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heme/theme4.xml" ContentType="application/vnd.openxmlformats-officedocument.theme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notesSlides/notesSlide1.xml" ContentType="application/vnd.openxmlformats-officedocument.presentationml.notesSlide+xml"/>
  <Override PartName="/ppt/tags/tag309.xml" ContentType="application/vnd.openxmlformats-officedocument.presentationml.tags+xml"/>
  <Override PartName="/ppt/notesSlides/notesSlide2.xml" ContentType="application/vnd.openxmlformats-officedocument.presentationml.notesSlide+xml"/>
  <Override PartName="/ppt/tags/tag310.xml" ContentType="application/vnd.openxmlformats-officedocument.presentationml.tags+xml"/>
  <Override PartName="/ppt/notesSlides/notesSlide3.xml" ContentType="application/vnd.openxmlformats-officedocument.presentationml.notesSlide+xml"/>
  <Override PartName="/ppt/tags/tag311.xml" ContentType="application/vnd.openxmlformats-officedocument.presentationml.tags+xml"/>
  <Override PartName="/ppt/notesSlides/notesSlide4.xml" ContentType="application/vnd.openxmlformats-officedocument.presentationml.notesSlide+xml"/>
  <Override PartName="/ppt/tags/tag312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9" r:id="rId3"/>
  </p:sldMasterIdLst>
  <p:notesMasterIdLst>
    <p:notesMasterId r:id="rId10"/>
  </p:notesMasterIdLst>
  <p:sldIdLst>
    <p:sldId id="256" r:id="rId4"/>
    <p:sldId id="259" r:id="rId5"/>
    <p:sldId id="260" r:id="rId6"/>
    <p:sldId id="262" r:id="rId7"/>
    <p:sldId id="266" r:id="rId8"/>
    <p:sldId id="265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4">
          <p15:clr>
            <a:srgbClr val="A4A3A4"/>
          </p15:clr>
        </p15:guide>
        <p15:guide id="2" pos="382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9F33"/>
    <a:srgbClr val="009FE9"/>
    <a:srgbClr val="DBDEF4"/>
    <a:srgbClr val="5064EA"/>
    <a:srgbClr val="FFFFFF"/>
    <a:srgbClr val="D9D9D9"/>
    <a:srgbClr val="DCDCDC"/>
    <a:srgbClr val="F0F0F0"/>
    <a:srgbClr val="E6E6E6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02" autoAdjust="0"/>
    <p:restoredTop sz="86395"/>
  </p:normalViewPr>
  <p:slideViewPr>
    <p:cSldViewPr snapToGrid="0">
      <p:cViewPr varScale="1">
        <p:scale>
          <a:sx n="107" d="100"/>
          <a:sy n="107" d="100"/>
        </p:scale>
        <p:origin x="192" y="624"/>
      </p:cViewPr>
      <p:guideLst>
        <p:guide orient="horz" pos="2244"/>
        <p:guide pos="38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08991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52664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ags" Target="../tags/tag73.xml"/><Relationship Id="rId7" Type="http://schemas.openxmlformats.org/officeDocument/2006/relationships/image" Target="../media/image4.pn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5.xml"/><Relationship Id="rId10" Type="http://schemas.openxmlformats.org/officeDocument/2006/relationships/image" Target="../media/image3.png"/><Relationship Id="rId4" Type="http://schemas.openxmlformats.org/officeDocument/2006/relationships/tags" Target="../tags/tag74.xml"/><Relationship Id="rId9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image" Target="../media/image2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4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92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9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image" Target="../media/image3.png"/><Relationship Id="rId5" Type="http://schemas.openxmlformats.org/officeDocument/2006/relationships/tags" Target="../tags/tag100.xml"/><Relationship Id="rId10" Type="http://schemas.openxmlformats.org/officeDocument/2006/relationships/image" Target="../media/image2.png"/><Relationship Id="rId4" Type="http://schemas.openxmlformats.org/officeDocument/2006/relationships/tags" Target="../tags/tag99.xml"/><Relationship Id="rId9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12" Type="http://schemas.openxmlformats.org/officeDocument/2006/relationships/image" Target="../media/image3.pn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image" Target="../media/image2.png"/><Relationship Id="rId5" Type="http://schemas.openxmlformats.org/officeDocument/2006/relationships/tags" Target="../tags/tag10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07.xml"/><Relationship Id="rId9" Type="http://schemas.openxmlformats.org/officeDocument/2006/relationships/tags" Target="../tags/tag112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12" Type="http://schemas.openxmlformats.org/officeDocument/2006/relationships/image" Target="../media/image3.png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image" Target="../media/image2.png"/><Relationship Id="rId5" Type="http://schemas.openxmlformats.org/officeDocument/2006/relationships/tags" Target="../tags/tag11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16.xml"/><Relationship Id="rId9" Type="http://schemas.openxmlformats.org/officeDocument/2006/relationships/tags" Target="../tags/tag12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29.xml"/><Relationship Id="rId3" Type="http://schemas.openxmlformats.org/officeDocument/2006/relationships/tags" Target="../tags/tag124.xml"/><Relationship Id="rId7" Type="http://schemas.openxmlformats.org/officeDocument/2006/relationships/tags" Target="../tags/tag128.xml"/><Relationship Id="rId12" Type="http://schemas.openxmlformats.org/officeDocument/2006/relationships/image" Target="../media/image3.png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11" Type="http://schemas.openxmlformats.org/officeDocument/2006/relationships/image" Target="../media/image2.png"/><Relationship Id="rId5" Type="http://schemas.openxmlformats.org/officeDocument/2006/relationships/tags" Target="../tags/tag126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25.xml"/><Relationship Id="rId9" Type="http://schemas.openxmlformats.org/officeDocument/2006/relationships/tags" Target="../tags/tag130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38.xml"/><Relationship Id="rId13" Type="http://schemas.openxmlformats.org/officeDocument/2006/relationships/image" Target="../media/image2.png"/><Relationship Id="rId3" Type="http://schemas.openxmlformats.org/officeDocument/2006/relationships/tags" Target="../tags/tag133.xml"/><Relationship Id="rId7" Type="http://schemas.openxmlformats.org/officeDocument/2006/relationships/tags" Target="../tags/tag137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11" Type="http://schemas.openxmlformats.org/officeDocument/2006/relationships/tags" Target="../tags/tag141.xml"/><Relationship Id="rId5" Type="http://schemas.openxmlformats.org/officeDocument/2006/relationships/tags" Target="../tags/tag135.xml"/><Relationship Id="rId10" Type="http://schemas.openxmlformats.org/officeDocument/2006/relationships/tags" Target="../tags/tag140.xml"/><Relationship Id="rId4" Type="http://schemas.openxmlformats.org/officeDocument/2006/relationships/tags" Target="../tags/tag134.xml"/><Relationship Id="rId9" Type="http://schemas.openxmlformats.org/officeDocument/2006/relationships/tags" Target="../tags/tag139.xml"/><Relationship Id="rId1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49.xml"/><Relationship Id="rId3" Type="http://schemas.openxmlformats.org/officeDocument/2006/relationships/tags" Target="../tags/tag144.xml"/><Relationship Id="rId7" Type="http://schemas.openxmlformats.org/officeDocument/2006/relationships/tags" Target="../tags/tag148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image" Target="../media/image7.png"/><Relationship Id="rId5" Type="http://schemas.openxmlformats.org/officeDocument/2006/relationships/tags" Target="../tags/tag146.xml"/><Relationship Id="rId10" Type="http://schemas.openxmlformats.org/officeDocument/2006/relationships/image" Target="../media/image6.png"/><Relationship Id="rId4" Type="http://schemas.openxmlformats.org/officeDocument/2006/relationships/tags" Target="../tags/tag145.xml"/><Relationship Id="rId9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63.xml"/><Relationship Id="rId3" Type="http://schemas.openxmlformats.org/officeDocument/2006/relationships/tags" Target="../tags/tag158.xml"/><Relationship Id="rId7" Type="http://schemas.openxmlformats.org/officeDocument/2006/relationships/tags" Target="../tags/tag162.xml"/><Relationship Id="rId12" Type="http://schemas.openxmlformats.org/officeDocument/2006/relationships/image" Target="file:///C:\Users\1V994W2\PycharmProjects\PPT_Background_Generation/pic_temp/pic_sup.png" TargetMode="External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11" Type="http://schemas.openxmlformats.org/officeDocument/2006/relationships/image" Target="../media/image8.png"/><Relationship Id="rId5" Type="http://schemas.openxmlformats.org/officeDocument/2006/relationships/tags" Target="../tags/tag160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159.xml"/><Relationship Id="rId9" Type="http://schemas.openxmlformats.org/officeDocument/2006/relationships/tags" Target="../tags/tag164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67.xml"/><Relationship Id="rId7" Type="http://schemas.openxmlformats.org/officeDocument/2006/relationships/tags" Target="../tags/tag171.xml"/><Relationship Id="rId12" Type="http://schemas.openxmlformats.org/officeDocument/2006/relationships/image" Target="file:///C:\Users\1V994W2\PycharmProjects\PPT_Background_Generation/pic_temp/1_pic_quater_left_down.png" TargetMode="External"/><Relationship Id="rId2" Type="http://schemas.openxmlformats.org/officeDocument/2006/relationships/tags" Target="../tags/tag166.xml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11" Type="http://schemas.openxmlformats.org/officeDocument/2006/relationships/image" Target="../media/image10.png"/><Relationship Id="rId5" Type="http://schemas.openxmlformats.org/officeDocument/2006/relationships/tags" Target="../tags/tag169.xml"/><Relationship Id="rId10" Type="http://schemas.openxmlformats.org/officeDocument/2006/relationships/image" Target="file:///C:\Users\1V994W2\PycharmProjects\PPT_Background_Generation/pic_temp/0_pic_quater_right_down.png" TargetMode="External"/><Relationship Id="rId4" Type="http://schemas.openxmlformats.org/officeDocument/2006/relationships/tags" Target="../tags/tag168.xml"/><Relationship Id="rId9" Type="http://schemas.openxmlformats.org/officeDocument/2006/relationships/image" Target="../media/image9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74.xml"/><Relationship Id="rId7" Type="http://schemas.openxmlformats.org/officeDocument/2006/relationships/tags" Target="../tags/tag178.xml"/><Relationship Id="rId12" Type="http://schemas.openxmlformats.org/officeDocument/2006/relationships/image" Target="file:///C:\Users\1V994W2\PycharmProjects\PPT_Background_Generation/pic_temp/pic_half_down.png" TargetMode="Externa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11" Type="http://schemas.openxmlformats.org/officeDocument/2006/relationships/image" Target="../media/image12.png"/><Relationship Id="rId5" Type="http://schemas.openxmlformats.org/officeDocument/2006/relationships/tags" Target="../tags/tag176.xml"/><Relationship Id="rId10" Type="http://schemas.openxmlformats.org/officeDocument/2006/relationships/image" Target="file:///C:\Users\1V994W2\PycharmProjects\PPT_Background_Generation/pic_temp/pic_half_top.png" TargetMode="External"/><Relationship Id="rId4" Type="http://schemas.openxmlformats.org/officeDocument/2006/relationships/tags" Target="../tags/tag175.xml"/><Relationship Id="rId9" Type="http://schemas.openxmlformats.org/officeDocument/2006/relationships/image" Target="../media/image11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image" Target="file:///C:\Users\1V994W2\PycharmProjects\PPT_Background_Generation/pic_temp/1_pic_quater_left_down.png" TargetMode="External"/><Relationship Id="rId3" Type="http://schemas.openxmlformats.org/officeDocument/2006/relationships/tags" Target="../tags/tag181.xml"/><Relationship Id="rId7" Type="http://schemas.openxmlformats.org/officeDocument/2006/relationships/tags" Target="../tags/tag185.xml"/><Relationship Id="rId12" Type="http://schemas.openxmlformats.org/officeDocument/2006/relationships/image" Target="../media/image10.pn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image" Target="file:///C:\Users\1V994W2\PycharmProjects\PPT_Background_Generation/pic_temp/0_pic_quater_right_down.png" TargetMode="External"/><Relationship Id="rId5" Type="http://schemas.openxmlformats.org/officeDocument/2006/relationships/tags" Target="../tags/tag183.xml"/><Relationship Id="rId10" Type="http://schemas.openxmlformats.org/officeDocument/2006/relationships/image" Target="../media/image9.png"/><Relationship Id="rId4" Type="http://schemas.openxmlformats.org/officeDocument/2006/relationships/tags" Target="../tags/tag182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194.xml"/><Relationship Id="rId13" Type="http://schemas.openxmlformats.org/officeDocument/2006/relationships/image" Target="file:///C:\Users\1V994W2\PycharmProjects\PPT_Background_Generation/pic_temp/0_pic_quater_right_down.png" TargetMode="External"/><Relationship Id="rId3" Type="http://schemas.openxmlformats.org/officeDocument/2006/relationships/tags" Target="../tags/tag189.xml"/><Relationship Id="rId7" Type="http://schemas.openxmlformats.org/officeDocument/2006/relationships/tags" Target="../tags/tag193.xml"/><Relationship Id="rId12" Type="http://schemas.openxmlformats.org/officeDocument/2006/relationships/image" Target="../media/image9.png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tags" Target="../tags/tag192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191.xml"/><Relationship Id="rId15" Type="http://schemas.openxmlformats.org/officeDocument/2006/relationships/image" Target="file:///C:\Users\1V994W2\PycharmProjects\PPT_Background_Generation/pic_temp/1_pic_quater_left_down.png" TargetMode="External"/><Relationship Id="rId10" Type="http://schemas.openxmlformats.org/officeDocument/2006/relationships/tags" Target="../tags/tag196.xml"/><Relationship Id="rId4" Type="http://schemas.openxmlformats.org/officeDocument/2006/relationships/tags" Target="../tags/tag190.xml"/><Relationship Id="rId9" Type="http://schemas.openxmlformats.org/officeDocument/2006/relationships/tags" Target="../tags/tag195.xml"/><Relationship Id="rId14" Type="http://schemas.openxmlformats.org/officeDocument/2006/relationships/image" Target="../media/image10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199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9" Type="http://schemas.openxmlformats.org/officeDocument/2006/relationships/image" Target="file:///C:\Users\1V994W2\Documents\Tencent%20Files\574576071\FileRecv\&#25340;&#35013;&#32032;&#26448;\&#20845;&#21313;\\59\subject_holdleft_71,110,125_0_staid_full_0.png" TargetMode="Externa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4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213.xml"/><Relationship Id="rId13" Type="http://schemas.openxmlformats.org/officeDocument/2006/relationships/image" Target="file:///C:\Users\1V994W2\PycharmProjects\PPT_Background_Generation/pic_temp/1_pic_quater_left_down.png" TargetMode="External"/><Relationship Id="rId3" Type="http://schemas.openxmlformats.org/officeDocument/2006/relationships/tags" Target="../tags/tag208.xml"/><Relationship Id="rId7" Type="http://schemas.openxmlformats.org/officeDocument/2006/relationships/tags" Target="../tags/tag212.xml"/><Relationship Id="rId12" Type="http://schemas.openxmlformats.org/officeDocument/2006/relationships/image" Target="../media/image10.png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1" Type="http://schemas.openxmlformats.org/officeDocument/2006/relationships/image" Target="file:///C:\Users\1V994W2\PycharmProjects\PPT_Background_Generation/pic_temp/0_pic_quater_right_down.png" TargetMode="External"/><Relationship Id="rId5" Type="http://schemas.openxmlformats.org/officeDocument/2006/relationships/tags" Target="../tags/tag210.xml"/><Relationship Id="rId10" Type="http://schemas.openxmlformats.org/officeDocument/2006/relationships/image" Target="../media/image9.png"/><Relationship Id="rId4" Type="http://schemas.openxmlformats.org/officeDocument/2006/relationships/tags" Target="../tags/tag209.xml"/><Relationship Id="rId9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16.xml"/><Relationship Id="rId7" Type="http://schemas.openxmlformats.org/officeDocument/2006/relationships/tags" Target="../tags/tag220.xml"/><Relationship Id="rId12" Type="http://schemas.openxmlformats.org/officeDocument/2006/relationships/image" Target="file:///C:\Users\1V994W2\PycharmProjects\PPT_Background_Generation/pic_temp/1_pic_quater_left_down.png" TargetMode="External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tags" Target="../tags/tag219.xml"/><Relationship Id="rId11" Type="http://schemas.openxmlformats.org/officeDocument/2006/relationships/image" Target="../media/image10.png"/><Relationship Id="rId5" Type="http://schemas.openxmlformats.org/officeDocument/2006/relationships/tags" Target="../tags/tag218.xml"/><Relationship Id="rId10" Type="http://schemas.openxmlformats.org/officeDocument/2006/relationships/image" Target="file:///C:\Users\1V994W2\PycharmProjects\PPT_Background_Generation/pic_temp/0_pic_quater_right_down.png" TargetMode="External"/><Relationship Id="rId4" Type="http://schemas.openxmlformats.org/officeDocument/2006/relationships/tags" Target="../tags/tag217.xml"/><Relationship Id="rId9" Type="http://schemas.openxmlformats.org/officeDocument/2006/relationships/image" Target="../media/image9.pn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22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11" Type="http://schemas.openxmlformats.org/officeDocument/2006/relationships/image" Target="file:///C:\Users\1V994W2\PycharmProjects\PPT_Background_Generation/pic_temp/1_pic_quater_left_down.png" TargetMode="External"/><Relationship Id="rId5" Type="http://schemas.openxmlformats.org/officeDocument/2006/relationships/tags" Target="../tags/tag225.xml"/><Relationship Id="rId10" Type="http://schemas.openxmlformats.org/officeDocument/2006/relationships/image" Target="../media/image10.png"/><Relationship Id="rId4" Type="http://schemas.openxmlformats.org/officeDocument/2006/relationships/tags" Target="../tags/tag224.xml"/><Relationship Id="rId9" Type="http://schemas.openxmlformats.org/officeDocument/2006/relationships/image" Target="file:///C:\Users\1V994W2\PycharmProjects\PPT_Background_Generation/pic_temp/0_pic_quater_right_down.png" TargetMode="Externa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file:///C:\Users\1V994W2\PycharmProjects\PPT_Background_Generation/pic_temp/pic_sup.png" TargetMode="External"/><Relationship Id="rId3" Type="http://schemas.openxmlformats.org/officeDocument/2006/relationships/tags" Target="../tags/tag229.xml"/><Relationship Id="rId7" Type="http://schemas.openxmlformats.org/officeDocument/2006/relationships/image" Target="../media/image8.png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31.xml"/><Relationship Id="rId4" Type="http://schemas.openxmlformats.org/officeDocument/2006/relationships/tags" Target="../tags/tag230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23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11" Type="http://schemas.openxmlformats.org/officeDocument/2006/relationships/image" Target="file:///C:\Users\1V994W2\PycharmProjects\PPT_Background_Generation/pic_temp/1_pic_quater_left_down.png" TargetMode="External"/><Relationship Id="rId5" Type="http://schemas.openxmlformats.org/officeDocument/2006/relationships/tags" Target="../tags/tag236.xml"/><Relationship Id="rId10" Type="http://schemas.openxmlformats.org/officeDocument/2006/relationships/image" Target="../media/image10.png"/><Relationship Id="rId4" Type="http://schemas.openxmlformats.org/officeDocument/2006/relationships/tags" Target="../tags/tag235.xml"/><Relationship Id="rId9" Type="http://schemas.openxmlformats.org/officeDocument/2006/relationships/image" Target="file:///C:\Users\1V994W2\PycharmProjects\PPT_Background_Generation/pic_temp/0_pic_quater_right_down.png" TargetMode="Externa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tags" Target="../tags/tag245.xml"/><Relationship Id="rId13" Type="http://schemas.openxmlformats.org/officeDocument/2006/relationships/image" Target="file:///C:\Users\1V994W2\PycharmProjects\PPT_Background_Generation/pic_temp/1_pic_quater_left_down.png" TargetMode="External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12" Type="http://schemas.openxmlformats.org/officeDocument/2006/relationships/image" Target="../media/image10.png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image" Target="file:///C:\Users\1V994W2\PycharmProjects\PPT_Background_Generation/pic_temp/0_pic_quater_right_down.png" TargetMode="External"/><Relationship Id="rId5" Type="http://schemas.openxmlformats.org/officeDocument/2006/relationships/tags" Target="../tags/tag242.xml"/><Relationship Id="rId10" Type="http://schemas.openxmlformats.org/officeDocument/2006/relationships/image" Target="../media/image9.png"/><Relationship Id="rId4" Type="http://schemas.openxmlformats.org/officeDocument/2006/relationships/tags" Target="../tags/tag241.xml"/><Relationship Id="rId9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tags" Target="../tags/tag253.xml"/><Relationship Id="rId3" Type="http://schemas.openxmlformats.org/officeDocument/2006/relationships/tags" Target="../tags/tag248.xml"/><Relationship Id="rId7" Type="http://schemas.openxmlformats.org/officeDocument/2006/relationships/tags" Target="../tags/tag252.xml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image" Target="file:///C:\Users\1V994W2\PycharmProjects\PPT_Background_Generation/pic_temp/0_pic_quater_right_down.png" TargetMode="External"/><Relationship Id="rId5" Type="http://schemas.openxmlformats.org/officeDocument/2006/relationships/tags" Target="../tags/tag250.xml"/><Relationship Id="rId10" Type="http://schemas.openxmlformats.org/officeDocument/2006/relationships/image" Target="../media/image9.png"/><Relationship Id="rId4" Type="http://schemas.openxmlformats.org/officeDocument/2006/relationships/tags" Target="../tags/tag249.xml"/><Relationship Id="rId9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61.xml"/><Relationship Id="rId13" Type="http://schemas.openxmlformats.org/officeDocument/2006/relationships/image" Target="../media/image10.png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12" Type="http://schemas.openxmlformats.org/officeDocument/2006/relationships/image" Target="file:///C:\Users\1V994W2\PycharmProjects\PPT_Background_Generation/pic_temp/0_pic_quater_right_down.png" TargetMode="Externa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11" Type="http://schemas.openxmlformats.org/officeDocument/2006/relationships/image" Target="../media/image9.png"/><Relationship Id="rId5" Type="http://schemas.openxmlformats.org/officeDocument/2006/relationships/tags" Target="../tags/tag258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257.xml"/><Relationship Id="rId9" Type="http://schemas.openxmlformats.org/officeDocument/2006/relationships/tags" Target="../tags/tag262.xml"/><Relationship Id="rId14" Type="http://schemas.openxmlformats.org/officeDocument/2006/relationships/image" Target="file:///C:\Users\1V994W2\PycharmProjects\PPT_Background_Generation/pic_temp/1_pic_quater_left_down.png" TargetMode="Externa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70.xml"/><Relationship Id="rId13" Type="http://schemas.openxmlformats.org/officeDocument/2006/relationships/image" Target="../media/image10.png"/><Relationship Id="rId3" Type="http://schemas.openxmlformats.org/officeDocument/2006/relationships/tags" Target="../tags/tag265.xml"/><Relationship Id="rId7" Type="http://schemas.openxmlformats.org/officeDocument/2006/relationships/tags" Target="../tags/tag269.xml"/><Relationship Id="rId12" Type="http://schemas.openxmlformats.org/officeDocument/2006/relationships/image" Target="file:///C:\Users\1V994W2\PycharmProjects\PPT_Background_Generation/pic_temp/0_pic_quater_right_down.png" TargetMode="External"/><Relationship Id="rId2" Type="http://schemas.openxmlformats.org/officeDocument/2006/relationships/tags" Target="../tags/tag264.xml"/><Relationship Id="rId1" Type="http://schemas.openxmlformats.org/officeDocument/2006/relationships/tags" Target="../tags/tag263.xml"/><Relationship Id="rId6" Type="http://schemas.openxmlformats.org/officeDocument/2006/relationships/tags" Target="../tags/tag268.xml"/><Relationship Id="rId11" Type="http://schemas.openxmlformats.org/officeDocument/2006/relationships/image" Target="../media/image9.png"/><Relationship Id="rId5" Type="http://schemas.openxmlformats.org/officeDocument/2006/relationships/tags" Target="../tags/tag267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266.xml"/><Relationship Id="rId9" Type="http://schemas.openxmlformats.org/officeDocument/2006/relationships/tags" Target="../tags/tag271.xml"/><Relationship Id="rId14" Type="http://schemas.openxmlformats.org/officeDocument/2006/relationships/image" Target="file:///C:\Users\1V994W2\PycharmProjects\PPT_Background_Generation/pic_temp/1_pic_quater_left_down.png" TargetMode="Externa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79.xml"/><Relationship Id="rId13" Type="http://schemas.openxmlformats.org/officeDocument/2006/relationships/image" Target="../media/image9.png"/><Relationship Id="rId3" Type="http://schemas.openxmlformats.org/officeDocument/2006/relationships/tags" Target="../tags/tag274.xml"/><Relationship Id="rId7" Type="http://schemas.openxmlformats.org/officeDocument/2006/relationships/tags" Target="../tags/tag278.xml"/><Relationship Id="rId12" Type="http://schemas.openxmlformats.org/officeDocument/2006/relationships/slideMaster" Target="../slideMasters/slideMaster3.xml"/><Relationship Id="rId2" Type="http://schemas.openxmlformats.org/officeDocument/2006/relationships/tags" Target="../tags/tag273.xml"/><Relationship Id="rId16" Type="http://schemas.openxmlformats.org/officeDocument/2006/relationships/image" Target="file:///C:\Users\1V994W2\PycharmProjects\PPT_Background_Generation/pic_temp/1_pic_quater_left_down.png" TargetMode="External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11" Type="http://schemas.openxmlformats.org/officeDocument/2006/relationships/tags" Target="../tags/tag282.xml"/><Relationship Id="rId5" Type="http://schemas.openxmlformats.org/officeDocument/2006/relationships/tags" Target="../tags/tag276.xml"/><Relationship Id="rId15" Type="http://schemas.openxmlformats.org/officeDocument/2006/relationships/image" Target="../media/image10.png"/><Relationship Id="rId10" Type="http://schemas.openxmlformats.org/officeDocument/2006/relationships/tags" Target="../tags/tag281.xml"/><Relationship Id="rId4" Type="http://schemas.openxmlformats.org/officeDocument/2006/relationships/tags" Target="../tags/tag275.xml"/><Relationship Id="rId9" Type="http://schemas.openxmlformats.org/officeDocument/2006/relationships/tags" Target="../tags/tag280.xml"/><Relationship Id="rId14" Type="http://schemas.openxmlformats.org/officeDocument/2006/relationships/image" Target="file:///C:\Users\1V994W2\PycharmProjects\PPT_Background_Generation/pic_temp/0_pic_quater_right_down.png" TargetMode="Externa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90.xml"/><Relationship Id="rId13" Type="http://schemas.openxmlformats.org/officeDocument/2006/relationships/image" Target="file:///C:\Users\1V994W2\PycharmProjects\PPT_Background_Generation/pic_temp/1_pic_quater_left_down.png" TargetMode="External"/><Relationship Id="rId3" Type="http://schemas.openxmlformats.org/officeDocument/2006/relationships/tags" Target="../tags/tag285.xml"/><Relationship Id="rId7" Type="http://schemas.openxmlformats.org/officeDocument/2006/relationships/tags" Target="../tags/tag289.xml"/><Relationship Id="rId12" Type="http://schemas.openxmlformats.org/officeDocument/2006/relationships/image" Target="../media/image10.png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image" Target="file:///C:\Users\1V994W2\PycharmProjects\PPT_Background_Generation/pic_temp/0_pic_quater_right_down.png" TargetMode="External"/><Relationship Id="rId5" Type="http://schemas.openxmlformats.org/officeDocument/2006/relationships/tags" Target="../tags/tag287.xml"/><Relationship Id="rId10" Type="http://schemas.openxmlformats.org/officeDocument/2006/relationships/image" Target="../media/image9.png"/><Relationship Id="rId4" Type="http://schemas.openxmlformats.org/officeDocument/2006/relationships/tags" Target="../tags/tag286.xml"/><Relationship Id="rId9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2021/11/25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"/>
            <a:ext cx="12192000" cy="6857239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" name="副标题 3"/>
          <p:cNvSpPr>
            <a:spLocks noGrp="1"/>
          </p:cNvSpPr>
          <p:nvPr>
            <p:ph type="subTitle" idx="3" hasCustomPrompt="1"/>
            <p:custDataLst>
              <p:tags r:id="rId2"/>
            </p:custDataLst>
          </p:nvPr>
        </p:nvSpPr>
        <p:spPr>
          <a:xfrm>
            <a:off x="1652270" y="3473668"/>
            <a:ext cx="8890064" cy="1156533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3" name="标题 4"/>
          <p:cNvSpPr>
            <a:spLocks noGrp="1"/>
          </p:cNvSpPr>
          <p:nvPr>
            <p:ph type="ctrTitle" idx="2" hasCustomPrompt="1"/>
            <p:custDataLst>
              <p:tags r:id="rId3"/>
            </p:custDataLst>
          </p:nvPr>
        </p:nvSpPr>
        <p:spPr>
          <a:xfrm>
            <a:off x="1652270" y="2227797"/>
            <a:ext cx="8890064" cy="1112520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225" b="1" i="0" u="none" strike="noStrike" kern="1200" cap="none" spc="7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5153" y="1963930"/>
            <a:ext cx="3235350" cy="293012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4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 lnSpcReduction="10000"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9" name="标题 3"/>
          <p:cNvSpPr>
            <a:spLocks noGrp="1"/>
          </p:cNvSpPr>
          <p:nvPr>
            <p:ph type="ctrTitle" idx="2" hasCustomPrompt="1"/>
            <p:custDataLst>
              <p:tags r:id="rId5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98080" y="1441474"/>
            <a:ext cx="4389120" cy="397505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2021/11/25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"/>
            <a:ext cx="12192000" cy="6857239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921000" y="1938216"/>
            <a:ext cx="6350000" cy="120015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000" b="1" i="0" u="none" strike="noStrike" kern="1200" cap="none" spc="10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61" y="-10801"/>
            <a:ext cx="1753527" cy="17535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461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5"/>
          <p:cNvPicPr/>
          <p:nvPr userDrawn="1">
            <p:custDataLst>
              <p:tags r:id="rId1"/>
            </p:custDataLst>
          </p:nvPr>
        </p:nvPicPr>
        <p:blipFill>
          <a:blip r:embed="rId11" r:link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13" hasCustomPrompt="1"/>
            <p:custDataLst>
              <p:tags r:id="rId5"/>
            </p:custDataLst>
          </p:nvPr>
        </p:nvSpPr>
        <p:spPr>
          <a:xfrm>
            <a:off x="2921000" y="2593975"/>
            <a:ext cx="6350000" cy="1153795"/>
          </a:xfrm>
        </p:spPr>
        <p:txBody>
          <a:bodyPr vert="horz" wrap="square" lIns="90170" tIns="0" rIns="90170" bIns="0" rtlCol="0" anchor="b" anchorCtr="0">
            <a:normAutofit/>
          </a:bodyPr>
          <a:lstStyle>
            <a:lvl1pPr algn="dist">
              <a:defRPr lang="zh-CN" altLang="en-US" sz="7200" b="0" spc="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lvl="0" algn="dist"/>
            <a:r>
              <a:rPr lang="zh-CN" altLang="en-US" dirty="0"/>
              <a:t>编辑标题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4" hasCustomPrompt="1"/>
            <p:custDataLst>
              <p:tags r:id="rId6"/>
            </p:custDataLst>
          </p:nvPr>
        </p:nvSpPr>
        <p:spPr>
          <a:xfrm>
            <a:off x="2921000" y="3798909"/>
            <a:ext cx="6350000" cy="361315"/>
          </a:xfrm>
        </p:spPr>
        <p:txBody>
          <a:bodyPr vert="horz" wrap="square" lIns="0" tIns="0" rIns="0" bIns="0" rtlCol="0" anchor="t" anchorCtr="0">
            <a:normAutofit/>
          </a:bodyPr>
          <a:lstStyle>
            <a:lvl1pPr algn="dist">
              <a:defRPr lang="zh-CN" altLang="en-US" sz="2000" spc="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marL="0" lvl="0" indent="0" algn="ctr">
              <a:lnSpc>
                <a:spcPct val="100000"/>
              </a:lnSpc>
              <a:spcAft>
                <a:spcPts val="0"/>
              </a:spcAft>
              <a:buClrTx/>
              <a:buSzTx/>
              <a:buNone/>
            </a:pPr>
            <a:r>
              <a:rPr lang="zh-CN" altLang="en-US" dirty="0"/>
              <a:t>单击此处编辑副标题</a:t>
            </a:r>
          </a:p>
        </p:txBody>
      </p:sp>
      <p:cxnSp>
        <p:nvCxnSpPr>
          <p:cNvPr id="6" name="直接连接符 5"/>
          <p:cNvCxnSpPr/>
          <p:nvPr userDrawn="1">
            <p:custDataLst>
              <p:tags r:id="rId7"/>
            </p:custDataLst>
          </p:nvPr>
        </p:nvCxnSpPr>
        <p:spPr>
          <a:xfrm>
            <a:off x="2921000" y="3706881"/>
            <a:ext cx="635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占位符 7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3908613" y="4719704"/>
            <a:ext cx="1778000" cy="361950"/>
          </a:xfrm>
        </p:spPr>
        <p:txBody>
          <a:bodyPr/>
          <a:lstStyle>
            <a:lvl1pPr marL="0" indent="0" algn="dist">
              <a:buNone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汇报人姓名</a:t>
            </a:r>
          </a:p>
        </p:txBody>
      </p:sp>
      <p:sp>
        <p:nvSpPr>
          <p:cNvPr id="12" name="文本占位符 7"/>
          <p:cNvSpPr>
            <a:spLocks noGrp="1"/>
          </p:cNvSpPr>
          <p:nvPr>
            <p:ph type="body" sz="quarter" idx="16" hasCustomPrompt="1"/>
            <p:custDataLst>
              <p:tags r:id="rId9"/>
            </p:custDataLst>
          </p:nvPr>
        </p:nvSpPr>
        <p:spPr>
          <a:xfrm>
            <a:off x="6677211" y="4719704"/>
            <a:ext cx="1778000" cy="361950"/>
          </a:xfrm>
        </p:spPr>
        <p:txBody>
          <a:bodyPr/>
          <a:lstStyle>
            <a:lvl1pPr marL="0" indent="0" algn="dist">
              <a:buNone/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2020/01/01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/>
          <p:nvPr userDrawn="1">
            <p:custDataLst>
              <p:tags r:id="rId1"/>
            </p:custDataLst>
          </p:nvPr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968"/>
          </a:xfrm>
          <a:prstGeom prst="rect">
            <a:avLst/>
          </a:prstGeom>
        </p:spPr>
      </p:pic>
      <p:pic>
        <p:nvPicPr>
          <p:cNvPr id="7" name="图片 7"/>
          <p:cNvPicPr/>
          <p:nvPr userDrawn="1">
            <p:custDataLst>
              <p:tags r:id="rId2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9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/>
          <p:nvPr userDrawn="1">
            <p:custDataLst>
              <p:tags r:id="rId1"/>
            </p:custDataLst>
          </p:nvPr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5716016"/>
            <a:ext cx="4064000" cy="1141984"/>
          </a:xfrm>
          <a:prstGeom prst="rect">
            <a:avLst/>
          </a:prstGeom>
        </p:spPr>
      </p:pic>
      <p:pic>
        <p:nvPicPr>
          <p:cNvPr id="7" name="图片 7"/>
          <p:cNvPicPr/>
          <p:nvPr userDrawn="1">
            <p:custDataLst>
              <p:tags r:id="rId2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0"/>
            <a:ext cx="4064000" cy="1141984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Subtitle 1"/>
          <p:cNvSpPr>
            <a:spLocks noGrp="1"/>
          </p:cNvSpPr>
          <p:nvPr>
            <p:ph type="subTitle" idx="13" hasCustomPrompt="1"/>
            <p:custDataLst>
              <p:tags r:id="rId6"/>
            </p:custDataLst>
          </p:nvPr>
        </p:nvSpPr>
        <p:spPr>
          <a:xfrm>
            <a:off x="4702175" y="3729039"/>
            <a:ext cx="4536440" cy="321945"/>
          </a:xfrm>
        </p:spPr>
        <p:txBody>
          <a:bodyPr vert="horz" wrap="square" lIns="0" tIns="0" rIns="0" bIns="0" rtlCol="0" anchor="t" anchorCtr="0">
            <a:normAutofit/>
          </a:bodyPr>
          <a:lstStyle>
            <a:lvl1pPr algn="l">
              <a:defRPr kumimoji="0" lang="zh-CN" altLang="en-US" sz="1800" b="0" i="0" spc="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>
              <a:lnSpc>
                <a:spcPct val="100000"/>
              </a:lnSpc>
              <a:spcAft>
                <a:spcPts val="0"/>
              </a:spcAft>
              <a:buClrTx/>
              <a:buSzTx/>
              <a:buNone/>
            </a:pPr>
            <a:r>
              <a:rPr lang="zh-CN" altLang="en-US"/>
              <a:t>单击此处编辑副标题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 idx="14" hasCustomPrompt="1"/>
            <p:custDataLst>
              <p:tags r:id="rId7"/>
            </p:custDataLst>
          </p:nvPr>
        </p:nvSpPr>
        <p:spPr>
          <a:xfrm>
            <a:off x="4702175" y="2690178"/>
            <a:ext cx="4536440" cy="835660"/>
          </a:xfrm>
        </p:spPr>
        <p:txBody>
          <a:bodyPr vert="horz" wrap="square" lIns="0" tIns="0" rIns="0" bIns="0" rtlCol="0" anchor="b" anchorCtr="0">
            <a:normAutofit/>
          </a:bodyPr>
          <a:lstStyle>
            <a:lvl1pPr algn="l">
              <a:defRPr kumimoji="0" lang="zh-CN" altLang="en-US" sz="4000" b="0" i="0" spc="40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marR="0" lvl="0" indent="0">
              <a:spcAft>
                <a:spcPts val="0"/>
              </a:spcAft>
              <a:buClrTx/>
              <a:buSzTx/>
              <a:buFontTx/>
            </a:pPr>
            <a:r>
              <a:rPr lang="zh-CN" altLang="en-US" dirty="0"/>
              <a:t>编辑标题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5"/>
          <p:cNvPicPr/>
          <p:nvPr userDrawn="1">
            <p:custDataLst>
              <p:tags r:id="rId1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968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9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5"/>
          <p:cNvPicPr/>
          <p:nvPr userDrawn="1">
            <p:custDataLst>
              <p:tags r:id="rId1"/>
            </p:custDataLst>
          </p:nvPr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968"/>
          </a:xfrm>
          <a:prstGeom prst="rect">
            <a:avLst/>
          </a:prstGeom>
        </p:spPr>
      </p:pic>
      <p:pic>
        <p:nvPicPr>
          <p:cNvPr id="10" name="图片 7"/>
          <p:cNvPicPr/>
          <p:nvPr userDrawn="1">
            <p:custDataLst>
              <p:tags r:id="rId2"/>
            </p:custDataLst>
          </p:nvPr>
        </p:nvPicPr>
        <p:blipFill>
          <a:blip r:embed="rId14" r:link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9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/>
          <p:nvPr userDrawn="1">
            <p:custDataLst>
              <p:tags r:id="rId1"/>
            </p:custDataLst>
          </p:nvPr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94560"/>
            <a:ext cx="4389120" cy="2468880"/>
          </a:xfrm>
          <a:prstGeom prst="rect">
            <a:avLst/>
          </a:prstGeom>
        </p:spPr>
      </p:pic>
      <p:sp>
        <p:nvSpPr>
          <p:cNvPr id="7" name="任意多边形 6"/>
          <p:cNvSpPr/>
          <p:nvPr userDrawn="1">
            <p:custDataLst>
              <p:tags r:id="rId2"/>
            </p:custDataLst>
          </p:nvPr>
        </p:nvSpPr>
        <p:spPr>
          <a:xfrm>
            <a:off x="4878000" y="0"/>
            <a:ext cx="7314000" cy="6858000"/>
          </a:xfrm>
          <a:custGeom>
            <a:avLst/>
            <a:gdLst>
              <a:gd name="connsiteX0" fmla="*/ 1714500 w 7314000"/>
              <a:gd name="connsiteY0" fmla="*/ 0 h 6858000"/>
              <a:gd name="connsiteX1" fmla="*/ 7314000 w 7314000"/>
              <a:gd name="connsiteY1" fmla="*/ 0 h 6858000"/>
              <a:gd name="connsiteX2" fmla="*/ 7314000 w 7314000"/>
              <a:gd name="connsiteY2" fmla="*/ 6858000 h 6858000"/>
              <a:gd name="connsiteX3" fmla="*/ 0 w 7314000"/>
              <a:gd name="connsiteY3" fmla="*/ 6858000 h 6858000"/>
              <a:gd name="connsiteX4" fmla="*/ 1714500 w 7314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4000" h="6858000">
                <a:moveTo>
                  <a:pt x="1714500" y="0"/>
                </a:moveTo>
                <a:lnTo>
                  <a:pt x="7314000" y="0"/>
                </a:lnTo>
                <a:lnTo>
                  <a:pt x="7314000" y="6858000"/>
                </a:lnTo>
                <a:lnTo>
                  <a:pt x="0" y="685800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5"/>
          <p:cNvPicPr/>
          <p:nvPr userDrawn="1">
            <p:custDataLst>
              <p:tags r:id="rId1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968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9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2021/11/25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/>
          <p:nvPr userDrawn="1">
            <p:custDataLst>
              <p:tags r:id="rId1"/>
            </p:custDataLst>
          </p:nvPr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968"/>
          </a:xfrm>
          <a:prstGeom prst="rect">
            <a:avLst/>
          </a:prstGeom>
        </p:spPr>
      </p:pic>
      <p:pic>
        <p:nvPicPr>
          <p:cNvPr id="7" name="图片 7"/>
          <p:cNvPicPr/>
          <p:nvPr userDrawn="1">
            <p:custDataLst>
              <p:tags r:id="rId2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968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/>
          <p:nvPr userDrawn="1">
            <p:custDataLst>
              <p:tags r:id="rId1"/>
            </p:custDataLst>
          </p:nvPr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968"/>
          </a:xfrm>
          <a:prstGeom prst="rect">
            <a:avLst/>
          </a:prstGeom>
        </p:spPr>
      </p:pic>
      <p:pic>
        <p:nvPicPr>
          <p:cNvPr id="6" name="图片 7"/>
          <p:cNvPicPr/>
          <p:nvPr userDrawn="1">
            <p:custDataLst>
              <p:tags r:id="rId2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96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 userDrawn="1">
            <p:custDataLst>
              <p:tags r:id="rId1"/>
            </p:custDataLst>
          </p:nvPr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 idx="13" hasCustomPrompt="1"/>
            <p:custDataLst>
              <p:tags r:id="rId5"/>
            </p:custDataLst>
          </p:nvPr>
        </p:nvSpPr>
        <p:spPr>
          <a:xfrm>
            <a:off x="3173412" y="2679224"/>
            <a:ext cx="5845176" cy="1499552"/>
          </a:xfrm>
        </p:spPr>
        <p:txBody>
          <a:bodyPr vert="horz" wrap="square" lIns="0" tIns="0" rIns="0" bIns="0" rtlCol="0" anchor="b" anchorCtr="0">
            <a:normAutofit/>
          </a:bodyPr>
          <a:lstStyle>
            <a:lvl1pPr algn="dist">
              <a:defRPr lang="zh-CN" altLang="en-US" sz="8800" b="0" spc="1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lvl="0" algn="dist"/>
            <a:r>
              <a:rPr lang="zh-CN" altLang="en-US" dirty="0"/>
              <a:t>编辑标题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/>
          <p:nvPr userDrawn="1">
            <p:custDataLst>
              <p:tags r:id="rId1"/>
            </p:custDataLst>
          </p:nvPr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968"/>
          </a:xfrm>
          <a:prstGeom prst="rect">
            <a:avLst/>
          </a:prstGeom>
        </p:spPr>
      </p:pic>
      <p:pic>
        <p:nvPicPr>
          <p:cNvPr id="6" name="图片 7"/>
          <p:cNvPicPr/>
          <p:nvPr userDrawn="1">
            <p:custDataLst>
              <p:tags r:id="rId2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9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4"/>
          <p:cNvSpPr/>
          <p:nvPr userDrawn="1">
            <p:custDataLst>
              <p:tags r:id="rId1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6"/>
          <p:cNvPicPr/>
          <p:nvPr userDrawn="1">
            <p:custDataLst>
              <p:tags r:id="rId2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968"/>
          </a:xfrm>
          <a:prstGeom prst="rect">
            <a:avLst/>
          </a:prstGeom>
        </p:spPr>
      </p:pic>
      <p:pic>
        <p:nvPicPr>
          <p:cNvPr id="8" name="图片 8"/>
          <p:cNvPicPr/>
          <p:nvPr userDrawn="1">
            <p:custDataLst>
              <p:tags r:id="rId3"/>
            </p:custDataLst>
          </p:nvPr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9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6"/>
          <p:cNvPicPr/>
          <p:nvPr userDrawn="1">
            <p:custDataLst>
              <p:tags r:id="rId2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9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6"/>
          <p:cNvPicPr/>
          <p:nvPr userDrawn="1">
            <p:custDataLst>
              <p:tags r:id="rId2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968"/>
          </a:xfrm>
          <a:prstGeom prst="rect">
            <a:avLst/>
          </a:prstGeom>
        </p:spPr>
      </p:pic>
      <p:pic>
        <p:nvPicPr>
          <p:cNvPr id="8" name="图片 8"/>
          <p:cNvPicPr/>
          <p:nvPr userDrawn="1">
            <p:custDataLst>
              <p:tags r:id="rId3"/>
            </p:custDataLst>
          </p:nvPr>
        </p:nvPicPr>
        <p:blipFill>
          <a:blip r:embed="rId13" r:link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9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4"/>
          <p:cNvSpPr/>
          <p:nvPr userDrawn="1">
            <p:custDataLst>
              <p:tags r:id="rId1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6"/>
          <p:cNvPicPr/>
          <p:nvPr userDrawn="1">
            <p:custDataLst>
              <p:tags r:id="rId2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968"/>
          </a:xfrm>
          <a:prstGeom prst="rect">
            <a:avLst/>
          </a:prstGeom>
        </p:spPr>
      </p:pic>
      <p:pic>
        <p:nvPicPr>
          <p:cNvPr id="8" name="图片 8"/>
          <p:cNvPicPr/>
          <p:nvPr userDrawn="1">
            <p:custDataLst>
              <p:tags r:id="rId3"/>
            </p:custDataLst>
          </p:nvPr>
        </p:nvPicPr>
        <p:blipFill>
          <a:blip r:embed="rId13" r:link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9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2" name="图片 6"/>
          <p:cNvPicPr/>
          <p:nvPr userDrawn="1">
            <p:custDataLst>
              <p:tags r:id="rId2"/>
            </p:custDataLst>
          </p:nvPr>
        </p:nvPicPr>
        <p:blipFill>
          <a:blip r:embed="rId13" r:link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256032"/>
            <a:ext cx="720090" cy="601968"/>
          </a:xfrm>
          <a:prstGeom prst="rect">
            <a:avLst/>
          </a:prstGeom>
        </p:spPr>
      </p:pic>
      <p:pic>
        <p:nvPicPr>
          <p:cNvPr id="10" name="图片 8"/>
          <p:cNvPicPr/>
          <p:nvPr userDrawn="1">
            <p:custDataLst>
              <p:tags r:id="rId3"/>
            </p:custDataLst>
          </p:nvPr>
        </p:nvPicPr>
        <p:blipFill>
          <a:blip r:embed="rId15" r:link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6032"/>
            <a:ext cx="720090" cy="6019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4"/>
          <p:cNvSpPr/>
          <p:nvPr userDrawn="1">
            <p:custDataLst>
              <p:tags r:id="rId1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6"/>
          <p:cNvPicPr/>
          <p:nvPr userDrawn="1">
            <p:custDataLst>
              <p:tags r:id="rId2"/>
            </p:custDataLst>
          </p:nvPr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797" y="5503572"/>
            <a:ext cx="1620202" cy="1354428"/>
          </a:xfrm>
          <a:prstGeom prst="rect">
            <a:avLst/>
          </a:prstGeom>
        </p:spPr>
      </p:pic>
      <p:pic>
        <p:nvPicPr>
          <p:cNvPr id="8" name="图片 8"/>
          <p:cNvPicPr/>
          <p:nvPr userDrawn="1">
            <p:custDataLst>
              <p:tags r:id="rId3"/>
            </p:custDataLst>
          </p:nvPr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3572"/>
            <a:ext cx="1620202" cy="135442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6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ags" Target="../tags/tag6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ags" Target="../tags/tag6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2.xml"/><Relationship Id="rId21" Type="http://schemas.openxmlformats.org/officeDocument/2006/relationships/tags" Target="../tags/tag151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tags" Target="../tags/tag155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tags" Target="../tags/tag150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tags" Target="../tags/tag154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tags" Target="../tags/tag153.xml"/><Relationship Id="rId10" Type="http://schemas.openxmlformats.org/officeDocument/2006/relationships/slideLayout" Target="../slideLayouts/slideLayout3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tags" Target="../tags/tag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93.xml"/><Relationship Id="rId2" Type="http://schemas.openxmlformats.org/officeDocument/2006/relationships/tags" Target="../tags/tag292.xml"/><Relationship Id="rId1" Type="http://schemas.openxmlformats.org/officeDocument/2006/relationships/tags" Target="../tags/tag291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13" Type="http://schemas.openxmlformats.org/officeDocument/2006/relationships/tags" Target="../tags/tag306.xml"/><Relationship Id="rId18" Type="http://schemas.openxmlformats.org/officeDocument/2006/relationships/image" Target="../media/image14.png"/><Relationship Id="rId3" Type="http://schemas.openxmlformats.org/officeDocument/2006/relationships/tags" Target="../tags/tag296.xml"/><Relationship Id="rId7" Type="http://schemas.openxmlformats.org/officeDocument/2006/relationships/tags" Target="../tags/tag300.xml"/><Relationship Id="rId12" Type="http://schemas.openxmlformats.org/officeDocument/2006/relationships/tags" Target="../tags/tag305.xml"/><Relationship Id="rId17" Type="http://schemas.openxmlformats.org/officeDocument/2006/relationships/notesSlide" Target="../notesSlides/notesSlide1.xml"/><Relationship Id="rId2" Type="http://schemas.openxmlformats.org/officeDocument/2006/relationships/tags" Target="../tags/tag295.xml"/><Relationship Id="rId16" Type="http://schemas.openxmlformats.org/officeDocument/2006/relationships/slideLayout" Target="../slideLayouts/slideLayout17.xml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11" Type="http://schemas.openxmlformats.org/officeDocument/2006/relationships/tags" Target="../tags/tag304.xml"/><Relationship Id="rId5" Type="http://schemas.openxmlformats.org/officeDocument/2006/relationships/tags" Target="../tags/tag298.xml"/><Relationship Id="rId15" Type="http://schemas.openxmlformats.org/officeDocument/2006/relationships/tags" Target="../tags/tag308.xml"/><Relationship Id="rId10" Type="http://schemas.openxmlformats.org/officeDocument/2006/relationships/tags" Target="../tags/tag303.xml"/><Relationship Id="rId4" Type="http://schemas.openxmlformats.org/officeDocument/2006/relationships/tags" Target="../tags/tag297.xml"/><Relationship Id="rId9" Type="http://schemas.openxmlformats.org/officeDocument/2006/relationships/tags" Target="../tags/tag302.xml"/><Relationship Id="rId14" Type="http://schemas.openxmlformats.org/officeDocument/2006/relationships/tags" Target="../tags/tag30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09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oleObject" Target="../embeddings/oleObject1.bin"/><Relationship Id="rId18" Type="http://schemas.openxmlformats.org/officeDocument/2006/relationships/image" Target="../media/image30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17" Type="http://schemas.openxmlformats.org/officeDocument/2006/relationships/image" Target="../media/image29.png"/><Relationship Id="rId2" Type="http://schemas.openxmlformats.org/officeDocument/2006/relationships/tags" Target="../tags/tag310.xml"/><Relationship Id="rId16" Type="http://schemas.openxmlformats.org/officeDocument/2006/relationships/image" Target="../media/image28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png"/><Relationship Id="rId11" Type="http://schemas.openxmlformats.org/officeDocument/2006/relationships/image" Target="../media/image25.jpeg"/><Relationship Id="rId5" Type="http://schemas.openxmlformats.org/officeDocument/2006/relationships/image" Target="../media/image14.png"/><Relationship Id="rId15" Type="http://schemas.openxmlformats.org/officeDocument/2006/relationships/image" Target="../media/image27.jpeg"/><Relationship Id="rId10" Type="http://schemas.openxmlformats.org/officeDocument/2006/relationships/image" Target="../media/image24.png"/><Relationship Id="rId19" Type="http://schemas.openxmlformats.org/officeDocument/2006/relationships/image" Target="../media/image3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23.png"/><Relationship Id="rId1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11.xml"/><Relationship Id="rId6" Type="http://schemas.openxmlformats.org/officeDocument/2006/relationships/image" Target="../media/image32.png"/><Relationship Id="rId5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12.xml"/><Relationship Id="rId6" Type="http://schemas.openxmlformats.org/officeDocument/2006/relationships/image" Target="../media/image34.jpeg"/><Relationship Id="rId5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 dirty="0"/>
              <a:t>ODM</a:t>
            </a:r>
            <a:r>
              <a:rPr lang="zh-CN" altLang="en-US" dirty="0"/>
              <a:t>物联</a:t>
            </a:r>
            <a:r>
              <a:rPr lang="zh-CN" altLang="zh-CN" dirty="0"/>
              <a:t>网关解决方案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6635750" y="3688715"/>
            <a:ext cx="4362450" cy="681355"/>
          </a:xfrm>
        </p:spPr>
        <p:txBody>
          <a:bodyPr>
            <a:normAutofit/>
          </a:bodyPr>
          <a:lstStyle/>
          <a:p>
            <a:r>
              <a:rPr lang="zh-CN" altLang="en-US"/>
              <a:t>为物联网应用定制而生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234295" y="457200"/>
            <a:ext cx="1659467" cy="1066800"/>
          </a:xfrm>
          <a:prstGeom prst="rect">
            <a:avLst/>
          </a:prstGeom>
          <a:noFill/>
        </p:spPr>
        <p:txBody>
          <a:bodyPr wrap="square" lIns="0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spc="600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sym typeface="Arial" panose="020B0604020202020204" pitchFamily="34" charset="0"/>
              </a:rPr>
              <a:t>目录</a:t>
            </a:r>
          </a:p>
        </p:txBody>
      </p:sp>
      <p:cxnSp>
        <p:nvCxnSpPr>
          <p:cNvPr id="10" name="直接连接符 9"/>
          <p:cNvCxnSpPr>
            <a:endCxn id="33" idx="2"/>
          </p:cNvCxnSpPr>
          <p:nvPr>
            <p:custDataLst>
              <p:tags r:id="rId3"/>
            </p:custDataLst>
          </p:nvPr>
        </p:nvCxnSpPr>
        <p:spPr>
          <a:xfrm flipH="1">
            <a:off x="1382404" y="2076467"/>
            <a:ext cx="8890" cy="34175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>
            <a:off x="1157614" y="1932957"/>
            <a:ext cx="448945" cy="4495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7500" lnSpcReduction="1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>
            <p:custDataLst>
              <p:tags r:id="rId5"/>
            </p:custDataLst>
          </p:nvPr>
        </p:nvSpPr>
        <p:spPr>
          <a:xfrm>
            <a:off x="1157614" y="3003567"/>
            <a:ext cx="448945" cy="4495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7500" lnSpcReduction="1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>
            <p:custDataLst>
              <p:tags r:id="rId6"/>
            </p:custDataLst>
          </p:nvPr>
        </p:nvSpPr>
        <p:spPr>
          <a:xfrm>
            <a:off x="1157614" y="4039252"/>
            <a:ext cx="448945" cy="4495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7500" lnSpcReduction="1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>
            <p:custDataLst>
              <p:tags r:id="rId7"/>
            </p:custDataLst>
          </p:nvPr>
        </p:nvSpPr>
        <p:spPr>
          <a:xfrm>
            <a:off x="1143009" y="5085097"/>
            <a:ext cx="448945" cy="4495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7500" lnSpcReduction="1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1177934" y="1972962"/>
            <a:ext cx="438150" cy="369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b="1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1177934" y="3043572"/>
            <a:ext cx="438150" cy="369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b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1" name="文本框 30"/>
          <p:cNvSpPr txBox="1"/>
          <p:nvPr>
            <p:custDataLst>
              <p:tags r:id="rId10"/>
            </p:custDataLst>
          </p:nvPr>
        </p:nvSpPr>
        <p:spPr>
          <a:xfrm>
            <a:off x="1177934" y="4079257"/>
            <a:ext cx="438150" cy="369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b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33" name="文本框 32"/>
          <p:cNvSpPr txBox="1"/>
          <p:nvPr>
            <p:custDataLst>
              <p:tags r:id="rId11"/>
            </p:custDataLst>
          </p:nvPr>
        </p:nvSpPr>
        <p:spPr>
          <a:xfrm>
            <a:off x="1163329" y="5124467"/>
            <a:ext cx="438150" cy="369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b="1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1732924" y="1972962"/>
            <a:ext cx="3416935" cy="369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/>
            <a:r>
              <a:rPr lang="zh-CN" altLang="en-US" sz="1600" spc="150" dirty="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方案场景</a:t>
            </a:r>
          </a:p>
        </p:txBody>
      </p:sp>
      <p:sp>
        <p:nvSpPr>
          <p:cNvPr id="43" name="文本框 42"/>
          <p:cNvSpPr txBox="1"/>
          <p:nvPr>
            <p:custDataLst>
              <p:tags r:id="rId13"/>
            </p:custDataLst>
          </p:nvPr>
        </p:nvSpPr>
        <p:spPr>
          <a:xfrm>
            <a:off x="1732924" y="3043572"/>
            <a:ext cx="3416935" cy="369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/>
            <a:r>
              <a:rPr lang="zh-CN" altLang="en-US" sz="1600" spc="150" dirty="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站点采集功能</a:t>
            </a:r>
          </a:p>
        </p:txBody>
      </p:sp>
      <p:sp>
        <p:nvSpPr>
          <p:cNvPr id="44" name="文本框 43"/>
          <p:cNvSpPr txBox="1"/>
          <p:nvPr>
            <p:custDataLst>
              <p:tags r:id="rId14"/>
            </p:custDataLst>
          </p:nvPr>
        </p:nvSpPr>
        <p:spPr>
          <a:xfrm>
            <a:off x="1732924" y="4079257"/>
            <a:ext cx="3416935" cy="369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/>
            <a:r>
              <a:rPr lang="zh-CN" altLang="en-US" sz="1600" spc="150" dirty="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联网架构</a:t>
            </a:r>
          </a:p>
        </p:txBody>
      </p:sp>
      <p:sp>
        <p:nvSpPr>
          <p:cNvPr id="45" name="文本框 44"/>
          <p:cNvSpPr txBox="1"/>
          <p:nvPr>
            <p:custDataLst>
              <p:tags r:id="rId15"/>
            </p:custDataLst>
          </p:nvPr>
        </p:nvSpPr>
        <p:spPr>
          <a:xfrm>
            <a:off x="1732924" y="5124467"/>
            <a:ext cx="3416935" cy="3695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/>
            <a:r>
              <a:rPr lang="zh-CN" altLang="en-US" sz="1600" spc="150" dirty="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方案特点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5"/>
          <a:stretch>
            <a:fillRect/>
          </a:stretch>
        </p:blipFill>
        <p:spPr>
          <a:xfrm>
            <a:off x="838200" y="525462"/>
            <a:ext cx="3564890" cy="23514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838200" y="2909046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微环境监控箱</a:t>
            </a:r>
          </a:p>
        </p:txBody>
      </p:sp>
      <p:pic>
        <p:nvPicPr>
          <p:cNvPr id="101" name="图片 100"/>
          <p:cNvPicPr/>
          <p:nvPr/>
        </p:nvPicPr>
        <p:blipFill>
          <a:blip r:embed="rId6"/>
          <a:srcRect l="10694" t="17759" r="13287" b="27287"/>
          <a:stretch>
            <a:fillRect/>
          </a:stretch>
        </p:blipFill>
        <p:spPr>
          <a:xfrm>
            <a:off x="8087470" y="3449534"/>
            <a:ext cx="3154680" cy="22834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8087470" y="5732994"/>
            <a:ext cx="2011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旧设备物联网改造</a:t>
            </a:r>
          </a:p>
        </p:txBody>
      </p:sp>
      <p:pic>
        <p:nvPicPr>
          <p:cNvPr id="102" name="图片 101"/>
          <p:cNvPicPr/>
          <p:nvPr/>
        </p:nvPicPr>
        <p:blipFill rotWithShape="1">
          <a:blip r:embed="rId7"/>
          <a:srcRect l="49443" r="1748"/>
          <a:stretch/>
        </p:blipFill>
        <p:spPr>
          <a:xfrm>
            <a:off x="8087470" y="362267"/>
            <a:ext cx="1808480" cy="2514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087470" y="2909046"/>
            <a:ext cx="2011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设备配套上云管理</a:t>
            </a:r>
          </a:p>
        </p:txBody>
      </p:sp>
      <p:pic>
        <p:nvPicPr>
          <p:cNvPr id="7" name="图片 6" descr="C:/Users/86189/AppData/Local/Temp/picturecompress_20211125132538/output_1.jpgoutput_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6445" y="3435350"/>
            <a:ext cx="3636645" cy="24123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66445" y="5892807"/>
            <a:ext cx="224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配套原厂设备云运管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676829" y="2154445"/>
            <a:ext cx="271288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</a:t>
            </a:r>
            <a:r>
              <a:rPr lang="zh-CN" altLang="en-US" sz="1400" dirty="0"/>
              <a:t>、要联网（</a:t>
            </a:r>
            <a:r>
              <a:rPr lang="en-US" altLang="zh-CN" sz="1400" dirty="0"/>
              <a:t>4G</a:t>
            </a:r>
            <a:r>
              <a:rPr lang="zh-CN" altLang="en-US" sz="1400" dirty="0"/>
              <a:t>，</a:t>
            </a:r>
            <a:r>
              <a:rPr lang="en-US" altLang="zh-CN" sz="1400" dirty="0"/>
              <a:t>NB</a:t>
            </a:r>
            <a:r>
              <a:rPr lang="zh-CN" altLang="en-US" sz="1400" dirty="0"/>
              <a:t>，以太网）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676829" y="2540525"/>
            <a:ext cx="285203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2</a:t>
            </a:r>
            <a:r>
              <a:rPr lang="zh-CN" altLang="en-US" sz="1400"/>
              <a:t>、要</a:t>
            </a:r>
            <a:r>
              <a:rPr lang="zh-CN" sz="1400"/>
              <a:t>实时定位（</a:t>
            </a:r>
            <a:r>
              <a:rPr lang="en-US" altLang="zh-CN" sz="1400"/>
              <a:t>GPS/BEIDOU</a:t>
            </a:r>
            <a:r>
              <a:rPr lang="zh-CN" altLang="en-US" sz="1400"/>
              <a:t>）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676829" y="2926605"/>
            <a:ext cx="3136902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3</a:t>
            </a:r>
            <a:r>
              <a:rPr lang="zh-CN" altLang="en-US" sz="1600" dirty="0"/>
              <a:t>、</a:t>
            </a:r>
            <a:r>
              <a:rPr lang="zh-CN" sz="1400" dirty="0"/>
              <a:t>简单采集（几个开关量，模拟量）</a:t>
            </a:r>
            <a:endParaRPr lang="en-US" altLang="zh-CN" sz="1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4676829" y="3343165"/>
            <a:ext cx="263210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4</a:t>
            </a:r>
            <a:r>
              <a:rPr lang="zh-CN" altLang="en-US" sz="1400" dirty="0"/>
              <a:t>、</a:t>
            </a:r>
            <a:r>
              <a:rPr lang="zh-CN" sz="1400" dirty="0"/>
              <a:t>简单控制，</a:t>
            </a:r>
            <a:r>
              <a:rPr lang="en-US" altLang="zh-CN" sz="1400" dirty="0"/>
              <a:t>1-3</a:t>
            </a:r>
            <a:r>
              <a:rPr lang="zh-CN" altLang="en-US" sz="1400" dirty="0"/>
              <a:t>个控制目标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676829" y="3729245"/>
            <a:ext cx="296009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5</a:t>
            </a:r>
            <a:r>
              <a:rPr lang="zh-CN" altLang="en-US" sz="1400" dirty="0"/>
              <a:t>、监控设备，对接数据，如电机等</a:t>
            </a:r>
            <a:endParaRPr lang="en-US" altLang="zh-CN" sz="1400" dirty="0"/>
          </a:p>
        </p:txBody>
      </p:sp>
      <p:sp>
        <p:nvSpPr>
          <p:cNvPr id="15" name="文本框 14"/>
          <p:cNvSpPr txBox="1"/>
          <p:nvPr/>
        </p:nvSpPr>
        <p:spPr>
          <a:xfrm>
            <a:off x="4676829" y="4145805"/>
            <a:ext cx="182766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6</a:t>
            </a:r>
            <a:r>
              <a:rPr lang="zh-CN" altLang="en-US" sz="1400" dirty="0"/>
              <a:t>、</a:t>
            </a:r>
            <a:r>
              <a:rPr lang="zh-CN" sz="1400" dirty="0"/>
              <a:t>成本控制要求高</a:t>
            </a:r>
            <a:endParaRPr lang="en-US" altLang="zh-CN" sz="1400" dirty="0"/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AA1EC137-7A2A-FB49-9AE1-019A5B03A3AA}"/>
              </a:ext>
            </a:extLst>
          </p:cNvPr>
          <p:cNvSpPr/>
          <p:nvPr/>
        </p:nvSpPr>
        <p:spPr>
          <a:xfrm>
            <a:off x="4752156" y="907170"/>
            <a:ext cx="3036756" cy="1014547"/>
          </a:xfrm>
          <a:prstGeom prst="roundRect">
            <a:avLst>
              <a:gd name="adj" fmla="val 12569"/>
            </a:avLst>
          </a:prstGeom>
          <a:solidFill>
            <a:srgbClr val="009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应用场景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86189/AppData/Local/Temp/picturecompress_20211125095043/output_1.pngoutput_1"/>
          <p:cNvPicPr>
            <a:picLocks noChangeAspect="1"/>
          </p:cNvPicPr>
          <p:nvPr/>
        </p:nvPicPr>
        <p:blipFill>
          <a:blip r:embed="rId6"/>
          <a:srcRect l="10244" t="14574" r="10497" b="32056"/>
          <a:stretch>
            <a:fillRect/>
          </a:stretch>
        </p:blipFill>
        <p:spPr>
          <a:xfrm>
            <a:off x="4944671" y="3463008"/>
            <a:ext cx="2297469" cy="1322359"/>
          </a:xfrm>
          <a:prstGeom prst="rect">
            <a:avLst/>
          </a:prstGeom>
        </p:spPr>
      </p:pic>
      <p:pic>
        <p:nvPicPr>
          <p:cNvPr id="103" name="图片 102"/>
          <p:cNvPicPr/>
          <p:nvPr/>
        </p:nvPicPr>
        <p:blipFill>
          <a:blip r:embed="rId7"/>
          <a:srcRect l="4870" t="3968" r="6638" b="4794"/>
          <a:stretch>
            <a:fillRect/>
          </a:stretch>
        </p:blipFill>
        <p:spPr>
          <a:xfrm>
            <a:off x="2130900" y="3552240"/>
            <a:ext cx="802640" cy="7340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8"/>
          <a:srcRect l="3185" t="4046" r="3463" b="4472"/>
          <a:stretch>
            <a:fillRect/>
          </a:stretch>
        </p:blipFill>
        <p:spPr>
          <a:xfrm>
            <a:off x="2158840" y="4860340"/>
            <a:ext cx="747395" cy="7321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75930" y="4882046"/>
            <a:ext cx="129253" cy="13975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7357" y="5490667"/>
            <a:ext cx="966726" cy="966726"/>
          </a:xfrm>
          <a:prstGeom prst="rect">
            <a:avLst/>
          </a:prstGeom>
        </p:spPr>
      </p:pic>
      <p:pic>
        <p:nvPicPr>
          <p:cNvPr id="105" name="图片 104"/>
          <p:cNvPicPr/>
          <p:nvPr/>
        </p:nvPicPr>
        <p:blipFill>
          <a:blip r:embed="rId11"/>
          <a:srcRect l="20944" t="2019" r="26139" b="3324"/>
          <a:stretch>
            <a:fillRect/>
          </a:stretch>
        </p:blipFill>
        <p:spPr>
          <a:xfrm>
            <a:off x="8723202" y="4845092"/>
            <a:ext cx="612140" cy="9137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图片 105"/>
          <p:cNvPicPr/>
          <p:nvPr/>
        </p:nvPicPr>
        <p:blipFill>
          <a:blip r:embed="rId12"/>
          <a:srcRect l="7238" r="4452" b="10612"/>
          <a:stretch>
            <a:fillRect/>
          </a:stretch>
        </p:blipFill>
        <p:spPr>
          <a:xfrm>
            <a:off x="4270256" y="-12910"/>
            <a:ext cx="3923271" cy="2084866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7" name="对象 16"/>
          <p:cNvGraphicFramePr/>
          <p:nvPr>
            <p:extLst>
              <p:ext uri="{D42A27DB-BD31-4B8C-83A1-F6EECF244321}">
                <p14:modId xmlns:p14="http://schemas.microsoft.com/office/powerpoint/2010/main" val="3143155862"/>
              </p:ext>
            </p:extLst>
          </p:nvPr>
        </p:nvGraphicFramePr>
        <p:xfrm>
          <a:off x="4032159" y="1402765"/>
          <a:ext cx="1763395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13" imgW="914400" imgH="541020" progId="Visio.Drawing.15">
                  <p:embed/>
                </p:oleObj>
              </mc:Choice>
              <mc:Fallback>
                <p:oleObj r:id="rId13" imgW="914400" imgH="541020" progId="Visio.Drawing.15">
                  <p:embed/>
                  <p:pic>
                    <p:nvPicPr>
                      <p:cNvPr id="0" name="图片 1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032159" y="1402765"/>
                        <a:ext cx="1763395" cy="935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6252970" y="151368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公有云或私有云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204446" y="2656255"/>
            <a:ext cx="14655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以太网</a:t>
            </a:r>
            <a:r>
              <a:rPr lang="en-US" altLang="zh-CN"/>
              <a:t>/4G</a:t>
            </a:r>
            <a:r>
              <a:rPr lang="zh-CN" altLang="en-US"/>
              <a:t>等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00855" y="3717340"/>
            <a:ext cx="1706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485</a:t>
            </a:r>
            <a:r>
              <a:rPr lang="zh-CN" altLang="en-US"/>
              <a:t>串口</a:t>
            </a:r>
            <a:r>
              <a:rPr lang="zh-CN"/>
              <a:t>温湿度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68165" y="5033060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/>
              <a:t>开关量传感器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698273" y="5684732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/>
              <a:t>输出控制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9432130" y="493367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dirty="0"/>
              <a:t>串口智能设备</a:t>
            </a:r>
          </a:p>
        </p:txBody>
      </p:sp>
      <p:pic>
        <p:nvPicPr>
          <p:cNvPr id="107" name="图片 106"/>
          <p:cNvPicPr/>
          <p:nvPr/>
        </p:nvPicPr>
        <p:blipFill>
          <a:blip r:embed="rId15"/>
          <a:stretch>
            <a:fillRect/>
          </a:stretch>
        </p:blipFill>
        <p:spPr>
          <a:xfrm>
            <a:off x="8819990" y="2840405"/>
            <a:ext cx="1613535" cy="981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文本框 28"/>
          <p:cNvSpPr txBox="1"/>
          <p:nvPr/>
        </p:nvSpPr>
        <p:spPr>
          <a:xfrm>
            <a:off x="10434160" y="3030270"/>
            <a:ext cx="1578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/>
              <a:t>串口屏，本地显示控制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369166" y="328561"/>
            <a:ext cx="2982153" cy="1449120"/>
          </a:xfrm>
          <a:prstGeom prst="roundRect">
            <a:avLst>
              <a:gd name="adj" fmla="val 12569"/>
            </a:avLst>
          </a:prstGeom>
          <a:solidFill>
            <a:srgbClr val="009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spc="3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单站点数据</a:t>
            </a:r>
            <a:endParaRPr lang="en-US" altLang="zh-CN" sz="3200" spc="300" dirty="0">
              <a:latin typeface="Microsoft YaHei" panose="020B0503020204020204" pitchFamily="34" charset="-122"/>
              <a:ea typeface="Microsoft YaHei" panose="020B0503020204020204" pitchFamily="34" charset="-122"/>
              <a:sym typeface="+mn-ea"/>
            </a:endParaRPr>
          </a:p>
          <a:p>
            <a:pPr algn="ctr"/>
            <a:r>
              <a:rPr lang="zh-CN" altLang="en-US" sz="3200" spc="3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采集应用</a:t>
            </a:r>
            <a:endParaRPr lang="zh-CN" altLang="en-US" sz="3200" spc="3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9" name="图片 8" descr="图片包含 图标&#10;&#10;描述已自动生成">
            <a:extLst>
              <a:ext uri="{FF2B5EF4-FFF2-40B4-BE49-F238E27FC236}">
                <a16:creationId xmlns:a16="http://schemas.microsoft.com/office/drawing/2014/main" id="{894C6A1C-CFA9-B94F-A382-A9041C187B7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5" y="2674310"/>
            <a:ext cx="1823850" cy="1518186"/>
          </a:xfrm>
          <a:prstGeom prst="rect">
            <a:avLst/>
          </a:prstGeom>
        </p:spPr>
      </p:pic>
      <p:pic>
        <p:nvPicPr>
          <p:cNvPr id="18" name="图片 17" descr="图片包含 游戏机, 风筝, 飞机&#10;&#10;描述已自动生成">
            <a:extLst>
              <a:ext uri="{FF2B5EF4-FFF2-40B4-BE49-F238E27FC236}">
                <a16:creationId xmlns:a16="http://schemas.microsoft.com/office/drawing/2014/main" id="{5640A516-76B7-484B-8786-CA26FCEF622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35549" flipH="1">
            <a:off x="2863873" y="3838432"/>
            <a:ext cx="2418667" cy="2013316"/>
          </a:xfrm>
          <a:prstGeom prst="rect">
            <a:avLst/>
          </a:prstGeom>
        </p:spPr>
      </p:pic>
      <p:pic>
        <p:nvPicPr>
          <p:cNvPr id="34" name="图片 33" descr="形状, 箭头&#10;&#10;描述已自动生成">
            <a:extLst>
              <a:ext uri="{FF2B5EF4-FFF2-40B4-BE49-F238E27FC236}">
                <a16:creationId xmlns:a16="http://schemas.microsoft.com/office/drawing/2014/main" id="{4463062F-32FA-9D4A-B5CE-4AF562DB722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72176">
            <a:off x="5096101" y="2195761"/>
            <a:ext cx="1685153" cy="1280300"/>
          </a:xfrm>
          <a:prstGeom prst="rect">
            <a:avLst/>
          </a:prstGeom>
        </p:spPr>
      </p:pic>
      <p:pic>
        <p:nvPicPr>
          <p:cNvPr id="23" name="图片 22" descr="图片包含 游戏机, 飞机&#10;&#10;描述已自动生成">
            <a:extLst>
              <a:ext uri="{FF2B5EF4-FFF2-40B4-BE49-F238E27FC236}">
                <a16:creationId xmlns:a16="http://schemas.microsoft.com/office/drawing/2014/main" id="{62F9FDE2-AB55-464D-97BA-D728AE911D6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08">
            <a:off x="2951304" y="3011213"/>
            <a:ext cx="2292623" cy="1389590"/>
          </a:xfrm>
          <a:prstGeom prst="rect">
            <a:avLst/>
          </a:prstGeom>
        </p:spPr>
      </p:pic>
      <p:pic>
        <p:nvPicPr>
          <p:cNvPr id="39" name="图片 38" descr="形状, 箭头&#10;&#10;描述已自动生成">
            <a:extLst>
              <a:ext uri="{FF2B5EF4-FFF2-40B4-BE49-F238E27FC236}">
                <a16:creationId xmlns:a16="http://schemas.microsoft.com/office/drawing/2014/main" id="{B49FAFA4-7188-004E-B3C1-388FC872A9B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02801" flipH="1" flipV="1">
            <a:off x="5435679" y="4869974"/>
            <a:ext cx="792804" cy="510499"/>
          </a:xfrm>
          <a:prstGeom prst="rect">
            <a:avLst/>
          </a:prstGeom>
        </p:spPr>
      </p:pic>
      <p:pic>
        <p:nvPicPr>
          <p:cNvPr id="40" name="图片 39" descr="图片包含 游戏机, 风筝, 飞机&#10;&#10;描述已自动生成">
            <a:extLst>
              <a:ext uri="{FF2B5EF4-FFF2-40B4-BE49-F238E27FC236}">
                <a16:creationId xmlns:a16="http://schemas.microsoft.com/office/drawing/2014/main" id="{C56F6CD8-98F6-7F40-9371-843B772C2F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64451">
            <a:off x="7207966" y="4271868"/>
            <a:ext cx="1612265" cy="1342061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75930" y="4882046"/>
            <a:ext cx="129253" cy="139757"/>
          </a:xfrm>
          <a:prstGeom prst="rect">
            <a:avLst/>
          </a:prstGeom>
        </p:spPr>
      </p:pic>
      <p:pic>
        <p:nvPicPr>
          <p:cNvPr id="10" name="图片 9" descr="图示&#10;&#10;描述已自动生成">
            <a:extLst>
              <a:ext uri="{FF2B5EF4-FFF2-40B4-BE49-F238E27FC236}">
                <a16:creationId xmlns:a16="http://schemas.microsoft.com/office/drawing/2014/main" id="{36E1942C-E2C5-8F48-9041-CAE4777214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002" y="139429"/>
            <a:ext cx="9466052" cy="657914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ADA0669-53ED-7B4C-B2CA-C28782F712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506" y="276363"/>
            <a:ext cx="2273300" cy="977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4164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75930" y="4882046"/>
            <a:ext cx="129253" cy="139757"/>
          </a:xfrm>
          <a:prstGeom prst="rect">
            <a:avLst/>
          </a:prstGeom>
        </p:spPr>
      </p:pic>
      <p:sp>
        <p:nvSpPr>
          <p:cNvPr id="47" name="六边形 46">
            <a:extLst>
              <a:ext uri="{FF2B5EF4-FFF2-40B4-BE49-F238E27FC236}">
                <a16:creationId xmlns:a16="http://schemas.microsoft.com/office/drawing/2014/main" id="{7FD4528A-58FF-1849-98DF-0E4AFEC97607}"/>
              </a:ext>
            </a:extLst>
          </p:cNvPr>
          <p:cNvSpPr/>
          <p:nvPr/>
        </p:nvSpPr>
        <p:spPr>
          <a:xfrm>
            <a:off x="5456265" y="3114150"/>
            <a:ext cx="1390650" cy="1163955"/>
          </a:xfrm>
          <a:prstGeom prst="hexagon">
            <a:avLst/>
          </a:prstGeom>
          <a:solidFill>
            <a:srgbClr val="569F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CEAEC27-FB07-994E-BB04-476D9C9EE166}"/>
              </a:ext>
            </a:extLst>
          </p:cNvPr>
          <p:cNvSpPr txBox="1"/>
          <p:nvPr/>
        </p:nvSpPr>
        <p:spPr>
          <a:xfrm>
            <a:off x="5728257" y="3278406"/>
            <a:ext cx="915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性价比高</a:t>
            </a:r>
          </a:p>
        </p:txBody>
      </p:sp>
      <p:sp>
        <p:nvSpPr>
          <p:cNvPr id="49" name="六边形 48">
            <a:extLst>
              <a:ext uri="{FF2B5EF4-FFF2-40B4-BE49-F238E27FC236}">
                <a16:creationId xmlns:a16="http://schemas.microsoft.com/office/drawing/2014/main" id="{E3BCE129-1F8D-FD44-B438-FB5C23855923}"/>
              </a:ext>
            </a:extLst>
          </p:cNvPr>
          <p:cNvSpPr/>
          <p:nvPr/>
        </p:nvSpPr>
        <p:spPr>
          <a:xfrm>
            <a:off x="4225000" y="2462005"/>
            <a:ext cx="1390650" cy="1163955"/>
          </a:xfrm>
          <a:prstGeom prst="hexagon">
            <a:avLst/>
          </a:prstGeom>
          <a:gradFill>
            <a:gsLst>
              <a:gs pos="0">
                <a:srgbClr val="0070C0"/>
              </a:gs>
              <a:gs pos="100000">
                <a:srgbClr val="5064EA">
                  <a:lumMod val="90000"/>
                  <a:alpha val="69738"/>
                </a:srgbClr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3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73A05E1C-2D4F-7D4B-87CC-8C31DEDEE85F}"/>
              </a:ext>
            </a:extLst>
          </p:cNvPr>
          <p:cNvSpPr txBox="1"/>
          <p:nvPr/>
        </p:nvSpPr>
        <p:spPr>
          <a:xfrm>
            <a:off x="4520593" y="2721720"/>
            <a:ext cx="799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300" dirty="0">
                <a:solidFill>
                  <a:srgbClr val="FFFFFF"/>
                </a:solidFill>
                <a:latin typeface="Microsoft YaHei" panose="020B0503020204020204" pitchFamily="34" charset="-122"/>
              </a:rPr>
              <a:t>功能灵活</a:t>
            </a:r>
          </a:p>
        </p:txBody>
      </p:sp>
      <p:sp>
        <p:nvSpPr>
          <p:cNvPr id="51" name="六边形 50">
            <a:extLst>
              <a:ext uri="{FF2B5EF4-FFF2-40B4-BE49-F238E27FC236}">
                <a16:creationId xmlns:a16="http://schemas.microsoft.com/office/drawing/2014/main" id="{31B1945A-0279-E147-ADDA-FF73076692B0}"/>
              </a:ext>
            </a:extLst>
          </p:cNvPr>
          <p:cNvSpPr/>
          <p:nvPr/>
        </p:nvSpPr>
        <p:spPr>
          <a:xfrm>
            <a:off x="6687530" y="3766930"/>
            <a:ext cx="1390650" cy="1163955"/>
          </a:xfrm>
          <a:prstGeom prst="hexagon">
            <a:avLst/>
          </a:prstGeom>
          <a:gradFill>
            <a:gsLst>
              <a:gs pos="0">
                <a:srgbClr val="0070C0"/>
              </a:gs>
              <a:gs pos="100000">
                <a:srgbClr val="5064EA">
                  <a:lumMod val="90000"/>
                  <a:alpha val="69738"/>
                </a:srgbClr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EF06572-B231-FE46-8B7D-14480E313768}"/>
              </a:ext>
            </a:extLst>
          </p:cNvPr>
          <p:cNvSpPr txBox="1"/>
          <p:nvPr/>
        </p:nvSpPr>
        <p:spPr>
          <a:xfrm>
            <a:off x="7023867" y="4005442"/>
            <a:ext cx="8367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pc="300" dirty="0">
                <a:ln w="22225">
                  <a:noFill/>
                  <a:prstDash val="solid"/>
                </a:ln>
                <a:solidFill>
                  <a:srgbClr val="FFFFFF"/>
                </a:solidFill>
                <a:latin typeface="Microsoft YaHei" panose="020B0503020204020204" pitchFamily="34" charset="-122"/>
              </a:rPr>
              <a:t>按需配置</a:t>
            </a:r>
          </a:p>
        </p:txBody>
      </p:sp>
      <p:sp>
        <p:nvSpPr>
          <p:cNvPr id="53" name="六边形 52">
            <a:extLst>
              <a:ext uri="{FF2B5EF4-FFF2-40B4-BE49-F238E27FC236}">
                <a16:creationId xmlns:a16="http://schemas.microsoft.com/office/drawing/2014/main" id="{E830FBDE-B577-9B45-827A-FF75C84E8214}"/>
              </a:ext>
            </a:extLst>
          </p:cNvPr>
          <p:cNvSpPr/>
          <p:nvPr/>
        </p:nvSpPr>
        <p:spPr>
          <a:xfrm>
            <a:off x="4252305" y="3766930"/>
            <a:ext cx="1390650" cy="1174115"/>
          </a:xfrm>
          <a:prstGeom prst="hexagon">
            <a:avLst/>
          </a:prstGeom>
          <a:solidFill>
            <a:srgbClr val="1E3768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3031AAB1-F1AD-B64F-A533-DAB459DFBDBD}"/>
              </a:ext>
            </a:extLst>
          </p:cNvPr>
          <p:cNvSpPr txBox="1"/>
          <p:nvPr/>
        </p:nvSpPr>
        <p:spPr>
          <a:xfrm>
            <a:off x="4488208" y="4036805"/>
            <a:ext cx="9188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硬接口可定制</a:t>
            </a:r>
          </a:p>
        </p:txBody>
      </p:sp>
      <p:sp>
        <p:nvSpPr>
          <p:cNvPr id="55" name="六边形 54">
            <a:extLst>
              <a:ext uri="{FF2B5EF4-FFF2-40B4-BE49-F238E27FC236}">
                <a16:creationId xmlns:a16="http://schemas.microsoft.com/office/drawing/2014/main" id="{D8F7161C-2223-F644-99F0-9D0FDE202D93}"/>
              </a:ext>
            </a:extLst>
          </p:cNvPr>
          <p:cNvSpPr/>
          <p:nvPr/>
        </p:nvSpPr>
        <p:spPr>
          <a:xfrm>
            <a:off x="5467695" y="1747630"/>
            <a:ext cx="1390650" cy="1174115"/>
          </a:xfrm>
          <a:prstGeom prst="hexagon">
            <a:avLst/>
          </a:prstGeom>
          <a:solidFill>
            <a:srgbClr val="1E3768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9890048F-6F7A-A84B-834C-11721809095B}"/>
              </a:ext>
            </a:extLst>
          </p:cNvPr>
          <p:cNvSpPr txBox="1"/>
          <p:nvPr/>
        </p:nvSpPr>
        <p:spPr>
          <a:xfrm>
            <a:off x="5574693" y="2017505"/>
            <a:ext cx="11766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标准化平台接口</a:t>
            </a:r>
          </a:p>
        </p:txBody>
      </p:sp>
      <p:sp>
        <p:nvSpPr>
          <p:cNvPr id="57" name="六边形 56">
            <a:extLst>
              <a:ext uri="{FF2B5EF4-FFF2-40B4-BE49-F238E27FC236}">
                <a16:creationId xmlns:a16="http://schemas.microsoft.com/office/drawing/2014/main" id="{1DD54D10-2B11-2C40-8D0C-CFF79C35994E}"/>
              </a:ext>
            </a:extLst>
          </p:cNvPr>
          <p:cNvSpPr/>
          <p:nvPr/>
        </p:nvSpPr>
        <p:spPr>
          <a:xfrm>
            <a:off x="6747220" y="2451210"/>
            <a:ext cx="1390650" cy="1174115"/>
          </a:xfrm>
          <a:prstGeom prst="hexagon">
            <a:avLst/>
          </a:prstGeom>
          <a:solidFill>
            <a:srgbClr val="1E3768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4C46AC2C-387A-F645-A78C-0D6C0152E3F0}"/>
              </a:ext>
            </a:extLst>
          </p:cNvPr>
          <p:cNvSpPr txBox="1"/>
          <p:nvPr/>
        </p:nvSpPr>
        <p:spPr>
          <a:xfrm>
            <a:off x="6982805" y="2582655"/>
            <a:ext cx="9188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JAVA-SDK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对接支持</a:t>
            </a:r>
          </a:p>
        </p:txBody>
      </p:sp>
      <p:sp>
        <p:nvSpPr>
          <p:cNvPr id="59" name="六边形 58">
            <a:extLst>
              <a:ext uri="{FF2B5EF4-FFF2-40B4-BE49-F238E27FC236}">
                <a16:creationId xmlns:a16="http://schemas.microsoft.com/office/drawing/2014/main" id="{80DE5963-1F47-B741-B685-28B567060AA0}"/>
              </a:ext>
            </a:extLst>
          </p:cNvPr>
          <p:cNvSpPr/>
          <p:nvPr/>
        </p:nvSpPr>
        <p:spPr>
          <a:xfrm>
            <a:off x="5468012" y="4470510"/>
            <a:ext cx="1390650" cy="1174115"/>
          </a:xfrm>
          <a:prstGeom prst="hexagon">
            <a:avLst/>
          </a:prstGeom>
          <a:solidFill>
            <a:srgbClr val="1E3768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2F84E1EE-9F2D-B84C-9EBC-209C49B3646B}"/>
              </a:ext>
            </a:extLst>
          </p:cNvPr>
          <p:cNvSpPr txBox="1"/>
          <p:nvPr/>
        </p:nvSpPr>
        <p:spPr>
          <a:xfrm>
            <a:off x="5550880" y="4734213"/>
            <a:ext cx="12242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串口软件可定制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1E798A0-043A-3448-865C-7FC6032F49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54" y="2151242"/>
            <a:ext cx="2120900" cy="37084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B8284D3-584F-AE49-9874-16D79AB3E3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37" y="274154"/>
            <a:ext cx="2781300" cy="1181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17726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93369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9336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336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v"/>
  <p:tag name="KSO_WM_UNIT_TYPE" val="i"/>
  <p:tag name="KSO_WM_UNIT_INDEX" val="1"/>
  <p:tag name="KSO_WM_UNIT_ID" val="chip20193369_1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6"/>
  <p:tag name="KSO_WM_UNIT_DEC_AREA_ID" val="f4d3847e41d1483f942de839b8aa2b24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eb8928913ff4cb3bda9672799e2866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18;28;2"/>
  <p:tag name="KSO_WM_UNIT_BLOCK" val="0"/>
  <p:tag name="KSO_WM_UNIT_ISCONTENTSTITLE" val="0"/>
  <p:tag name="KSO_WM_UNIT_ISNUMDGMTITLE" val="0"/>
  <p:tag name="KSO_WM_UNIT_PRESET_TEXT" val="单/击/此/处/添/加/副/标/题/内/容"/>
  <p:tag name="KSO_WM_UNIT_NOCLEAR" val="0"/>
  <p:tag name="KSO_WM_UNIT_VALUE" val="5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193369_1*b*1"/>
  <p:tag name="KSO_WM_TEMPLATE_CATEGORY" val="custom"/>
  <p:tag name="KSO_WM_TEMPLATE_INDEX" val="20193369"/>
  <p:tag name="KSO_WM_UNIT_LAYERLEVEL" val="1"/>
  <p:tag name="KSO_WM_TAG_VERSION" val="1.0"/>
  <p:tag name="KSO_WM_BEAUTIFY_FLAG" val="#wm#"/>
  <p:tag name="KSO_WM_CHIP_GROUPID" val="5ebd04330ac41c4a0a525403"/>
  <p:tag name="KSO_WM_CHIP_XID" val="5ebd04330ac41c4a0a525404"/>
  <p:tag name="KSO_WM_UNIT_DEC_AREA_ID" val="5aabcd1e88a5440da8ff89074f5f2b52"/>
  <p:tag name="KSO_WM_CHIP_FILLAREA_FILL_RULE" val="{&quot;fill_align&quot;:&quot;cm&quot;,&quot;fill_mode&quot;:&quot;adaptive&quot;,&quot;sacle_strategy&quot;:&quot;smart&quot;}"/>
  <p:tag name="KSO_WM_ASSEMBLE_CHIP_INDEX" val="5ca2adca4df04b7885162caf1532e030"/>
  <p:tag name="KSO_WM_UNIT_TEXT_FILL_FORE_SCHEMECOLOR_INDEX_BRIGHTNESS" val="0.35"/>
  <p:tag name="KSO_WM_UNIT_TEXT_FILL_FORE_SCHEMECOLOR_INDEX" val="13"/>
  <p:tag name="KSO_WM_UNIT_TEXT_FILL_TYPE" val="1"/>
  <p:tag name="KSO_WM_TEMPLATE_ASSEMBLE_XID" val="5fc707002574a1ee74b6d724"/>
  <p:tag name="KSO_WM_TEMPLATE_ASSEMBLE_GROUPID" val="5f89533aa61ec3b55284832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EFAULT_FONT" val="60;74;4"/>
  <p:tag name="KSO_WM_UNIT_BLOCK" val="0"/>
  <p:tag name="KSO_WM_UNIT_ISCONTENTSTITLE" val="0"/>
  <p:tag name="KSO_WM_UNIT_ISNUMDGMTITLE" val="0"/>
  <p:tag name="KSO_WM_UNIT_PRESET_TEXT" val="月度工作总结报告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93369_1*a*1"/>
  <p:tag name="KSO_WM_TEMPLATE_CATEGORY" val="custom"/>
  <p:tag name="KSO_WM_TEMPLATE_INDEX" val="20193369"/>
  <p:tag name="KSO_WM_UNIT_LAYERLEVEL" val="1"/>
  <p:tag name="KSO_WM_TAG_VERSION" val="1.0"/>
  <p:tag name="KSO_WM_BEAUTIFY_FLAG" val="#wm#"/>
  <p:tag name="KSO_WM_CHIP_GROUPID" val="5ebd04330ac41c4a0a525403"/>
  <p:tag name="KSO_WM_CHIP_XID" val="5ebd04330ac41c4a0a525404"/>
  <p:tag name="KSO_WM_UNIT_DEC_AREA_ID" val="1a9e574939b444eb8fa68bbac7cc4199"/>
  <p:tag name="KSO_WM_CHIP_FILLAREA_FILL_RULE" val="{&quot;fill_align&quot;:&quot;cm&quot;,&quot;fill_mode&quot;:&quot;adaptive&quot;,&quot;sacle_strategy&quot;:&quot;smart&quot;}"/>
  <p:tag name="KSO_WM_ASSEMBLE_CHIP_INDEX" val="5ca2adca4df04b7885162caf1532e030"/>
  <p:tag name="KSO_WM_UNIT_TEXT_FILL_FORE_SCHEMECOLOR_INDEX_BRIGHTNESS" val="0.15"/>
  <p:tag name="KSO_WM_UNIT_TEXT_FILL_FORE_SCHEMECOLOR_INDEX" val="13"/>
  <p:tag name="KSO_WM_UNIT_TEXT_FILL_TYPE" val="1"/>
  <p:tag name="KSO_WM_TEMPLATE_ASSEMBLE_XID" val="5fc707002574a1ee74b6d724"/>
  <p:tag name="KSO_WM_TEMPLATE_ASSEMBLE_GROUPID" val="5f89533aa61ec3b55284832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4be160d7d8af4002999ddef74de9d9d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2836b807cdd441780a26b9f7297a38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c329a8080e9f4bc8bc29ba1d7fc329f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56f93af9d0d412eba71468c6ed98f7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193369_2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7"/>
  <p:tag name="KSO_WM_UNIT_DEC_AREA_ID" val="44e3f55086e84637aa782df76899a9d4"/>
  <p:tag name="KSO_WM_CHIP_FILLAREA_FILL_RULE" val="{&quot;fill_align&quot;:&quot;l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092d361cf853490eb38176805d15f9f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b9a8251b9650487c84dd0188ec0fc9bd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3524846fe0d34283a7876e077b9faf7c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22f831d14d514931a01b0d9982f05b1a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dfdae8dd506d4721aae727d249c57ab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8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193369_1*b*1"/>
  <p:tag name="KSO_WM_TEMPLATE_CATEGORY" val="custom"/>
  <p:tag name="KSO_WM_TEMPLATE_INDEX" val="20193369"/>
  <p:tag name="KSO_WM_UNIT_LAYERLEVEL" val="1"/>
  <p:tag name="KSO_WM_TAG_VERSION" val="1.0"/>
  <p:tag name="KSO_WM_BEAUTIFY_FLAG" val="#wm#"/>
  <p:tag name="KSO_WM_UNIT_PRESET_TEXT" val="单击此处添加副标题内容"/>
  <p:tag name="KSO_WM_UNIT_DEFAULT_FONT" val="14;18;2"/>
  <p:tag name="KSO_WM_UNIT_BLOCK" val="0"/>
  <p:tag name="KSO_WM_UNIT_DEC_AREA_ID" val="542b2b21c3cc432f8d1ceade8a4789b8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f8d58cf1c244323b2caeb374394578b"/>
  <p:tag name="KSO_WM_UNIT_TEXT_FILL_FORE_SCHEMECOLOR_INDEX_BRIGHTNESS" val="0.35"/>
  <p:tag name="KSO_WM_UNIT_TEXT_FILL_FORE_SCHEMECOLOR_INDEX" val="13"/>
  <p:tag name="KSO_WM_UNIT_TEXT_FILL_TYPE" val="1"/>
  <p:tag name="KSO_WM_TEMPLATE_ASSEMBLE_XID" val="5fc707002574a1ee74b6d70a"/>
  <p:tag name="KSO_WM_TEMPLATE_ASSEMBLE_GROUPID" val="5f89533aa61ec3b55284832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93369_1*a*1"/>
  <p:tag name="KSO_WM_TEMPLATE_CATEGORY" val="custom"/>
  <p:tag name="KSO_WM_TEMPLATE_INDEX" val="20193369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65a0e6fe07b54a058cbc2f808809c042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af8d58cf1c244323b2caeb374394578b"/>
  <p:tag name="KSO_WM_UNIT_TEXT_FILL_FORE_SCHEMECOLOR_INDEX_BRIGHTNESS" val="0.15"/>
  <p:tag name="KSO_WM_UNIT_TEXT_FILL_FORE_SCHEMECOLOR_INDEX" val="13"/>
  <p:tag name="KSO_WM_UNIT_TEXT_FILL_TYPE" val="1"/>
  <p:tag name="KSO_WM_TEMPLATE_ASSEMBLE_XID" val="5fc707002574a1ee74b6d70a"/>
  <p:tag name="KSO_WM_TEMPLATE_ASSEMBLE_GROUPID" val="5f89533aa61ec3b55284832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4be160d7d8af4002999ddef74de9d9d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2836b807cdd441780a26b9f7297a38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c329a8080e9f4bc8bc29ba1d7fc329f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56f93af9d0d412eba71468c6ed98f7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4be160d7d8af4002999ddef74de9d9d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2836b807cdd441780a26b9f7297a38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c329a8080e9f4bc8bc29ba1d7fc329f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56f93af9d0d412eba71468c6ed98f7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193369_2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7"/>
  <p:tag name="KSO_WM_UNIT_DEC_AREA_ID" val="f3aa6694cbb24ef091167da9fdf7fb4a"/>
  <p:tag name="KSO_WM_CHIP_FILLAREA_FILL_RULE" val="{&quot;fill_align&quot;:&quot;l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4b03ad89013e48d7825aa363212a11e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d4cd5be6540b4e9dafbcfd3e8c38ff99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db5c6ab51ea2439f94f9070f6b250ddb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4be160d7d8af4002999ddef74de9d9d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2836b807cdd441780a26b9f7297a38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c329a8080e9f4bc8bc29ba1d7fc329f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56f93af9d0d412eba71468c6ed98f7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4be160d7d8af4002999ddef74de9d9d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2836b807cdd441780a26b9f7297a38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c329a8080e9f4bc8bc29ba1d7fc329f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56f93af9d0d412eba71468c6ed98f7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4be160d7d8af4002999ddef74de9d9d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2836b807cdd441780a26b9f7297a38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c329a8080e9f4bc8bc29ba1d7fc329f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56f93af9d0d412eba71468c6ed98f7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v"/>
  <p:tag name="KSO_WM_UNIT_TYPE" val="i"/>
  <p:tag name="KSO_WM_UNIT_INDEX" val="1"/>
  <p:tag name="KSO_WM_UNIT_ID" val="chip20193369_1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6"/>
  <p:tag name="KSO_WM_UNIT_DEC_AREA_ID" val="f5afde0c9b5d46149fdff9f43361a7fa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5588a0df69e46cfa3c694a5442fd99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1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93369_1*a*1"/>
  <p:tag name="KSO_WM_TEMPLATE_CATEGORY" val="custom"/>
  <p:tag name="KSO_WM_TEMPLATE_INDEX" val="20193369"/>
  <p:tag name="KSO_WM_UNIT_LAYERLEVEL" val="1"/>
  <p:tag name="KSO_WM_TAG_VERSION" val="1.0"/>
  <p:tag name="KSO_WM_BEAUTIFY_FLAG" val="#wm#"/>
  <p:tag name="KSO_WM_UNIT_PRESET_TEXT" val="THANKS"/>
  <p:tag name="KSO_WM_UNIT_DEFAULT_FONT" val="24;80;4"/>
  <p:tag name="KSO_WM_UNIT_BLOCK" val="0"/>
  <p:tag name="KSO_WM_UNIT_DEC_AREA_ID" val="29d931bbccae4e79a9c5d395ee684df6"/>
  <p:tag name="KSO_WM_CHIP_GROUPID" val="5ebdf5a90ac41c4a0a525507"/>
  <p:tag name="KSO_WM_CHIP_XID" val="5ebdf5a90ac41c4a0a525508"/>
  <p:tag name="KSO_WM_CHIP_FILLAREA_FILL_RULE" val="{&quot;fill_align&quot;:&quot;cm&quot;,&quot;fill_mode&quot;:&quot;adaptive&quot;,&quot;sacle_strategy&quot;:&quot;smart&quot;}"/>
  <p:tag name="KSO_WM_ASSEMBLE_CHIP_INDEX" val="c35d8afa0f0641e58b128f4a92c6b79a"/>
  <p:tag name="KSO_WM_UNIT_TEXT_FILL_FORE_SCHEMECOLOR_INDEX_BRIGHTNESS" val="0.15"/>
  <p:tag name="KSO_WM_UNIT_TEXT_FILL_FORE_SCHEMECOLOR_INDEX" val="13"/>
  <p:tag name="KSO_WM_UNIT_TEXT_FILL_TYPE" val="1"/>
  <p:tag name="KSO_WM_TEMPLATE_ASSEMBLE_XID" val="5fc707002574a1ee74b6d783"/>
  <p:tag name="KSO_WM_TEMPLATE_ASSEMBLE_GROUPID" val="5f89533aa61ec3b55284832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4be160d7d8af4002999ddef74de9d9d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2836b807cdd441780a26b9f7297a381"/>
  <p:tag name="KSO_WM_SLIDE_BACKGROUND_TYPE" val="genera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c329a8080e9f4bc8bc29ba1d7fc329f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56f93af9d0d412eba71468c6ed98f70"/>
  <p:tag name="KSO_WM_SLIDE_BACKGROUND_TYPE" val="genera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193369_5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a"/>
  <p:tag name="KSO_WM_UNIT_DEC_AREA_ID" val="de5d050641134af7bfc35b200c0bfee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52ca6c33378b433c9987d483ef71231c"/>
  <p:tag name="KSO_WM_SLIDE_BACKGROUND_TYPE" val="frame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ae3ec25338ab45da8773043f5ee17995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957dd40e6de48549da8a625bfa4ef1d"/>
  <p:tag name="KSO_WM_SLIDE_BACKGROUND_TYPE" val="fram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a13207d989764fb18af1f9ed1b272750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06e21fe21dd14bf9ba702965027f3f69"/>
  <p:tag name="KSO_WM_SLIDE_BACKGROUND_TYPE" val="fram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193369_5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a"/>
  <p:tag name="KSO_WM_UNIT_DEC_AREA_ID" val="02ba235584e647d4a0a1d3d070bf2489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53b1bc06f7ae4d768774a580b7209c10"/>
  <p:tag name="KSO_WM_SLIDE_BACKGROUND_TYPE" val="leftRigh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7f5e687088b540bb9b799232ea9f9ee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97f3a910c6b744cfbba63084cf374b8b"/>
  <p:tag name="KSO_WM_SLIDE_BACKGROUND_TYPE" val="leftRight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bd1b77fe287c4061840418aab782dacd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de95c3f7fade42868c786f7fb0587bbb"/>
  <p:tag name="KSO_WM_SLIDE_BACKGROUND_TYPE" val="leftRight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193369_5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a"/>
  <p:tag name="KSO_WM_UNIT_DEC_AREA_ID" val="63f5eb76751648dd80648f181bf08079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ad85219971504d2588845e5a59d4113a"/>
  <p:tag name="KSO_WM_SLIDE_BACKGROUND_TYPE" val="topBottom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c50177351d254946b79e3c36bfeb2dde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ebbafaa7d0734045ae5ca38d9192aef4"/>
  <p:tag name="KSO_WM_SLIDE_BACKGROUND_TYPE" val="topBottom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eff82c9a3d3c4b32b3d7ab81de0dd149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ec6fd89621a441daaff437e504e81d18"/>
  <p:tag name="KSO_WM_SLIDE_BACKGROUND_TYPE" val="topBottom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193369_5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a"/>
  <p:tag name="KSO_WM_UNIT_DEC_AREA_ID" val="767caab2b57142c69ec581af993635d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17c628c5fd854d70a2acc6012bcfb6eb"/>
  <p:tag name="KSO_WM_SLIDE_BACKGROUND_TYPE" val="bottomTop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1a43789570d74ac3a1e65c032305ddb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43b93354aec44d3aabf3726faafc767c"/>
  <p:tag name="KSO_WM_SLIDE_BACKGROUND_TYPE" val="bottomTop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84759e1341694a38ab737490466222d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26faca16ab034643a916f22d7e6baa84"/>
  <p:tag name="KSO_WM_SLIDE_BACKGROUND_TYPE" val="bottomTop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193369_5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a"/>
  <p:tag name="KSO_WM_UNIT_DEC_AREA_ID" val="34352a702cfa4e4594208c246c9c9d55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64665281be824c5a88dbd9aa9f96e047"/>
  <p:tag name="KSO_WM_SLIDE_BACKGROUND_TYPE" val="navigation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671deec7086f48a2aeb358ca48604a6d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da428bb839664c87a6a0a150170faea5"/>
  <p:tag name="KSO_WM_SLIDE_BACKGROUND_TYPE" val="navigation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3bd19bc160584f50927ccb244821f0f8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af861cdb11c84c649776b0015ef8ffa4"/>
  <p:tag name="KSO_WM_SLIDE_BACKGROUND_TYPE" val="navigation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193369_5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a"/>
  <p:tag name="KSO_WM_UNIT_DEC_AREA_ID" val="6ce7714df2e941f1a397f2e150fe79f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177d687c0d7b4dfda935fb0d21ca7b2f"/>
  <p:tag name="KSO_WM_SLIDE_BACKGROUND_TYPE" val="bel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3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8"/>
  <p:tag name="KSO_WM_UNIT_DEC_AREA_ID" val="8834dc0765fd4297838c6a16f7bcc8d8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9e9f9e1b5e974d1eb66b05c6838b0a02"/>
  <p:tag name="KSO_WM_SLIDE_BACKGROUND_TYPE" val="belt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193369_4*i*1"/>
  <p:tag name="KSO_WM_TEMPLATE_CATEGORY" val="chip"/>
  <p:tag name="KSO_WM_TEMPLATE_INDEX" val="20193369"/>
  <p:tag name="KSO_WM_UNIT_LAYERLEVEL" val="1"/>
  <p:tag name="KSO_WM_TAG_VERSION" val="1.0"/>
  <p:tag name="KSO_WM_BEAUTIFY_FLAG" val="#wm#"/>
  <p:tag name="KSO_WM_CHIP_GROUPID" val="5f89533aa61ec3b552848325"/>
  <p:tag name="KSO_WM_CHIP_XID" val="5f89533aa61ec3b552848329"/>
  <p:tag name="KSO_WM_UNIT_DEC_AREA_ID" val="8543c4653f25405a94dcaced4485380e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83cb28bf5970474a9ca530896c7933ca"/>
  <p:tag name="KSO_WM_SLIDE_BACKGROUND_TYPE" val="belt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42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42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9、12、13、18、21、22、24、25、28、35、38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442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3*i*0"/>
  <p:tag name="KSO_WM_UNIT_BK_DARK_LIGHT" val="2"/>
  <p:tag name="KSO_WM_UNIT_LAYERLEVEL" val="1"/>
  <p:tag name="KSO_WM_TAG_VERSION" val="1.0"/>
  <p:tag name="KSO_WM_BEAUTIFY_FLAG" val="#wm#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4*i*0"/>
  <p:tag name="KSO_WM_UNIT_BK_DARK_LIGHT" val="2"/>
  <p:tag name="KSO_WM_UNIT_LAYERLEVEL" val="1"/>
  <p:tag name="KSO_WM_TAG_VERSION" val="1.0"/>
  <p:tag name="KSO_WM_BEAUTIFY_FLAG" val="#wm#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5*i*0"/>
  <p:tag name="KSO_WM_UNIT_BK_DARK_LIGHT" val="2"/>
  <p:tag name="KSO_WM_UNIT_LAYERLEVEL" val="1"/>
  <p:tag name="KSO_WM_TAG_VERSION" val="1.0"/>
  <p:tag name="KSO_WM_BEAUTIFY_FLAG" val="#wm#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6*i*0"/>
  <p:tag name="KSO_WM_UNIT_BK_DARK_LIGHT" val="2"/>
  <p:tag name="KSO_WM_UNIT_LAYERLEVEL" val="1"/>
  <p:tag name="KSO_WM_TAG_VERSION" val="1.0"/>
  <p:tag name="KSO_WM_BEAUTIFY_FLAG" val="#wm#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7*i*0"/>
  <p:tag name="KSO_WM_UNIT_BK_DARK_LIGHT" val="2"/>
  <p:tag name="KSO_WM_UNIT_LAYERLEVEL" val="1"/>
  <p:tag name="KSO_WM_TAG_VERSION" val="1.0"/>
  <p:tag name="KSO_WM_BEAUTIFY_FLAG" val="#wm#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8*i*0"/>
  <p:tag name="KSO_WM_UNIT_BK_DARK_LIGHT" val="2"/>
  <p:tag name="KSO_WM_UNIT_LAYERLEVEL" val="1"/>
  <p:tag name="KSO_WM_TAG_VERSION" val="1.0"/>
  <p:tag name="KSO_WM_BEAUTIFY_FLAG" val="#wm#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CHIP_INFOS" val="{&quot;layout_type&quot;:&quot;forleft1&quot;,&quot;slide_type&quot;:[&quot;contents&quot;],&quot;aspect_ratio&quot;:&quot;16:9&quot;}"/>
  <p:tag name="KSO_WM_CHIP_XID" val="5ebe041a0ac41c4a0a525586"/>
  <p:tag name="KSO_WM_CHIP_FILLPROP" val="[[{&quot;fill_id&quot;:&quot;d79d01ab9c5b48b2b2cbf77aa60cbef5&quot;,&quot;fill_align&quot;:&quot;lm&quot;,&quot;text_align&quot;:&quot;lm&quot;,&quot;text_direction&quot;:&quot;horizontal&quot;,&quot;chip_types&quot;:[&quot;catalogtitle&quot;]},{&quot;fill_id&quot;:&quot;a69f4e6202b0487186f701e832e75495&quot;,&quot;fill_align&quot;:&quot;lm&quot;,&quot;text_align&quot;:&quot;lm&quot;,&quot;text_direction&quot;:&quot;horizontal&quot;,&quot;chip_types&quot;:[&quot;diagram&quot;]}],[{&quot;fill_id&quot;:&quot;d79d01ab9c5b48b2b2cbf77aa60cbef5&quot;,&quot;fill_align&quot;:&quot;cm&quot;,&quot;text_align&quot;:&quot;cm&quot;,&quot;text_direction&quot;:&quot;horizontal&quot;,&quot;chip_types&quot;:[&quot;catalogtitle&quot;]},{&quot;fill_id&quot;:&quot;a69f4e6202b0487186f701e832e75495&quot;,&quot;fill_align&quot;:&quot;lm&quot;,&quot;text_align&quot;:&quot;lm&quot;,&quot;text_direction&quot;:&quot;horizontal&quot;,&quot;chip_types&quot;:[&quot;diagram&quot;]}],[{&quot;fill_id&quot;:&quot;d79d01ab9c5b48b2b2cbf77aa60cbef5&quot;,&quot;fill_align&quot;:&quot;cm&quot;,&quot;text_align&quot;:&quot;cm&quot;,&quot;text_direction&quot;:&quot;horizontal&quot;,&quot;chip_types&quot;:[&quot;catalogtitle&quot;]},{&quot;fill_id&quot;:&quot;a69f4e6202b0487186f701e832e75495&quot;,&quot;fill_align&quot;:&quot;cm&quot;,&quot;text_align&quot;:&quot;lm&quot;,&quot;text_direction&quot;:&quot;horizontal&quot;,&quot;chip_types&quot;:[&quot;diagram&quot;]}]]"/>
  <p:tag name="KSO_WM_SLIDE_ID" val="custom20193369_4"/>
  <p:tag name="KSO_WM_TEMPLATE_SUBCATEGORY" val="21"/>
  <p:tag name="KSO_WM_TEMPLATE_MASTER_TYPE" val="1"/>
  <p:tag name="KSO_WM_TEMPLATE_COLOR_TYPE" val="1"/>
  <p:tag name="KSO_WM_SLIDE_TYPE" val="contents"/>
  <p:tag name="KSO_WM_SLIDE_SUBTYPE" val="diag"/>
  <p:tag name="KSO_WM_SLIDE_ITEM_CNT" val="4"/>
  <p:tag name="KSO_WM_SLIDE_INDEX" val="4"/>
  <p:tag name="KSO_WM_SLIDE_SIZE" val="396*384"/>
  <p:tag name="KSO_WM_SLIDE_POSITION" val="122*36"/>
  <p:tag name="KSO_WM_TAG_VERSION" val="1.0"/>
  <p:tag name="KSO_WM_BEAUTIFY_FLAG" val="#wm#"/>
  <p:tag name="KSO_WM_TEMPLATE_CATEGORY" val="custom"/>
  <p:tag name="KSO_WM_TEMPLATE_INDEX" val="20193369"/>
  <p:tag name="KSO_WM_SLIDE_LAYOUT" val="a_l"/>
  <p:tag name="KSO_WM_SLIDE_LAYOUT_CNT" val="1_1"/>
  <p:tag name="KSO_WM_SLIDE_RATIO" val="1.777778"/>
  <p:tag name="KSO_WM_CHIP_GROUPID" val="5ebf6661ddc3daf3fef3f760"/>
  <p:tag name="KSO_WM_SLIDE_BK_DARK_LIGHT" val="2"/>
  <p:tag name="KSO_WM_SLIDE_BACKGROUND_TYPE" val="general"/>
  <p:tag name="KSO_WM_DIAGRAM_GROUP_CODE" val="l1-1"/>
  <p:tag name="KSO_WM_SLIDE_DIAGTYPE" val="l"/>
  <p:tag name="KSO_WM_SLIDE_SUPPORT_FEATURE_TYPE" val="0"/>
  <p:tag name="KSO_WM_TEMPLATE_ASSEMBLE_XID" val="5fc707002574a1ee74b6d7de"/>
  <p:tag name="KSO_WM_TEMPLATE_ASSEMBLE_GROUPID" val="5f89533aa61ec3b552848325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93369_4*a*1"/>
  <p:tag name="KSO_WM_TEMPLATE_CATEGORY" val="custom"/>
  <p:tag name="KSO_WM_TEMPLATE_INDEX" val="20193369"/>
  <p:tag name="KSO_WM_UNIT_LAYERLEVEL" val="1"/>
  <p:tag name="KSO_WM_TAG_VERSION" val="1.0"/>
  <p:tag name="KSO_WM_BEAUTIFY_FLAG" val="#wm#"/>
  <p:tag name="KSO_WM_CHIP_GROUPID" val="5ec7ae378193540dcf6eab6a"/>
  <p:tag name="KSO_WM_CHIP_XID" val="5ec7ae378193540dcf6eab6b"/>
  <p:tag name="KSO_WM_UNIT_DEC_AREA_ID" val="7617a547bfa44ef98fc9d62d8e7564b2"/>
  <p:tag name="KSO_WM_CHIP_FILLAREA_FILL_RULE" val="{&quot;fill_align&quot;:&quot;cm&quot;,&quot;fill_mode&quot;:&quot;adaptive&quot;,&quot;sacle_strategy&quot;:&quot;smart&quot;}"/>
  <p:tag name="KSO_WM_ASSEMBLE_CHIP_INDEX" val="6c1075b8ff0e44b59a5529f641a9c968"/>
  <p:tag name="KSO_WM_UNIT_TEXT_FILL_FORE_SCHEMECOLOR_INDEX_BRIGHTNESS" val="0"/>
  <p:tag name="KSO_WM_UNIT_TEXT_FILL_FORE_SCHEMECOLOR_INDEX" val="5"/>
  <p:tag name="KSO_WM_UNIT_TEXT_FILL_TYPE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93369_4*l_i*1_1"/>
  <p:tag name="KSO_WM_TEMPLATE_CATEGORY" val="custom"/>
  <p:tag name="KSO_WM_TEMPLATE_INDEX" val="20193369"/>
  <p:tag name="KSO_WM_UNIT_LAYERLEVEL" val="1_1"/>
  <p:tag name="KSO_WM_TAG_VERSION" val="1.0"/>
  <p:tag name="KSO_WM_BEAUTIFY_FLAG" val="#wm#"/>
  <p:tag name="KSO_WM_DIAGRAM_GROUP_CODE" val="l1-1"/>
  <p:tag name="KSO_WM_UNIT_TYPE" val="l_i"/>
  <p:tag name="KSO_WM_UNIT_INDEX" val="1_1"/>
  <p:tag name="KSO_WM_CHIP_GROUPID" val="5f7087080ff15d9a40ebdc94"/>
  <p:tag name="KSO_WM_CHIP_XID" val="5f7087080ff15d9a40ebdc97"/>
  <p:tag name="KSO_WM_UNIT_DEC_AREA_ID" val="1da3abdbc3f647be8a85710cd65a99e6"/>
  <p:tag name="KSO_WM_CHIP_FILLAREA_FILL_RULE" val="{&quot;fill_align&quot;:&quot;lm&quot;,&quot;fill_mode&quot;:&quot;adaptive&quot;,&quot;sacle_strategy&quot;:&quot;stretch&quot;}"/>
  <p:tag name="KSO_WM_UNIT_DEC_SUPPORTCHANGEPIC" val="0"/>
  <p:tag name="KSO_WM_UNIT_DEC_CHANGEPICRESERVED" val="0"/>
  <p:tag name="KSO_WM_ASSEMBLE_CHIP_INDEX" val="9116d91b2748453b8ff6f455d96c0aeb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93369_4*l_h_i*1_1_1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CHIP_GROUPID" val="5f7087080ff15d9a40ebdc94"/>
  <p:tag name="KSO_WM_CHIP_XID" val="5f7087080ff15d9a40ebdc97"/>
  <p:tag name="KSO_WM_UNIT_DEC_AREA_ID" val="10258b76f6524f4fb1b4291c6e21246c"/>
  <p:tag name="KSO_WM_CHIP_FILLAREA_FILL_RULE" val="{&quot;fill_align&quot;:&quot;lm&quot;,&quot;fill_mode&quot;:&quot;adaptive&quot;,&quot;sacle_strategy&quot;:&quot;stretch&quot;}"/>
  <p:tag name="KSO_WM_UNIT_DEC_SUPPORTCHANGEPIC" val="0"/>
  <p:tag name="KSO_WM_UNIT_DEC_CHANGEPICRESERVED" val="0"/>
  <p:tag name="KSO_WM_ASSEMBLE_CHIP_INDEX" val="9116d91b2748453b8ff6f455d96c0aeb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4"/>
  <p:tag name="KSO_WM_UNIT_USESOURCEFORMAT_APPLY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93369_4*l_h_i*1_2_1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CHIP_GROUPID" val="5f7087080ff15d9a40ebdc94"/>
  <p:tag name="KSO_WM_CHIP_XID" val="5f7087080ff15d9a40ebdc97"/>
  <p:tag name="KSO_WM_UNIT_DEC_AREA_ID" val="2a7c1be5507e423bac8b986c3b6acce0"/>
  <p:tag name="KSO_WM_CHIP_FILLAREA_FILL_RULE" val="{&quot;fill_align&quot;:&quot;lm&quot;,&quot;fill_mode&quot;:&quot;adaptive&quot;,&quot;sacle_strategy&quot;:&quot;stretch&quot;}"/>
  <p:tag name="KSO_WM_UNIT_DEC_SUPPORTCHANGEPIC" val="0"/>
  <p:tag name="KSO_WM_UNIT_DEC_CHANGEPICRESERVED" val="0"/>
  <p:tag name="KSO_WM_ASSEMBLE_CHIP_INDEX" val="9116d91b2748453b8ff6f455d96c0aeb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4"/>
  <p:tag name="KSO_WM_UNIT_USESOURCEFORMAT_APPLY" val="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93369_4*l_h_i*1_3_1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CHIP_GROUPID" val="5f7087080ff15d9a40ebdc94"/>
  <p:tag name="KSO_WM_CHIP_XID" val="5f7087080ff15d9a40ebdc97"/>
  <p:tag name="KSO_WM_UNIT_DEC_AREA_ID" val="8bff9bacc27b471fa3c9be59bd7c2865"/>
  <p:tag name="KSO_WM_CHIP_FILLAREA_FILL_RULE" val="{&quot;fill_align&quot;:&quot;lm&quot;,&quot;fill_mode&quot;:&quot;adaptive&quot;,&quot;sacle_strategy&quot;:&quot;stretch&quot;}"/>
  <p:tag name="KSO_WM_UNIT_DEC_SUPPORTCHANGEPIC" val="0"/>
  <p:tag name="KSO_WM_UNIT_DEC_CHANGEPICRESERVED" val="0"/>
  <p:tag name="KSO_WM_ASSEMBLE_CHIP_INDEX" val="9116d91b2748453b8ff6f455d96c0aeb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4"/>
  <p:tag name="KSO_WM_UNIT_USESOURCEFORMAT_APPLY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93369_4*l_h_i*1_4_1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4_1"/>
  <p:tag name="KSO_WM_CHIP_GROUPID" val="5f7087080ff15d9a40ebdc94"/>
  <p:tag name="KSO_WM_CHIP_XID" val="5f7087080ff15d9a40ebdc97"/>
  <p:tag name="KSO_WM_UNIT_DEC_AREA_ID" val="8e66466dac3042cd8c2ee1dbe0cd19e7"/>
  <p:tag name="KSO_WM_CHIP_FILLAREA_FILL_RULE" val="{&quot;fill_align&quot;:&quot;lm&quot;,&quot;fill_mode&quot;:&quot;adaptive&quot;,&quot;sacle_strategy&quot;:&quot;stretch&quot;}"/>
  <p:tag name="KSO_WM_UNIT_DEC_SUPPORTCHANGEPIC" val="0"/>
  <p:tag name="KSO_WM_UNIT_DEC_CHANGEPICRESERVED" val="0"/>
  <p:tag name="KSO_WM_ASSEMBLE_CHIP_INDEX" val="9116d91b2748453b8ff6f455d96c0aeb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4"/>
  <p:tag name="KSO_WM_UNIT_USESOURCEFORMAT_APPLY" val="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93369_4*l_h_i*1_1_2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DIAGRAM_GROUP_CODE" val="l1-1"/>
  <p:tag name="KSO_WM_UNIT_SUBTYPE" val="d"/>
  <p:tag name="KSO_WM_UNIT_TYPE" val="l_h_i"/>
  <p:tag name="KSO_WM_UNIT_INDEX" val="1_1_2"/>
  <p:tag name="KSO_WM_CHIP_GROUPID" val="5f7087080ff15d9a40ebdc94"/>
  <p:tag name="KSO_WM_CHIP_XID" val="5f7087080ff15d9a40ebdc97"/>
  <p:tag name="KSO_WM_UNIT_DEC_AREA_ID" val="2de046598f7946328ed40383a8a27580"/>
  <p:tag name="KSO_WM_CHIP_FILLAREA_FILL_RULE" val="{&quot;fill_align&quot;:&quot;lm&quot;,&quot;fill_mode&quot;:&quot;adaptive&quot;,&quot;sacle_strategy&quot;:&quot;stretch&quot;}"/>
  <p:tag name="KSO_WM_UNIT_DEC_SUPPORTCHANGEPIC" val="0"/>
  <p:tag name="KSO_WM_UNIT_DEC_CHANGEPICRESERVED" val="0"/>
  <p:tag name="KSO_WM_ASSEMBLE_CHIP_INDEX" val="9116d91b2748453b8ff6f455d96c0aeb"/>
  <p:tag name="KSO_WM_UNIT_TEXT_FILL_FORE_SCHEMECOLOR_INDEX_BRIGHTNESS" val="0"/>
  <p:tag name="KSO_WM_UNIT_TEXT_FILL_FORE_SCHEMECOLOR_INDEX" val="14"/>
  <p:tag name="KSO_WM_UNIT_TEXT_FILL_TYPE" val="1"/>
  <p:tag name="KSO_WM_UNIT_VALUE" val="1"/>
  <p:tag name="KSO_WM_UNIT_USESOURCEFORMAT_APPLY" val="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93369_4*l_h_i*1_2_2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DIAGRAM_GROUP_CODE" val="l1-1"/>
  <p:tag name="KSO_WM_UNIT_SUBTYPE" val="d"/>
  <p:tag name="KSO_WM_UNIT_TYPE" val="l_h_i"/>
  <p:tag name="KSO_WM_UNIT_INDEX" val="1_2_2"/>
  <p:tag name="KSO_WM_CHIP_GROUPID" val="5f7087080ff15d9a40ebdc94"/>
  <p:tag name="KSO_WM_CHIP_XID" val="5f7087080ff15d9a40ebdc97"/>
  <p:tag name="KSO_WM_UNIT_DEC_AREA_ID" val="e9432129771a4c8e91783d983749b962"/>
  <p:tag name="KSO_WM_CHIP_FILLAREA_FILL_RULE" val="{&quot;fill_align&quot;:&quot;lm&quot;,&quot;fill_mode&quot;:&quot;adaptive&quot;,&quot;sacle_strategy&quot;:&quot;stretch&quot;}"/>
  <p:tag name="KSO_WM_UNIT_DEC_SUPPORTCHANGEPIC" val="0"/>
  <p:tag name="KSO_WM_UNIT_DEC_CHANGEPICRESERVED" val="0"/>
  <p:tag name="KSO_WM_ASSEMBLE_CHIP_INDEX" val="9116d91b2748453b8ff6f455d96c0aeb"/>
  <p:tag name="KSO_WM_UNIT_TEXT_FILL_FORE_SCHEMECOLOR_INDEX_BRIGHTNESS" val="0"/>
  <p:tag name="KSO_WM_UNIT_TEXT_FILL_FORE_SCHEMECOLOR_INDEX" val="14"/>
  <p:tag name="KSO_WM_UNIT_TEXT_FILL_TYPE" val="1"/>
  <p:tag name="KSO_WM_UNIT_VALUE" val="1"/>
  <p:tag name="KSO_WM_UNIT_USESOURCEFORMAT_APPLY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93369_4*l_h_i*1_3_2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DIAGRAM_GROUP_CODE" val="l1-1"/>
  <p:tag name="KSO_WM_UNIT_SUBTYPE" val="d"/>
  <p:tag name="KSO_WM_UNIT_TYPE" val="l_h_i"/>
  <p:tag name="KSO_WM_UNIT_INDEX" val="1_3_2"/>
  <p:tag name="KSO_WM_CHIP_GROUPID" val="5f7087080ff15d9a40ebdc94"/>
  <p:tag name="KSO_WM_CHIP_XID" val="5f7087080ff15d9a40ebdc97"/>
  <p:tag name="KSO_WM_UNIT_DEC_AREA_ID" val="40129e990ff14e1cb7c0035495b19617"/>
  <p:tag name="KSO_WM_CHIP_FILLAREA_FILL_RULE" val="{&quot;fill_align&quot;:&quot;lm&quot;,&quot;fill_mode&quot;:&quot;adaptive&quot;,&quot;sacle_strategy&quot;:&quot;stretch&quot;}"/>
  <p:tag name="KSO_WM_UNIT_DEC_SUPPORTCHANGEPIC" val="0"/>
  <p:tag name="KSO_WM_UNIT_DEC_CHANGEPICRESERVED" val="0"/>
  <p:tag name="KSO_WM_ASSEMBLE_CHIP_INDEX" val="9116d91b2748453b8ff6f455d96c0aeb"/>
  <p:tag name="KSO_WM_UNIT_TEXT_FILL_FORE_SCHEMECOLOR_INDEX_BRIGHTNESS" val="0"/>
  <p:tag name="KSO_WM_UNIT_TEXT_FILL_FORE_SCHEMECOLOR_INDEX" val="14"/>
  <p:tag name="KSO_WM_UNIT_TEXT_FILL_TYPE" val="1"/>
  <p:tag name="KSO_WM_UNIT_VALUE" val="1"/>
  <p:tag name="KSO_WM_UNIT_USESOURCEFORMAT_APPLY" val="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93369_4*l_h_i*1_4_2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DIAGRAM_GROUP_CODE" val="l1-1"/>
  <p:tag name="KSO_WM_UNIT_SUBTYPE" val="d"/>
  <p:tag name="KSO_WM_UNIT_TYPE" val="l_h_i"/>
  <p:tag name="KSO_WM_UNIT_INDEX" val="1_4_2"/>
  <p:tag name="KSO_WM_CHIP_GROUPID" val="5f7087080ff15d9a40ebdc94"/>
  <p:tag name="KSO_WM_CHIP_XID" val="5f7087080ff15d9a40ebdc97"/>
  <p:tag name="KSO_WM_UNIT_DEC_AREA_ID" val="9d42cd1ff07e4d128bc524bff481b8eb"/>
  <p:tag name="KSO_WM_CHIP_FILLAREA_FILL_RULE" val="{&quot;fill_align&quot;:&quot;lm&quot;,&quot;fill_mode&quot;:&quot;adaptive&quot;,&quot;sacle_strategy&quot;:&quot;stretch&quot;}"/>
  <p:tag name="KSO_WM_UNIT_DEC_SUPPORTCHANGEPIC" val="0"/>
  <p:tag name="KSO_WM_UNIT_DEC_CHANGEPICRESERVED" val="0"/>
  <p:tag name="KSO_WM_ASSEMBLE_CHIP_INDEX" val="9116d91b2748453b8ff6f455d96c0aeb"/>
  <p:tag name="KSO_WM_UNIT_TEXT_FILL_FORE_SCHEMECOLOR_INDEX_BRIGHTNESS" val="0"/>
  <p:tag name="KSO_WM_UNIT_TEXT_FILL_FORE_SCHEMECOLOR_INDEX" val="14"/>
  <p:tag name="KSO_WM_UNIT_TEXT_FILL_TYPE" val="1"/>
  <p:tag name="KSO_WM_UNIT_VALUE" val="1"/>
  <p:tag name="KSO_WM_UNIT_USESOURCEFORMAT_APPLY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93369_4*l_h_f*1_1_1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PRESET_TEXT" val="在此输入你想要阐述的观点。"/>
  <p:tag name="KSO_WM_UNIT_VALUE" val="16"/>
  <p:tag name="KSO_WM_CHIP_GROUPID" val="5f7087080ff15d9a40ebdc94"/>
  <p:tag name="KSO_WM_CHIP_XID" val="5f7087080ff15d9a40ebdc97"/>
  <p:tag name="KSO_WM_UNIT_DEC_AREA_ID" val="c8b82037dcdc42c3935397d0d9a0768a"/>
  <p:tag name="KSO_WM_CHIP_FILLAREA_FILL_RULE" val="{&quot;fill_align&quot;:&quot;lm&quot;,&quot;fill_mode&quot;:&quot;adaptive&quot;,&quot;sacle_strategy&quot;:&quot;stretch&quot;}"/>
  <p:tag name="KSO_WM_ASSEMBLE_CHIP_INDEX" val="9116d91b2748453b8ff6f455d96c0aeb"/>
  <p:tag name="KSO_WM_UNIT_TEXT_FILL_FORE_SCHEMECOLOR_INDEX_BRIGHTNESS" val="0.25"/>
  <p:tag name="KSO_WM_UNIT_TEXT_FILL_FORE_SCHEMECOLOR_INDEX" val="13"/>
  <p:tag name="KSO_WM_UNIT_TEXT_FILL_TYPE" val="1"/>
  <p:tag name="KSO_WM_UNIT_USESOURCEFORMAT_APPLY" val="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93369_4*l_h_f*1_2_1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PRESET_TEXT" val="在此输入你想要阐述的观点。"/>
  <p:tag name="KSO_WM_UNIT_VALUE" val="16"/>
  <p:tag name="KSO_WM_CHIP_GROUPID" val="5f7087080ff15d9a40ebdc94"/>
  <p:tag name="KSO_WM_CHIP_XID" val="5f7087080ff15d9a40ebdc97"/>
  <p:tag name="KSO_WM_UNIT_DEC_AREA_ID" val="260c5681bcfa4a96be99dba70d6dbd74"/>
  <p:tag name="KSO_WM_CHIP_FILLAREA_FILL_RULE" val="{&quot;fill_align&quot;:&quot;lm&quot;,&quot;fill_mode&quot;:&quot;adaptive&quot;,&quot;sacle_strategy&quot;:&quot;stretch&quot;}"/>
  <p:tag name="KSO_WM_ASSEMBLE_CHIP_INDEX" val="9116d91b2748453b8ff6f455d96c0aeb"/>
  <p:tag name="KSO_WM_UNIT_TEXT_FILL_FORE_SCHEMECOLOR_INDEX_BRIGHTNESS" val="0.25"/>
  <p:tag name="KSO_WM_UNIT_TEXT_FILL_FORE_SCHEMECOLOR_INDEX" val="13"/>
  <p:tag name="KSO_WM_UNIT_TEXT_FILL_TYPE" val="1"/>
  <p:tag name="KSO_WM_UNIT_USESOURCEFORMAT_APPLY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93369_4*l_h_f*1_3_1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PRESET_TEXT" val="在此输入你想要阐述的观点。"/>
  <p:tag name="KSO_WM_UNIT_VALUE" val="16"/>
  <p:tag name="KSO_WM_CHIP_GROUPID" val="5f7087080ff15d9a40ebdc94"/>
  <p:tag name="KSO_WM_CHIP_XID" val="5f7087080ff15d9a40ebdc97"/>
  <p:tag name="KSO_WM_UNIT_DEC_AREA_ID" val="a5005459415443cbbb0018f180a40cd0"/>
  <p:tag name="KSO_WM_CHIP_FILLAREA_FILL_RULE" val="{&quot;fill_align&quot;:&quot;lm&quot;,&quot;fill_mode&quot;:&quot;adaptive&quot;,&quot;sacle_strategy&quot;:&quot;stretch&quot;}"/>
  <p:tag name="KSO_WM_ASSEMBLE_CHIP_INDEX" val="9116d91b2748453b8ff6f455d96c0aeb"/>
  <p:tag name="KSO_WM_UNIT_TEXT_FILL_FORE_SCHEMECOLOR_INDEX_BRIGHTNESS" val="0.25"/>
  <p:tag name="KSO_WM_UNIT_TEXT_FILL_FORE_SCHEMECOLOR_INDEX" val="13"/>
  <p:tag name="KSO_WM_UNIT_TEXT_FILL_TYPE" val="1"/>
  <p:tag name="KSO_WM_UNIT_USESOURCEFORMAT_APPLY" val="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93369_4*l_h_f*1_4_1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PRESET_TEXT" val="在此输入你想要阐述的观点。"/>
  <p:tag name="KSO_WM_UNIT_VALUE" val="16"/>
  <p:tag name="KSO_WM_CHIP_GROUPID" val="5f7087080ff15d9a40ebdc94"/>
  <p:tag name="KSO_WM_CHIP_XID" val="5f7087080ff15d9a40ebdc97"/>
  <p:tag name="KSO_WM_UNIT_DEC_AREA_ID" val="ad1cce667ee646bd99fe561de462f564"/>
  <p:tag name="KSO_WM_CHIP_FILLAREA_FILL_RULE" val="{&quot;fill_align&quot;:&quot;lm&quot;,&quot;fill_mode&quot;:&quot;adaptive&quot;,&quot;sacle_strategy&quot;:&quot;stretch&quot;}"/>
  <p:tag name="KSO_WM_ASSEMBLE_CHIP_INDEX" val="9116d91b2748453b8ff6f455d96c0aeb"/>
  <p:tag name="KSO_WM_UNIT_TEXT_FILL_FORE_SCHEMECOLOR_INDEX_BRIGHTNESS" val="0.25"/>
  <p:tag name="KSO_WM_UNIT_TEXT_FILL_FORE_SCHEMECOLOR_INDEX" val="13"/>
  <p:tag name="KSO_WM_UNIT_TEXT_FILL_TYPE" val="1"/>
  <p:tag name="KSO_WM_UNIT_USESOURCEFORMAT_APPLY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4422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4422"/>
  <p:tag name="KSO_WM_SLIDE_LAYOUT" val="a_b_e"/>
  <p:tag name="KSO_WM_SLIDE_LAYOUT_CNT" val="1_1_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4422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4422"/>
  <p:tag name="KSO_WM_SLIDE_LAYOUT" val="a_b_e"/>
  <p:tag name="KSO_WM_SLIDE_LAYOUT_CNT" val="1_1_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4422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4422"/>
  <p:tag name="KSO_WM_SLIDE_LAYOUT" val="a_b_e"/>
  <p:tag name="KSO_WM_SLIDE_LAYOUT_CNT" val="1_1_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4422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4422"/>
  <p:tag name="KSO_WM_SLIDE_LAYOUT" val="a_b_e"/>
  <p:tag name="KSO_WM_SLIDE_LAYOUT_CNT" val="1_1_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D4D9ED"/>
      </a:dk2>
      <a:lt2>
        <a:srgbClr val="EAECF5"/>
      </a:lt2>
      <a:accent1>
        <a:srgbClr val="485AB5"/>
      </a:accent1>
      <a:accent2>
        <a:srgbClr val="186FAA"/>
      </a:accent2>
      <a:accent3>
        <a:srgbClr val="1A7B76"/>
      </a:accent3>
      <a:accent4>
        <a:srgbClr val="407B49"/>
      </a:accent4>
      <a:accent5>
        <a:srgbClr val="7B733A"/>
      </a:accent5>
      <a:accent6>
        <a:srgbClr val="B269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自定义 262">
      <a:dk1>
        <a:srgbClr val="000000"/>
      </a:dk1>
      <a:lt1>
        <a:srgbClr val="FFFFFF"/>
      </a:lt1>
      <a:dk2>
        <a:srgbClr val="ECEEEF"/>
      </a:dk2>
      <a:lt2>
        <a:srgbClr val="FCFDFD"/>
      </a:lt2>
      <a:accent1>
        <a:srgbClr val="76D4F6"/>
      </a:accent1>
      <a:accent2>
        <a:srgbClr val="9EC0FC"/>
      </a:accent2>
      <a:accent3>
        <a:srgbClr val="BEB3FF"/>
      </a:accent3>
      <a:accent4>
        <a:srgbClr val="67593B"/>
      </a:accent4>
      <a:accent5>
        <a:srgbClr val="7B4D3F"/>
      </a:accent5>
      <a:accent6>
        <a:srgbClr val="7B4651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160</Words>
  <Application>Microsoft Macintosh PowerPoint</Application>
  <PresentationFormat>宽屏</PresentationFormat>
  <Paragraphs>38</Paragraphs>
  <Slides>6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Microsoft YaHei</vt:lpstr>
      <vt:lpstr>Microsoft YaHei</vt:lpstr>
      <vt:lpstr>Arial</vt:lpstr>
      <vt:lpstr>Calibri</vt:lpstr>
      <vt:lpstr>Wingdings</vt:lpstr>
      <vt:lpstr>Office 主题​​</vt:lpstr>
      <vt:lpstr>1_Office 主题​​</vt:lpstr>
      <vt:lpstr>2_Office 主题​​</vt:lpstr>
      <vt:lpstr>Visio.Drawing.15</vt:lpstr>
      <vt:lpstr>ODM物联网关解决方案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ODM物联网关解决方案</dc:title>
  <dc:creator/>
  <cp:lastModifiedBy>2229455978@QQ.com</cp:lastModifiedBy>
  <cp:revision>181</cp:revision>
  <dcterms:created xsi:type="dcterms:W3CDTF">2019-06-19T02:08:00Z</dcterms:created>
  <dcterms:modified xsi:type="dcterms:W3CDTF">2021-11-25T09:16:50Z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04A1C77FE9D44523B77C93482B66EAFB</vt:lpwstr>
  </property>
</Properties>
</file>