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9" r:id="rId1"/>
    <p:sldMasterId id="2147483838" r:id="rId2"/>
  </p:sldMasterIdLst>
  <p:notesMasterIdLst>
    <p:notesMasterId r:id="rId39"/>
  </p:notesMasterIdLst>
  <p:handoutMasterIdLst>
    <p:handoutMasterId r:id="rId40"/>
  </p:handoutMasterIdLst>
  <p:sldIdLst>
    <p:sldId id="299" r:id="rId3"/>
    <p:sldId id="297" r:id="rId4"/>
    <p:sldId id="400" r:id="rId5"/>
    <p:sldId id="374" r:id="rId6"/>
    <p:sldId id="401" r:id="rId7"/>
    <p:sldId id="368" r:id="rId8"/>
    <p:sldId id="397" r:id="rId9"/>
    <p:sldId id="398" r:id="rId10"/>
    <p:sldId id="399" r:id="rId11"/>
    <p:sldId id="385" r:id="rId12"/>
    <p:sldId id="362" r:id="rId13"/>
    <p:sldId id="384" r:id="rId14"/>
    <p:sldId id="386" r:id="rId15"/>
    <p:sldId id="363" r:id="rId16"/>
    <p:sldId id="403" r:id="rId17"/>
    <p:sldId id="375" r:id="rId18"/>
    <p:sldId id="377" r:id="rId19"/>
    <p:sldId id="378" r:id="rId20"/>
    <p:sldId id="379" r:id="rId21"/>
    <p:sldId id="390" r:id="rId22"/>
    <p:sldId id="391" r:id="rId23"/>
    <p:sldId id="381" r:id="rId24"/>
    <p:sldId id="395" r:id="rId25"/>
    <p:sldId id="408" r:id="rId26"/>
    <p:sldId id="402" r:id="rId27"/>
    <p:sldId id="404" r:id="rId28"/>
    <p:sldId id="405" r:id="rId29"/>
    <p:sldId id="406" r:id="rId30"/>
    <p:sldId id="407" r:id="rId31"/>
    <p:sldId id="413" r:id="rId32"/>
    <p:sldId id="412" r:id="rId33"/>
    <p:sldId id="409" r:id="rId34"/>
    <p:sldId id="389" r:id="rId35"/>
    <p:sldId id="410" r:id="rId36"/>
    <p:sldId id="256" r:id="rId37"/>
    <p:sldId id="415" r:id="rId38"/>
  </p:sldIdLst>
  <p:sldSz cx="9144000" cy="5715000" type="screen16x10"/>
  <p:notesSz cx="6858000" cy="9144000"/>
  <p:defaultTextStyle>
    <a:defPPr>
      <a:defRPr lang="fi-FI"/>
    </a:defPPr>
    <a:lvl1pPr algn="l" rtl="0" fontAlgn="base">
      <a:spcBef>
        <a:spcPct val="0"/>
      </a:spcBef>
      <a:spcAft>
        <a:spcPct val="0"/>
      </a:spcAft>
      <a:defRPr sz="1400" b="1" kern="1200">
        <a:solidFill>
          <a:schemeClr val="tx1"/>
        </a:solidFill>
        <a:latin typeface="Trebuchet MS" pitchFamily="34" charset="0"/>
        <a:ea typeface="宋体" pitchFamily="2" charset="-122"/>
        <a:cs typeface="+mn-cs"/>
      </a:defRPr>
    </a:lvl1pPr>
    <a:lvl2pPr marL="455613" indent="1588" algn="l" rtl="0" fontAlgn="base">
      <a:spcBef>
        <a:spcPct val="0"/>
      </a:spcBef>
      <a:spcAft>
        <a:spcPct val="0"/>
      </a:spcAft>
      <a:defRPr sz="1400" b="1" kern="1200">
        <a:solidFill>
          <a:schemeClr val="tx1"/>
        </a:solidFill>
        <a:latin typeface="Trebuchet MS" pitchFamily="34" charset="0"/>
        <a:ea typeface="宋体" pitchFamily="2" charset="-122"/>
        <a:cs typeface="+mn-cs"/>
      </a:defRPr>
    </a:lvl2pPr>
    <a:lvl3pPr marL="912813" indent="1588" algn="l" rtl="0" fontAlgn="base">
      <a:spcBef>
        <a:spcPct val="0"/>
      </a:spcBef>
      <a:spcAft>
        <a:spcPct val="0"/>
      </a:spcAft>
      <a:defRPr sz="1400" b="1" kern="1200">
        <a:solidFill>
          <a:schemeClr val="tx1"/>
        </a:solidFill>
        <a:latin typeface="Trebuchet MS" pitchFamily="34" charset="0"/>
        <a:ea typeface="宋体" pitchFamily="2" charset="-122"/>
        <a:cs typeface="+mn-cs"/>
      </a:defRPr>
    </a:lvl3pPr>
    <a:lvl4pPr marL="1370013" indent="1588" algn="l" rtl="0" fontAlgn="base">
      <a:spcBef>
        <a:spcPct val="0"/>
      </a:spcBef>
      <a:spcAft>
        <a:spcPct val="0"/>
      </a:spcAft>
      <a:defRPr sz="1400" b="1" kern="1200">
        <a:solidFill>
          <a:schemeClr val="tx1"/>
        </a:solidFill>
        <a:latin typeface="Trebuchet MS" pitchFamily="34" charset="0"/>
        <a:ea typeface="宋体" pitchFamily="2" charset="-122"/>
        <a:cs typeface="+mn-cs"/>
      </a:defRPr>
    </a:lvl4pPr>
    <a:lvl5pPr marL="1827213" indent="1588" algn="l" rtl="0" fontAlgn="base">
      <a:spcBef>
        <a:spcPct val="0"/>
      </a:spcBef>
      <a:spcAft>
        <a:spcPct val="0"/>
      </a:spcAft>
      <a:defRPr sz="1400" b="1" kern="1200">
        <a:solidFill>
          <a:schemeClr val="tx1"/>
        </a:solidFill>
        <a:latin typeface="Trebuchet MS" pitchFamily="34" charset="0"/>
        <a:ea typeface="宋体" pitchFamily="2" charset="-122"/>
        <a:cs typeface="+mn-cs"/>
      </a:defRPr>
    </a:lvl5pPr>
    <a:lvl6pPr marL="2286000" algn="l" defTabSz="914400" rtl="0" eaLnBrk="1" latinLnBrk="0" hangingPunct="1">
      <a:defRPr sz="1400" b="1" kern="1200">
        <a:solidFill>
          <a:schemeClr val="tx1"/>
        </a:solidFill>
        <a:latin typeface="Trebuchet MS" pitchFamily="34" charset="0"/>
        <a:ea typeface="宋体" pitchFamily="2" charset="-122"/>
        <a:cs typeface="+mn-cs"/>
      </a:defRPr>
    </a:lvl6pPr>
    <a:lvl7pPr marL="2743200" algn="l" defTabSz="914400" rtl="0" eaLnBrk="1" latinLnBrk="0" hangingPunct="1">
      <a:defRPr sz="1400" b="1" kern="1200">
        <a:solidFill>
          <a:schemeClr val="tx1"/>
        </a:solidFill>
        <a:latin typeface="Trebuchet MS" pitchFamily="34" charset="0"/>
        <a:ea typeface="宋体" pitchFamily="2" charset="-122"/>
        <a:cs typeface="+mn-cs"/>
      </a:defRPr>
    </a:lvl7pPr>
    <a:lvl8pPr marL="3200400" algn="l" defTabSz="914400" rtl="0" eaLnBrk="1" latinLnBrk="0" hangingPunct="1">
      <a:defRPr sz="1400" b="1" kern="1200">
        <a:solidFill>
          <a:schemeClr val="tx1"/>
        </a:solidFill>
        <a:latin typeface="Trebuchet MS" pitchFamily="34" charset="0"/>
        <a:ea typeface="宋体" pitchFamily="2" charset="-122"/>
        <a:cs typeface="+mn-cs"/>
      </a:defRPr>
    </a:lvl8pPr>
    <a:lvl9pPr marL="3657600" algn="l" defTabSz="914400" rtl="0" eaLnBrk="1" latinLnBrk="0" hangingPunct="1">
      <a:defRPr sz="1400" b="1" kern="1200">
        <a:solidFill>
          <a:schemeClr val="tx1"/>
        </a:solidFill>
        <a:latin typeface="Trebuchet MS" pitchFamily="34" charset="0"/>
        <a:ea typeface="宋体" pitchFamily="2" charset="-122"/>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EC0"/>
    <a:srgbClr val="11347B"/>
    <a:srgbClr val="7F7F7F"/>
    <a:srgbClr val="FF5050"/>
    <a:srgbClr val="FFFFFF"/>
    <a:srgbClr val="024E88"/>
    <a:srgbClr val="0083E6"/>
    <a:srgbClr val="999999"/>
    <a:srgbClr val="66CCFF"/>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3" autoAdjust="0"/>
    <p:restoredTop sz="93963" autoAdjust="0"/>
  </p:normalViewPr>
  <p:slideViewPr>
    <p:cSldViewPr>
      <p:cViewPr>
        <p:scale>
          <a:sx n="100" d="100"/>
          <a:sy n="100" d="100"/>
        </p:scale>
        <p:origin x="2264" y="1312"/>
      </p:cViewPr>
      <p:guideLst>
        <p:guide orient="horz" pos="180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08CF34-87B8-4180-B926-FAEFABCA701C}" type="doc">
      <dgm:prSet loTypeId="urn:microsoft.com/office/officeart/2005/8/layout/radial3" loCatId="relationship" qsTypeId="urn:microsoft.com/office/officeart/2005/8/quickstyle/simple2" qsCatId="simple" csTypeId="urn:microsoft.com/office/officeart/2005/8/colors/accent1_2" csCatId="accent1" phldr="1"/>
      <dgm:spPr/>
      <dgm:t>
        <a:bodyPr/>
        <a:lstStyle/>
        <a:p>
          <a:endParaRPr lang="zh-CN" altLang="en-US"/>
        </a:p>
      </dgm:t>
    </dgm:pt>
    <dgm:pt modelId="{EF2E8500-39D3-4107-B337-90D321D25050}">
      <dgm:prSet phldrT="[文本]" custT="1"/>
      <dgm:spPr/>
      <dgm:t>
        <a:bodyPr/>
        <a:lstStyle/>
        <a:p>
          <a:r>
            <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BIM+GIS Space</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CEA8582D-1B60-4E5D-B1AF-11AA45260C8D}" type="parTrans" cxnId="{07115468-0C6D-4B7F-8778-1F35D48A2012}">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0C96DD85-F79C-4E23-866E-A921AE6F7C50}" type="sibTrans" cxnId="{07115468-0C6D-4B7F-8778-1F35D48A2012}">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AE4A4E27-475E-4D68-936D-73E4575A6785}">
      <dgm:prSet phldrT="[文本]" custT="1"/>
      <dgm:spPr/>
      <dgm:t>
        <a:bodyPr/>
        <a:lstStyle/>
        <a:p>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基础</a:t>
          </a:r>
        </a:p>
      </dgm:t>
    </dgm:pt>
    <dgm:pt modelId="{DE8E2452-F39D-4857-8708-F31E18FEF609}" type="parTrans" cxnId="{E6DFC639-77E1-4D08-9A58-D6844A03A8CA}">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C3D21B9F-0B26-4AF1-8888-53F31D28C0EF}" type="sibTrans" cxnId="{E6DFC639-77E1-4D08-9A58-D6844A03A8CA}">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882456BC-3E89-4388-8C36-4A08D59396E8}">
      <dgm:prSet phldrT="[文本]" custT="1"/>
      <dgm:spPr/>
      <dgm:t>
        <a:bodyPr/>
        <a:lstStyle/>
        <a:p>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使用</a:t>
          </a:r>
        </a:p>
      </dgm:t>
    </dgm:pt>
    <dgm:pt modelId="{45EA654B-21EF-4C26-9261-DAC1F3B13BDE}" type="parTrans" cxnId="{5A9CB701-01C7-4F63-95C4-B769C56848C9}">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78613258-2AA5-49CC-BF76-568BB3189BCC}" type="sibTrans" cxnId="{5A9CB701-01C7-4F63-95C4-B769C56848C9}">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D36D69BA-D1E4-46A5-A6F9-E6613A169666}">
      <dgm:prSet phldrT="[文本]" custT="1"/>
      <dgm:spPr/>
      <dgm:t>
        <a:bodyPr/>
        <a:lstStyle/>
        <a:p>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预警</a:t>
          </a:r>
        </a:p>
      </dgm:t>
    </dgm:pt>
    <dgm:pt modelId="{0625CB66-7110-4EDC-96EE-C001BB06D211}" type="parTrans" cxnId="{5B420F75-7741-4EAD-92CB-1859F26D9F5C}">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F8F620DA-F0EC-4185-95D6-53C439F6A377}" type="sibTrans" cxnId="{5B420F75-7741-4EAD-92CB-1859F26D9F5C}">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7BE05B4E-0270-442E-B3F8-49CBAA1C7AD6}">
      <dgm:prSet phldrT="[文本]" custT="1"/>
      <dgm:spPr/>
      <dgm:t>
        <a:bodyPr/>
        <a:lstStyle/>
        <a:p>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合同</a:t>
          </a:r>
        </a:p>
      </dgm:t>
    </dgm:pt>
    <dgm:pt modelId="{76AF0533-BB25-4D19-B9B8-A240F968BDCD}" type="parTrans" cxnId="{97E8F22C-5337-48E3-BAA5-8D0B6D0246EC}">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231D4BD9-F6B7-4D15-A093-9362BBEF1EDE}" type="sibTrans" cxnId="{97E8F22C-5337-48E3-BAA5-8D0B6D0246EC}">
      <dgm:prSet/>
      <dgm:spPr/>
      <dgm:t>
        <a:bodyPr/>
        <a:lstStyle/>
        <a:p>
          <a:endParaRPr lang="zh-CN" altLang="en-US" sz="12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1E884A2D-DF21-48D8-AA98-5EC89066E4CA}" type="pres">
      <dgm:prSet presAssocID="{C708CF34-87B8-4180-B926-FAEFABCA701C}" presName="composite" presStyleCnt="0">
        <dgm:presLayoutVars>
          <dgm:chMax val="1"/>
          <dgm:dir/>
          <dgm:resizeHandles val="exact"/>
        </dgm:presLayoutVars>
      </dgm:prSet>
      <dgm:spPr/>
    </dgm:pt>
    <dgm:pt modelId="{97368777-2E39-4FE9-9D7C-88FEC6293281}" type="pres">
      <dgm:prSet presAssocID="{C708CF34-87B8-4180-B926-FAEFABCA701C}" presName="radial" presStyleCnt="0">
        <dgm:presLayoutVars>
          <dgm:animLvl val="ctr"/>
        </dgm:presLayoutVars>
      </dgm:prSet>
      <dgm:spPr/>
    </dgm:pt>
    <dgm:pt modelId="{0C07B09E-2B46-4989-9E52-5B1C61BD04D0}" type="pres">
      <dgm:prSet presAssocID="{EF2E8500-39D3-4107-B337-90D321D25050}" presName="centerShape" presStyleLbl="vennNode1" presStyleIdx="0" presStyleCnt="5"/>
      <dgm:spPr/>
    </dgm:pt>
    <dgm:pt modelId="{6AA6ACDC-A687-47FF-AD7C-30F82B32DE6E}" type="pres">
      <dgm:prSet presAssocID="{AE4A4E27-475E-4D68-936D-73E4575A6785}" presName="node" presStyleLbl="vennNode1" presStyleIdx="1" presStyleCnt="5">
        <dgm:presLayoutVars>
          <dgm:bulletEnabled val="1"/>
        </dgm:presLayoutVars>
      </dgm:prSet>
      <dgm:spPr/>
    </dgm:pt>
    <dgm:pt modelId="{DD01D2E2-0C51-4BA2-BD53-C8CA56E5BCDA}" type="pres">
      <dgm:prSet presAssocID="{882456BC-3E89-4388-8C36-4A08D59396E8}" presName="node" presStyleLbl="vennNode1" presStyleIdx="2" presStyleCnt="5">
        <dgm:presLayoutVars>
          <dgm:bulletEnabled val="1"/>
        </dgm:presLayoutVars>
      </dgm:prSet>
      <dgm:spPr/>
    </dgm:pt>
    <dgm:pt modelId="{07E89AB9-FB66-4CD9-8536-71587FED7B62}" type="pres">
      <dgm:prSet presAssocID="{D36D69BA-D1E4-46A5-A6F9-E6613A169666}" presName="node" presStyleLbl="vennNode1" presStyleIdx="3" presStyleCnt="5">
        <dgm:presLayoutVars>
          <dgm:bulletEnabled val="1"/>
        </dgm:presLayoutVars>
      </dgm:prSet>
      <dgm:spPr/>
    </dgm:pt>
    <dgm:pt modelId="{48C9B131-A3EB-44C6-8580-06775461D950}" type="pres">
      <dgm:prSet presAssocID="{7BE05B4E-0270-442E-B3F8-49CBAA1C7AD6}" presName="node" presStyleLbl="vennNode1" presStyleIdx="4" presStyleCnt="5">
        <dgm:presLayoutVars>
          <dgm:bulletEnabled val="1"/>
        </dgm:presLayoutVars>
      </dgm:prSet>
      <dgm:spPr/>
    </dgm:pt>
  </dgm:ptLst>
  <dgm:cxnLst>
    <dgm:cxn modelId="{5A9CB701-01C7-4F63-95C4-B769C56848C9}" srcId="{EF2E8500-39D3-4107-B337-90D321D25050}" destId="{882456BC-3E89-4388-8C36-4A08D59396E8}" srcOrd="1" destOrd="0" parTransId="{45EA654B-21EF-4C26-9261-DAC1F3B13BDE}" sibTransId="{78613258-2AA5-49CC-BF76-568BB3189BCC}"/>
    <dgm:cxn modelId="{478BD323-6CEA-41C3-A3EB-2869CE32855A}" type="presOf" srcId="{7BE05B4E-0270-442E-B3F8-49CBAA1C7AD6}" destId="{48C9B131-A3EB-44C6-8580-06775461D950}" srcOrd="0" destOrd="0" presId="urn:microsoft.com/office/officeart/2005/8/layout/radial3"/>
    <dgm:cxn modelId="{97E8F22C-5337-48E3-BAA5-8D0B6D0246EC}" srcId="{EF2E8500-39D3-4107-B337-90D321D25050}" destId="{7BE05B4E-0270-442E-B3F8-49CBAA1C7AD6}" srcOrd="3" destOrd="0" parTransId="{76AF0533-BB25-4D19-B9B8-A240F968BDCD}" sibTransId="{231D4BD9-F6B7-4D15-A093-9362BBEF1EDE}"/>
    <dgm:cxn modelId="{E6DFC639-77E1-4D08-9A58-D6844A03A8CA}" srcId="{EF2E8500-39D3-4107-B337-90D321D25050}" destId="{AE4A4E27-475E-4D68-936D-73E4575A6785}" srcOrd="0" destOrd="0" parTransId="{DE8E2452-F39D-4857-8708-F31E18FEF609}" sibTransId="{C3D21B9F-0B26-4AF1-8888-53F31D28C0EF}"/>
    <dgm:cxn modelId="{8BA16B3C-00B6-4A54-B0F7-21B22B4E3176}" type="presOf" srcId="{EF2E8500-39D3-4107-B337-90D321D25050}" destId="{0C07B09E-2B46-4989-9E52-5B1C61BD04D0}" srcOrd="0" destOrd="0" presId="urn:microsoft.com/office/officeart/2005/8/layout/radial3"/>
    <dgm:cxn modelId="{07115468-0C6D-4B7F-8778-1F35D48A2012}" srcId="{C708CF34-87B8-4180-B926-FAEFABCA701C}" destId="{EF2E8500-39D3-4107-B337-90D321D25050}" srcOrd="0" destOrd="0" parTransId="{CEA8582D-1B60-4E5D-B1AF-11AA45260C8D}" sibTransId="{0C96DD85-F79C-4E23-866E-A921AE6F7C50}"/>
    <dgm:cxn modelId="{5B420F75-7741-4EAD-92CB-1859F26D9F5C}" srcId="{EF2E8500-39D3-4107-B337-90D321D25050}" destId="{D36D69BA-D1E4-46A5-A6F9-E6613A169666}" srcOrd="2" destOrd="0" parTransId="{0625CB66-7110-4EDC-96EE-C001BB06D211}" sibTransId="{F8F620DA-F0EC-4185-95D6-53C439F6A377}"/>
    <dgm:cxn modelId="{BA0B2978-270B-4755-93EB-D1C96FA760C2}" type="presOf" srcId="{882456BC-3E89-4388-8C36-4A08D59396E8}" destId="{DD01D2E2-0C51-4BA2-BD53-C8CA56E5BCDA}" srcOrd="0" destOrd="0" presId="urn:microsoft.com/office/officeart/2005/8/layout/radial3"/>
    <dgm:cxn modelId="{79BDCC8C-56CF-41EC-AEF6-DB18682F39DA}" type="presOf" srcId="{D36D69BA-D1E4-46A5-A6F9-E6613A169666}" destId="{07E89AB9-FB66-4CD9-8536-71587FED7B62}" srcOrd="0" destOrd="0" presId="urn:microsoft.com/office/officeart/2005/8/layout/radial3"/>
    <dgm:cxn modelId="{6B92D49D-9C11-4E57-B5E8-58E16B42A942}" type="presOf" srcId="{AE4A4E27-475E-4D68-936D-73E4575A6785}" destId="{6AA6ACDC-A687-47FF-AD7C-30F82B32DE6E}" srcOrd="0" destOrd="0" presId="urn:microsoft.com/office/officeart/2005/8/layout/radial3"/>
    <dgm:cxn modelId="{489C87CC-8BED-4DBE-96E8-3D9CD9FDB580}" type="presOf" srcId="{C708CF34-87B8-4180-B926-FAEFABCA701C}" destId="{1E884A2D-DF21-48D8-AA98-5EC89066E4CA}" srcOrd="0" destOrd="0" presId="urn:microsoft.com/office/officeart/2005/8/layout/radial3"/>
    <dgm:cxn modelId="{9D9D8E8F-564D-4BFC-8C42-3059DC168B15}" type="presParOf" srcId="{1E884A2D-DF21-48D8-AA98-5EC89066E4CA}" destId="{97368777-2E39-4FE9-9D7C-88FEC6293281}" srcOrd="0" destOrd="0" presId="urn:microsoft.com/office/officeart/2005/8/layout/radial3"/>
    <dgm:cxn modelId="{7DF1C455-E893-4548-8390-C5E1EBF1A8AB}" type="presParOf" srcId="{97368777-2E39-4FE9-9D7C-88FEC6293281}" destId="{0C07B09E-2B46-4989-9E52-5B1C61BD04D0}" srcOrd="0" destOrd="0" presId="urn:microsoft.com/office/officeart/2005/8/layout/radial3"/>
    <dgm:cxn modelId="{7D37AF1C-E27F-41CF-A031-A084C3811D50}" type="presParOf" srcId="{97368777-2E39-4FE9-9D7C-88FEC6293281}" destId="{6AA6ACDC-A687-47FF-AD7C-30F82B32DE6E}" srcOrd="1" destOrd="0" presId="urn:microsoft.com/office/officeart/2005/8/layout/radial3"/>
    <dgm:cxn modelId="{E741B39E-6E99-49D4-9572-12505202A12C}" type="presParOf" srcId="{97368777-2E39-4FE9-9D7C-88FEC6293281}" destId="{DD01D2E2-0C51-4BA2-BD53-C8CA56E5BCDA}" srcOrd="2" destOrd="0" presId="urn:microsoft.com/office/officeart/2005/8/layout/radial3"/>
    <dgm:cxn modelId="{FFB645EF-B785-49D7-8582-F3694CFBE0EF}" type="presParOf" srcId="{97368777-2E39-4FE9-9D7C-88FEC6293281}" destId="{07E89AB9-FB66-4CD9-8536-71587FED7B62}" srcOrd="3" destOrd="0" presId="urn:microsoft.com/office/officeart/2005/8/layout/radial3"/>
    <dgm:cxn modelId="{287294D8-78D5-4F77-B587-4F85F6ED6F02}" type="presParOf" srcId="{97368777-2E39-4FE9-9D7C-88FEC6293281}" destId="{48C9B131-A3EB-44C6-8580-06775461D950}"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7F3BEB-D942-42BD-B8BB-D9C5BCB1BCFC}"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zh-CN" altLang="en-US"/>
        </a:p>
      </dgm:t>
    </dgm:pt>
    <dgm:pt modelId="{6D470CEE-662C-468C-A1FB-038ECEC4EB7C}">
      <dgm:prSet phldrT="[文本]" custT="1"/>
      <dgm:spPr/>
      <dgm:t>
        <a:bodyPr/>
        <a:lstStyle/>
        <a:p>
          <a:r>
            <a:rPr lang="zh-CN" altLang="en-US" sz="2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涉及流程</a:t>
          </a:r>
        </a:p>
      </dgm:t>
    </dgm:pt>
    <dgm:pt modelId="{4020F91A-19B2-4AB6-9316-42D60C53E95E}" type="parTrans" cxnId="{3EAD7C9F-8649-4383-835E-83430F296CC1}">
      <dgm:prSet/>
      <dgm:spPr/>
      <dgm:t>
        <a:bodyPr/>
        <a:lstStyle/>
        <a:p>
          <a:endPar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D00597D7-E214-4313-90BE-88F35A5098F4}" type="sibTrans" cxnId="{3EAD7C9F-8649-4383-835E-83430F296CC1}">
      <dgm:prSet/>
      <dgm:spPr/>
      <dgm:t>
        <a:bodyPr/>
        <a:lstStyle/>
        <a:p>
          <a:endPar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9C50C291-1AC9-47BD-9B9F-8A96D75F42B9}">
      <dgm:prSet phldrT="[文本]" custT="1"/>
      <dgm:spPr/>
      <dgm:t>
        <a:bodyPr/>
        <a:lstStyle/>
        <a:p>
          <a:r>
            <a:rPr lang="zh-CN" altLang="en-US" sz="1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内部申请流程</a:t>
          </a:r>
        </a:p>
      </dgm:t>
    </dgm:pt>
    <dgm:pt modelId="{97ED790E-D3B7-4E11-9E39-AD726B7A909C}" type="parTrans" cxnId="{CBDD5327-A789-4F94-B2A9-8EED1F9D3105}">
      <dgm:prSet/>
      <dgm:spPr/>
      <dgm:t>
        <a:bodyPr/>
        <a:lstStyle/>
        <a:p>
          <a:endPar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89920DD3-1569-4A1F-AE64-4117D9A61F1F}" type="sibTrans" cxnId="{CBDD5327-A789-4F94-B2A9-8EED1F9D3105}">
      <dgm:prSet/>
      <dgm:spPr/>
      <dgm:t>
        <a:bodyPr/>
        <a:lstStyle/>
        <a:p>
          <a:endPar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DBF16A3A-BE8B-4576-BD90-5DBF29E19A93}">
      <dgm:prSet phldrT="[文本]" custT="1"/>
      <dgm:spPr/>
      <dgm:t>
        <a:bodyPr/>
        <a:lstStyle/>
        <a:p>
          <a:r>
            <a:rPr lang="zh-CN" altLang="en-US" sz="1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承租审核流程</a:t>
          </a:r>
        </a:p>
      </dgm:t>
    </dgm:pt>
    <dgm:pt modelId="{73B1BE2A-718A-42DC-9F89-223D6DDB1445}" type="parTrans" cxnId="{54DD2435-9689-4DDE-8E19-89A99170B58E}">
      <dgm:prSet/>
      <dgm:spPr/>
      <dgm:t>
        <a:bodyPr/>
        <a:lstStyle/>
        <a:p>
          <a:endPar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AB8F6875-3393-422F-B1A2-E6F89AF8739D}" type="sibTrans" cxnId="{54DD2435-9689-4DDE-8E19-89A99170B58E}">
      <dgm:prSet/>
      <dgm:spPr/>
      <dgm:t>
        <a:bodyPr/>
        <a:lstStyle/>
        <a:p>
          <a:endPar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6A7BAAC3-BB36-4625-90E5-6B3D5B19CC35}">
      <dgm:prSet phldrT="[文本]" custT="1"/>
      <dgm:spPr/>
      <dgm:t>
        <a:bodyPr/>
        <a:lstStyle/>
        <a:p>
          <a:r>
            <a:rPr lang="zh-CN" altLang="en-US" sz="1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出租审核流程</a:t>
          </a:r>
        </a:p>
      </dgm:t>
    </dgm:pt>
    <dgm:pt modelId="{EE7BEE18-1095-4512-B5F5-B02959011F32}" type="parTrans" cxnId="{9FD1C981-0FC0-4E39-B0C9-927CCBFF760F}">
      <dgm:prSet/>
      <dgm:spPr/>
      <dgm:t>
        <a:bodyPr/>
        <a:lstStyle/>
        <a:p>
          <a:endPar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46101AD2-ED20-43F9-8DBB-DAF16CAE7F27}" type="sibTrans" cxnId="{9FD1C981-0FC0-4E39-B0C9-927CCBFF760F}">
      <dgm:prSet/>
      <dgm:spPr/>
      <dgm:t>
        <a:bodyPr/>
        <a:lstStyle/>
        <a:p>
          <a:endPar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gm:t>
    </dgm:pt>
    <dgm:pt modelId="{B1B2E07D-04D4-4652-A16B-823FA627FC29}" type="pres">
      <dgm:prSet presAssocID="{637F3BEB-D942-42BD-B8BB-D9C5BCB1BCFC}" presName="cycle" presStyleCnt="0">
        <dgm:presLayoutVars>
          <dgm:chMax val="1"/>
          <dgm:dir/>
          <dgm:animLvl val="ctr"/>
          <dgm:resizeHandles val="exact"/>
        </dgm:presLayoutVars>
      </dgm:prSet>
      <dgm:spPr/>
    </dgm:pt>
    <dgm:pt modelId="{F579E851-0888-4305-9B0A-FF008552AE60}" type="pres">
      <dgm:prSet presAssocID="{6D470CEE-662C-468C-A1FB-038ECEC4EB7C}" presName="centerShape" presStyleLbl="node0" presStyleIdx="0" presStyleCnt="1"/>
      <dgm:spPr/>
    </dgm:pt>
    <dgm:pt modelId="{D9718FEC-6357-4E89-A796-3F69E454AD7F}" type="pres">
      <dgm:prSet presAssocID="{97ED790E-D3B7-4E11-9E39-AD726B7A909C}" presName="parTrans" presStyleLbl="bgSibTrans2D1" presStyleIdx="0" presStyleCnt="3"/>
      <dgm:spPr/>
    </dgm:pt>
    <dgm:pt modelId="{D8F8DC6C-A79F-4A00-82E5-F9F2E5D73354}" type="pres">
      <dgm:prSet presAssocID="{9C50C291-1AC9-47BD-9B9F-8A96D75F42B9}" presName="node" presStyleLbl="node1" presStyleIdx="0" presStyleCnt="3">
        <dgm:presLayoutVars>
          <dgm:bulletEnabled val="1"/>
        </dgm:presLayoutVars>
      </dgm:prSet>
      <dgm:spPr/>
    </dgm:pt>
    <dgm:pt modelId="{B2684FD4-A7F8-481F-A198-A6FD12FEC433}" type="pres">
      <dgm:prSet presAssocID="{73B1BE2A-718A-42DC-9F89-223D6DDB1445}" presName="parTrans" presStyleLbl="bgSibTrans2D1" presStyleIdx="1" presStyleCnt="3"/>
      <dgm:spPr/>
    </dgm:pt>
    <dgm:pt modelId="{BC9AA85E-68C3-4558-AE27-43D42764699F}" type="pres">
      <dgm:prSet presAssocID="{DBF16A3A-BE8B-4576-BD90-5DBF29E19A93}" presName="node" presStyleLbl="node1" presStyleIdx="1" presStyleCnt="3">
        <dgm:presLayoutVars>
          <dgm:bulletEnabled val="1"/>
        </dgm:presLayoutVars>
      </dgm:prSet>
      <dgm:spPr/>
    </dgm:pt>
    <dgm:pt modelId="{025C67E0-ABB5-46E1-BFC8-A297D2283313}" type="pres">
      <dgm:prSet presAssocID="{EE7BEE18-1095-4512-B5F5-B02959011F32}" presName="parTrans" presStyleLbl="bgSibTrans2D1" presStyleIdx="2" presStyleCnt="3"/>
      <dgm:spPr/>
    </dgm:pt>
    <dgm:pt modelId="{EE6F02A4-6DF2-450B-8DD6-DBBFC941CBAB}" type="pres">
      <dgm:prSet presAssocID="{6A7BAAC3-BB36-4625-90E5-6B3D5B19CC35}" presName="node" presStyleLbl="node1" presStyleIdx="2" presStyleCnt="3">
        <dgm:presLayoutVars>
          <dgm:bulletEnabled val="1"/>
        </dgm:presLayoutVars>
      </dgm:prSet>
      <dgm:spPr/>
    </dgm:pt>
  </dgm:ptLst>
  <dgm:cxnLst>
    <dgm:cxn modelId="{DEA5C00D-1239-4966-8FA7-33FFC0326428}" type="presOf" srcId="{9C50C291-1AC9-47BD-9B9F-8A96D75F42B9}" destId="{D8F8DC6C-A79F-4A00-82E5-F9F2E5D73354}" srcOrd="0" destOrd="0" presId="urn:microsoft.com/office/officeart/2005/8/layout/radial4"/>
    <dgm:cxn modelId="{BFA85714-980D-4722-9B67-CEEEDECC2690}" type="presOf" srcId="{73B1BE2A-718A-42DC-9F89-223D6DDB1445}" destId="{B2684FD4-A7F8-481F-A198-A6FD12FEC433}" srcOrd="0" destOrd="0" presId="urn:microsoft.com/office/officeart/2005/8/layout/radial4"/>
    <dgm:cxn modelId="{3440991A-3447-486E-BFC7-11028915DD8A}" type="presOf" srcId="{637F3BEB-D942-42BD-B8BB-D9C5BCB1BCFC}" destId="{B1B2E07D-04D4-4652-A16B-823FA627FC29}" srcOrd="0" destOrd="0" presId="urn:microsoft.com/office/officeart/2005/8/layout/radial4"/>
    <dgm:cxn modelId="{E3E9B31C-B3D9-452A-AFEF-8DCDDAF42BCA}" type="presOf" srcId="{DBF16A3A-BE8B-4576-BD90-5DBF29E19A93}" destId="{BC9AA85E-68C3-4558-AE27-43D42764699F}" srcOrd="0" destOrd="0" presId="urn:microsoft.com/office/officeart/2005/8/layout/radial4"/>
    <dgm:cxn modelId="{CBDD5327-A789-4F94-B2A9-8EED1F9D3105}" srcId="{6D470CEE-662C-468C-A1FB-038ECEC4EB7C}" destId="{9C50C291-1AC9-47BD-9B9F-8A96D75F42B9}" srcOrd="0" destOrd="0" parTransId="{97ED790E-D3B7-4E11-9E39-AD726B7A909C}" sibTransId="{89920DD3-1569-4A1F-AE64-4117D9A61F1F}"/>
    <dgm:cxn modelId="{54DD2435-9689-4DDE-8E19-89A99170B58E}" srcId="{6D470CEE-662C-468C-A1FB-038ECEC4EB7C}" destId="{DBF16A3A-BE8B-4576-BD90-5DBF29E19A93}" srcOrd="1" destOrd="0" parTransId="{73B1BE2A-718A-42DC-9F89-223D6DDB1445}" sibTransId="{AB8F6875-3393-422F-B1A2-E6F89AF8739D}"/>
    <dgm:cxn modelId="{F5681065-82D3-4842-8584-766F1F723C52}" type="presOf" srcId="{97ED790E-D3B7-4E11-9E39-AD726B7A909C}" destId="{D9718FEC-6357-4E89-A796-3F69E454AD7F}" srcOrd="0" destOrd="0" presId="urn:microsoft.com/office/officeart/2005/8/layout/radial4"/>
    <dgm:cxn modelId="{9FD1C981-0FC0-4E39-B0C9-927CCBFF760F}" srcId="{6D470CEE-662C-468C-A1FB-038ECEC4EB7C}" destId="{6A7BAAC3-BB36-4625-90E5-6B3D5B19CC35}" srcOrd="2" destOrd="0" parTransId="{EE7BEE18-1095-4512-B5F5-B02959011F32}" sibTransId="{46101AD2-ED20-43F9-8DBB-DAF16CAE7F27}"/>
    <dgm:cxn modelId="{3EAD7C9F-8649-4383-835E-83430F296CC1}" srcId="{637F3BEB-D942-42BD-B8BB-D9C5BCB1BCFC}" destId="{6D470CEE-662C-468C-A1FB-038ECEC4EB7C}" srcOrd="0" destOrd="0" parTransId="{4020F91A-19B2-4AB6-9316-42D60C53E95E}" sibTransId="{D00597D7-E214-4313-90BE-88F35A5098F4}"/>
    <dgm:cxn modelId="{A62AE3A8-B6BF-414D-9C1C-BBE0E481A122}" type="presOf" srcId="{6D470CEE-662C-468C-A1FB-038ECEC4EB7C}" destId="{F579E851-0888-4305-9B0A-FF008552AE60}" srcOrd="0" destOrd="0" presId="urn:microsoft.com/office/officeart/2005/8/layout/radial4"/>
    <dgm:cxn modelId="{9F97BCDD-B484-4350-A2BA-5E9F23D764D2}" type="presOf" srcId="{6A7BAAC3-BB36-4625-90E5-6B3D5B19CC35}" destId="{EE6F02A4-6DF2-450B-8DD6-DBBFC941CBAB}" srcOrd="0" destOrd="0" presId="urn:microsoft.com/office/officeart/2005/8/layout/radial4"/>
    <dgm:cxn modelId="{52340BFD-5E01-4DD9-8F9E-7B388D2826D9}" type="presOf" srcId="{EE7BEE18-1095-4512-B5F5-B02959011F32}" destId="{025C67E0-ABB5-46E1-BFC8-A297D2283313}" srcOrd="0" destOrd="0" presId="urn:microsoft.com/office/officeart/2005/8/layout/radial4"/>
    <dgm:cxn modelId="{E92C778D-2F37-4934-9575-17BB70A63029}" type="presParOf" srcId="{B1B2E07D-04D4-4652-A16B-823FA627FC29}" destId="{F579E851-0888-4305-9B0A-FF008552AE60}" srcOrd="0" destOrd="0" presId="urn:microsoft.com/office/officeart/2005/8/layout/radial4"/>
    <dgm:cxn modelId="{FD906FC6-92D9-4142-A67A-E29A050E10EB}" type="presParOf" srcId="{B1B2E07D-04D4-4652-A16B-823FA627FC29}" destId="{D9718FEC-6357-4E89-A796-3F69E454AD7F}" srcOrd="1" destOrd="0" presId="urn:microsoft.com/office/officeart/2005/8/layout/radial4"/>
    <dgm:cxn modelId="{51070713-EAAD-46D8-A247-DDE2CD48A996}" type="presParOf" srcId="{B1B2E07D-04D4-4652-A16B-823FA627FC29}" destId="{D8F8DC6C-A79F-4A00-82E5-F9F2E5D73354}" srcOrd="2" destOrd="0" presId="urn:microsoft.com/office/officeart/2005/8/layout/radial4"/>
    <dgm:cxn modelId="{0D452828-098B-4B70-80D7-C396F13D70E3}" type="presParOf" srcId="{B1B2E07D-04D4-4652-A16B-823FA627FC29}" destId="{B2684FD4-A7F8-481F-A198-A6FD12FEC433}" srcOrd="3" destOrd="0" presId="urn:microsoft.com/office/officeart/2005/8/layout/radial4"/>
    <dgm:cxn modelId="{6BBA17DE-3C43-455E-AEDA-7B9D952D694A}" type="presParOf" srcId="{B1B2E07D-04D4-4652-A16B-823FA627FC29}" destId="{BC9AA85E-68C3-4558-AE27-43D42764699F}" srcOrd="4" destOrd="0" presId="urn:microsoft.com/office/officeart/2005/8/layout/radial4"/>
    <dgm:cxn modelId="{26695D9E-5D09-4C66-8D58-91353BE84F32}" type="presParOf" srcId="{B1B2E07D-04D4-4652-A16B-823FA627FC29}" destId="{025C67E0-ABB5-46E1-BFC8-A297D2283313}" srcOrd="5" destOrd="0" presId="urn:microsoft.com/office/officeart/2005/8/layout/radial4"/>
    <dgm:cxn modelId="{CA78BBA3-8C55-4DC0-A568-7F78E5BF61BC}" type="presParOf" srcId="{B1B2E07D-04D4-4652-A16B-823FA627FC29}" destId="{EE6F02A4-6DF2-450B-8DD6-DBBFC941CBAB}"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A92A81-ADDD-4695-9E66-6F282AB20626}"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zh-CN" altLang="en-US"/>
        </a:p>
      </dgm:t>
    </dgm:pt>
    <dgm:pt modelId="{9D7D5385-B641-4FAB-8F7A-8F642C73F0E7}">
      <dgm:prSet phldrT="[文本]" custT="1"/>
      <dgm:spPr/>
      <dgm:t>
        <a:bodyPr/>
        <a:lstStyle/>
        <a:p>
          <a:r>
            <a:rPr lang="en-US" altLang="zh-CN" sz="1100" dirty="0">
              <a:latin typeface="微软雅黑" panose="020B0503020204020204" pitchFamily="34" charset="-122"/>
              <a:ea typeface="微软雅黑" panose="020B0503020204020204" pitchFamily="34" charset="-122"/>
            </a:rPr>
            <a:t>BIM</a:t>
          </a:r>
          <a:r>
            <a:rPr lang="zh-CN" altLang="en-US" sz="1100" dirty="0">
              <a:latin typeface="微软雅黑" panose="020B0503020204020204" pitchFamily="34" charset="-122"/>
              <a:ea typeface="微软雅黑" panose="020B0503020204020204" pitchFamily="34" charset="-122"/>
            </a:rPr>
            <a:t>设备可视化后台</a:t>
          </a:r>
        </a:p>
      </dgm:t>
    </dgm:pt>
    <dgm:pt modelId="{1C7C047D-CF9F-44AF-A80B-D79FAEB6382B}" type="parTrans" cxnId="{EC84E100-CEC4-402C-8CBE-399BFF1D12CD}">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0C30786B-84E9-40D7-A017-54B47C3A6AFC}" type="sibTrans" cxnId="{EC84E100-CEC4-402C-8CBE-399BFF1D12CD}">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20A4DD05-E99E-4E79-A4EB-665B02F10C9D}">
      <dgm:prSet phldrT="[文本]" custT="1"/>
      <dgm:spPr/>
      <dgm:t>
        <a:bodyPr/>
        <a:lstStyle/>
        <a:p>
          <a:r>
            <a:rPr lang="zh-CN" altLang="en-US" sz="1100">
              <a:latin typeface="微软雅黑" panose="020B0503020204020204" pitchFamily="34" charset="-122"/>
              <a:ea typeface="微软雅黑" panose="020B0503020204020204" pitchFamily="34" charset="-122"/>
            </a:rPr>
            <a:t>基础数据</a:t>
          </a:r>
        </a:p>
      </dgm:t>
    </dgm:pt>
    <dgm:pt modelId="{0128ED7B-98D3-468B-BF7A-45F849D7299A}" type="parTrans" cxnId="{2C5EA241-0AFC-483C-91E8-3456F5ECB931}">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12CAB715-0D15-490B-ACF9-C7A88236A010}" type="sibTrans" cxnId="{2C5EA241-0AFC-483C-91E8-3456F5ECB931}">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1DDD752F-FF9F-4A2E-865F-3C715458D565}">
      <dgm:prSet phldrT="[文本]" custT="1"/>
      <dgm:spPr/>
      <dgm:t>
        <a:bodyPr/>
        <a:lstStyle/>
        <a:p>
          <a:r>
            <a:rPr lang="zh-CN" altLang="en-US" sz="1100">
              <a:latin typeface="微软雅黑" panose="020B0503020204020204" pitchFamily="34" charset="-122"/>
              <a:ea typeface="微软雅黑" panose="020B0503020204020204" pitchFamily="34" charset="-122"/>
            </a:rPr>
            <a:t>设备台账</a:t>
          </a:r>
        </a:p>
      </dgm:t>
    </dgm:pt>
    <dgm:pt modelId="{C1D8171A-0BA0-4C20-8B43-7CC87DFCBD8D}" type="parTrans" cxnId="{8DA9C5AD-0518-4C6F-87E0-EEE4172A0B3D}">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A0AE7EC6-E2C2-443F-82DE-BE25EFBEF966}" type="sibTrans" cxnId="{8DA9C5AD-0518-4C6F-87E0-EEE4172A0B3D}">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4314D325-43E1-4E65-8AA4-47784FD6FC86}">
      <dgm:prSet phldrT="[文本]" custT="1"/>
      <dgm:spPr/>
      <dgm:t>
        <a:bodyPr/>
        <a:lstStyle/>
        <a:p>
          <a:r>
            <a:rPr lang="zh-CN" altLang="en-US" sz="1100">
              <a:latin typeface="微软雅黑" panose="020B0503020204020204" pitchFamily="34" charset="-122"/>
              <a:ea typeface="微软雅黑" panose="020B0503020204020204" pitchFamily="34" charset="-122"/>
            </a:rPr>
            <a:t>设备全生命周期</a:t>
          </a:r>
        </a:p>
      </dgm:t>
    </dgm:pt>
    <dgm:pt modelId="{26035057-3411-4321-BF3C-5189EBCA74BE}" type="parTrans" cxnId="{07130A97-64AC-4CED-9A42-F22E44C2DFF6}">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94FC40A1-F359-4E38-A6AD-191552B0E67E}" type="sibTrans" cxnId="{07130A97-64AC-4CED-9A42-F22E44C2DFF6}">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0CCB3FF2-DE1C-465B-9C0F-939DAFF015AD}">
      <dgm:prSet phldrT="[文本]" custT="1"/>
      <dgm:spPr/>
      <dgm:t>
        <a:bodyPr/>
        <a:lstStyle/>
        <a:p>
          <a:r>
            <a:rPr lang="zh-CN" altLang="en-US" sz="1100">
              <a:latin typeface="微软雅黑" panose="020B0503020204020204" pitchFamily="34" charset="-122"/>
              <a:ea typeface="微软雅黑" panose="020B0503020204020204" pitchFamily="34" charset="-122"/>
            </a:rPr>
            <a:t>采购</a:t>
          </a:r>
        </a:p>
      </dgm:t>
    </dgm:pt>
    <dgm:pt modelId="{54656C3B-8C71-40B0-990E-D385D708949F}" type="parTrans" cxnId="{21012E8D-431B-46D9-822C-D8ACF8E60403}">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73DFF8B9-E0FB-4F12-A4A0-372E9930B9BC}" type="sibTrans" cxnId="{21012E8D-431B-46D9-822C-D8ACF8E60403}">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7683291C-023B-4311-A6B2-904160DCFA97}">
      <dgm:prSet phldrT="[文本]" custT="1"/>
      <dgm:spPr/>
      <dgm:t>
        <a:bodyPr/>
        <a:lstStyle/>
        <a:p>
          <a:r>
            <a:rPr lang="zh-CN" altLang="en-US" sz="1100">
              <a:latin typeface="微软雅黑" panose="020B0503020204020204" pitchFamily="34" charset="-122"/>
              <a:ea typeface="微软雅黑" panose="020B0503020204020204" pitchFamily="34" charset="-122"/>
            </a:rPr>
            <a:t>安装</a:t>
          </a:r>
        </a:p>
      </dgm:t>
    </dgm:pt>
    <dgm:pt modelId="{926F6CDD-44C9-4682-ACD2-929ECAEA5E95}" type="parTrans" cxnId="{EDE53992-6FAB-4411-A270-02C7AE4EC109}">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7AB5781C-90BE-49E2-93DD-1D93D2893DA4}" type="sibTrans" cxnId="{EDE53992-6FAB-4411-A270-02C7AE4EC109}">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1462A04F-6758-4DA4-9629-F75A3A4D6804}">
      <dgm:prSet phldrT="[文本]" custT="1"/>
      <dgm:spPr/>
      <dgm:t>
        <a:bodyPr/>
        <a:lstStyle/>
        <a:p>
          <a:r>
            <a:rPr lang="zh-CN" altLang="en-US" sz="1100">
              <a:latin typeface="微软雅黑" panose="020B0503020204020204" pitchFamily="34" charset="-122"/>
              <a:ea typeface="微软雅黑" panose="020B0503020204020204" pitchFamily="34" charset="-122"/>
            </a:rPr>
            <a:t>运行</a:t>
          </a:r>
        </a:p>
      </dgm:t>
    </dgm:pt>
    <dgm:pt modelId="{B1733A70-1C00-446C-94E3-F83B96D33B55}" type="parTrans" cxnId="{ACE4167B-F8AA-47A9-B8D5-C2466A4C52C0}">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3AB4827E-C174-4EBD-A256-74BCBD28DD66}" type="sibTrans" cxnId="{ACE4167B-F8AA-47A9-B8D5-C2466A4C52C0}">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14842069-EFFB-4124-9C49-495470502680}">
      <dgm:prSet phldrT="[文本]" custT="1"/>
      <dgm:spPr/>
      <dgm:t>
        <a:bodyPr/>
        <a:lstStyle/>
        <a:p>
          <a:r>
            <a:rPr lang="zh-CN" altLang="en-US" sz="1100">
              <a:latin typeface="微软雅黑" panose="020B0503020204020204" pitchFamily="34" charset="-122"/>
              <a:ea typeface="微软雅黑" panose="020B0503020204020204" pitchFamily="34" charset="-122"/>
            </a:rPr>
            <a:t>折旧</a:t>
          </a:r>
        </a:p>
      </dgm:t>
    </dgm:pt>
    <dgm:pt modelId="{7A053ED6-8334-49EA-B822-9AE537A1771C}" type="parTrans" cxnId="{2FD69728-CA5B-4578-BF01-13603A23DFF6}">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7100F9BF-4C1C-4E24-80FD-83293B653CC9}" type="sibTrans" cxnId="{2FD69728-CA5B-4578-BF01-13603A23DFF6}">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68DF0213-F9B7-4988-A684-4A43DFCF0ECD}">
      <dgm:prSet phldrT="[文本]" custT="1"/>
      <dgm:spPr/>
      <dgm:t>
        <a:bodyPr/>
        <a:lstStyle/>
        <a:p>
          <a:r>
            <a:rPr lang="zh-CN" altLang="en-US" sz="1100">
              <a:latin typeface="微软雅黑" panose="020B0503020204020204" pitchFamily="34" charset="-122"/>
              <a:ea typeface="微软雅黑" panose="020B0503020204020204" pitchFamily="34" charset="-122"/>
            </a:rPr>
            <a:t>处置</a:t>
          </a:r>
        </a:p>
      </dgm:t>
    </dgm:pt>
    <dgm:pt modelId="{43E5AE24-F3FD-4BBA-9FFC-D374E49C5967}" type="parTrans" cxnId="{A0BEA2D7-FA55-4822-B9BB-D79FA78C9574}">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25CE96A8-5926-4C9D-B83C-1171F172F6EE}" type="sibTrans" cxnId="{A0BEA2D7-FA55-4822-B9BB-D79FA78C9574}">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AFC6156B-8725-4B85-9F66-406648BC3B0C}">
      <dgm:prSet phldrT="[文本]" custT="1"/>
      <dgm:spPr/>
      <dgm:t>
        <a:bodyPr/>
        <a:lstStyle/>
        <a:p>
          <a:r>
            <a:rPr lang="zh-CN" altLang="en-US" sz="1100">
              <a:latin typeface="微软雅黑" panose="020B0503020204020204" pitchFamily="34" charset="-122"/>
              <a:ea typeface="微软雅黑" panose="020B0503020204020204" pitchFamily="34" charset="-122"/>
            </a:rPr>
            <a:t>设备分类</a:t>
          </a:r>
        </a:p>
      </dgm:t>
    </dgm:pt>
    <dgm:pt modelId="{0C3DB311-592B-4E41-8C54-0FBF6931382F}" type="parTrans" cxnId="{E4F04D82-D183-4385-A0B5-57A3CB6ED67E}">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0BB561C9-7C53-4A93-8378-11BB0316AC68}" type="sibTrans" cxnId="{E4F04D82-D183-4385-A0B5-57A3CB6ED67E}">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E7F1D003-5523-4E3E-9E10-93EC21F78821}">
      <dgm:prSet phldrT="[文本]" custT="1"/>
      <dgm:spPr/>
      <dgm:t>
        <a:bodyPr/>
        <a:lstStyle/>
        <a:p>
          <a:r>
            <a:rPr lang="zh-CN" altLang="en-US" sz="1100">
              <a:latin typeface="微软雅黑" panose="020B0503020204020204" pitchFamily="34" charset="-122"/>
              <a:ea typeface="微软雅黑" panose="020B0503020204020204" pitchFamily="34" charset="-122"/>
            </a:rPr>
            <a:t>供应商档案</a:t>
          </a:r>
        </a:p>
      </dgm:t>
    </dgm:pt>
    <dgm:pt modelId="{DA2C8E32-07B3-4338-847E-CF8BC714FB72}" type="parTrans" cxnId="{E035355D-8AEA-428C-B9BB-188743C00D87}">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FD11D0A5-BD5F-4155-9F7E-3C2680408DD9}" type="sibTrans" cxnId="{E035355D-8AEA-428C-B9BB-188743C00D87}">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CBD0474E-F0E4-4593-B5B6-F3FE9102C273}">
      <dgm:prSet phldrT="[文本]" custT="1"/>
      <dgm:spPr/>
      <dgm:t>
        <a:bodyPr/>
        <a:lstStyle/>
        <a:p>
          <a:r>
            <a:rPr lang="zh-CN" altLang="en-US" sz="1100">
              <a:latin typeface="微软雅黑" panose="020B0503020204020204" pitchFamily="34" charset="-122"/>
              <a:ea typeface="微软雅黑" panose="020B0503020204020204" pitchFamily="34" charset="-122"/>
            </a:rPr>
            <a:t>供应商分类</a:t>
          </a:r>
        </a:p>
      </dgm:t>
    </dgm:pt>
    <dgm:pt modelId="{5838A7E8-88D3-403D-86C5-B1C232A41A00}" type="parTrans" cxnId="{0D3EE64E-1110-4C96-AD5B-0C09F0532E83}">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C70B70AD-7A03-4E20-8363-3BA05968DE2D}" type="sibTrans" cxnId="{0D3EE64E-1110-4C96-AD5B-0C09F0532E83}">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2295FC10-38F7-424E-B225-409946081B3E}">
      <dgm:prSet phldrT="[文本]" custT="1"/>
      <dgm:spPr/>
      <dgm:t>
        <a:bodyPr/>
        <a:lstStyle/>
        <a:p>
          <a:r>
            <a:rPr lang="zh-CN" altLang="en-US" sz="1100">
              <a:latin typeface="微软雅黑" panose="020B0503020204020204" pitchFamily="34" charset="-122"/>
              <a:ea typeface="微软雅黑" panose="020B0503020204020204" pitchFamily="34" charset="-122"/>
            </a:rPr>
            <a:t>折旧分类</a:t>
          </a:r>
        </a:p>
      </dgm:t>
    </dgm:pt>
    <dgm:pt modelId="{1089F92D-77DB-48F1-AB92-EA88DF7F9A40}" type="parTrans" cxnId="{D01A84A2-4AB5-4AA1-A6DC-18E88DDE21D1}">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A1631F34-5EE6-4A27-8AE0-A728D7A0F86A}" type="sibTrans" cxnId="{D01A84A2-4AB5-4AA1-A6DC-18E88DDE21D1}">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57668111-DF54-442C-8059-3BB8FEBAD138}" type="pres">
      <dgm:prSet presAssocID="{E4A92A81-ADDD-4695-9E66-6F282AB20626}" presName="hierChild1" presStyleCnt="0">
        <dgm:presLayoutVars>
          <dgm:orgChart val="1"/>
          <dgm:chPref val="1"/>
          <dgm:dir/>
          <dgm:animOne val="branch"/>
          <dgm:animLvl val="lvl"/>
          <dgm:resizeHandles/>
        </dgm:presLayoutVars>
      </dgm:prSet>
      <dgm:spPr/>
    </dgm:pt>
    <dgm:pt modelId="{B6474C01-485A-4410-B59B-ADC628901FF9}" type="pres">
      <dgm:prSet presAssocID="{9D7D5385-B641-4FAB-8F7A-8F642C73F0E7}" presName="hierRoot1" presStyleCnt="0">
        <dgm:presLayoutVars>
          <dgm:hierBranch val="init"/>
        </dgm:presLayoutVars>
      </dgm:prSet>
      <dgm:spPr/>
    </dgm:pt>
    <dgm:pt modelId="{CACC9AA3-46EE-4E01-B4FB-5EBA18F47016}" type="pres">
      <dgm:prSet presAssocID="{9D7D5385-B641-4FAB-8F7A-8F642C73F0E7}" presName="rootComposite1" presStyleCnt="0"/>
      <dgm:spPr/>
    </dgm:pt>
    <dgm:pt modelId="{04B97D7D-D5A5-498E-834B-A8E7555F2D4E}" type="pres">
      <dgm:prSet presAssocID="{9D7D5385-B641-4FAB-8F7A-8F642C73F0E7}" presName="rootText1" presStyleLbl="node0" presStyleIdx="0" presStyleCnt="1" custScaleX="145453" custScaleY="82896">
        <dgm:presLayoutVars>
          <dgm:chPref val="3"/>
        </dgm:presLayoutVars>
      </dgm:prSet>
      <dgm:spPr/>
    </dgm:pt>
    <dgm:pt modelId="{F337D691-A88F-4BBD-8528-10E84B2A1EB4}" type="pres">
      <dgm:prSet presAssocID="{9D7D5385-B641-4FAB-8F7A-8F642C73F0E7}" presName="rootConnector1" presStyleLbl="node1" presStyleIdx="0" presStyleCnt="0"/>
      <dgm:spPr/>
    </dgm:pt>
    <dgm:pt modelId="{CEEC33BF-897A-49CF-B175-ADE19F4673CD}" type="pres">
      <dgm:prSet presAssocID="{9D7D5385-B641-4FAB-8F7A-8F642C73F0E7}" presName="hierChild2" presStyleCnt="0"/>
      <dgm:spPr/>
    </dgm:pt>
    <dgm:pt modelId="{F95E7079-3CC8-43EB-A6E0-727814029370}" type="pres">
      <dgm:prSet presAssocID="{0128ED7B-98D3-468B-BF7A-45F849D7299A}" presName="Name64" presStyleLbl="parChTrans1D2" presStyleIdx="0" presStyleCnt="4"/>
      <dgm:spPr/>
    </dgm:pt>
    <dgm:pt modelId="{6C305A74-991C-4993-A830-3859298FF82F}" type="pres">
      <dgm:prSet presAssocID="{20A4DD05-E99E-4E79-A4EB-665B02F10C9D}" presName="hierRoot2" presStyleCnt="0">
        <dgm:presLayoutVars>
          <dgm:hierBranch val="init"/>
        </dgm:presLayoutVars>
      </dgm:prSet>
      <dgm:spPr/>
    </dgm:pt>
    <dgm:pt modelId="{CACD4A65-C39C-4BE1-834E-037BEF88C743}" type="pres">
      <dgm:prSet presAssocID="{20A4DD05-E99E-4E79-A4EB-665B02F10C9D}" presName="rootComposite" presStyleCnt="0"/>
      <dgm:spPr/>
    </dgm:pt>
    <dgm:pt modelId="{888143ED-2E99-4B6E-A33F-66FCD6A7C590}" type="pres">
      <dgm:prSet presAssocID="{20A4DD05-E99E-4E79-A4EB-665B02F10C9D}" presName="rootText" presStyleLbl="node2" presStyleIdx="0" presStyleCnt="4">
        <dgm:presLayoutVars>
          <dgm:chPref val="3"/>
        </dgm:presLayoutVars>
      </dgm:prSet>
      <dgm:spPr/>
    </dgm:pt>
    <dgm:pt modelId="{F611E528-B0A5-4159-B49D-F68724BA369B}" type="pres">
      <dgm:prSet presAssocID="{20A4DD05-E99E-4E79-A4EB-665B02F10C9D}" presName="rootConnector" presStyleLbl="node2" presStyleIdx="0" presStyleCnt="4"/>
      <dgm:spPr/>
    </dgm:pt>
    <dgm:pt modelId="{0BB70D53-42DF-473B-A1DE-4DC4E7EA92E4}" type="pres">
      <dgm:prSet presAssocID="{20A4DD05-E99E-4E79-A4EB-665B02F10C9D}" presName="hierChild4" presStyleCnt="0"/>
      <dgm:spPr/>
    </dgm:pt>
    <dgm:pt modelId="{2AB00524-818B-450A-847B-842862B89F0C}" type="pres">
      <dgm:prSet presAssocID="{0C3DB311-592B-4E41-8C54-0FBF6931382F}" presName="Name64" presStyleLbl="parChTrans1D3" presStyleIdx="0" presStyleCnt="8"/>
      <dgm:spPr/>
    </dgm:pt>
    <dgm:pt modelId="{E3C8C44E-9614-4D52-A2D9-4786A91687EC}" type="pres">
      <dgm:prSet presAssocID="{AFC6156B-8725-4B85-9F66-406648BC3B0C}" presName="hierRoot2" presStyleCnt="0">
        <dgm:presLayoutVars>
          <dgm:hierBranch val="init"/>
        </dgm:presLayoutVars>
      </dgm:prSet>
      <dgm:spPr/>
    </dgm:pt>
    <dgm:pt modelId="{FC05E4DF-292B-46DA-8718-8BEE4A828EBC}" type="pres">
      <dgm:prSet presAssocID="{AFC6156B-8725-4B85-9F66-406648BC3B0C}" presName="rootComposite" presStyleCnt="0"/>
      <dgm:spPr/>
    </dgm:pt>
    <dgm:pt modelId="{EB505FEF-2A9E-476F-9F30-152BFED8894E}" type="pres">
      <dgm:prSet presAssocID="{AFC6156B-8725-4B85-9F66-406648BC3B0C}" presName="rootText" presStyleLbl="node3" presStyleIdx="0" presStyleCnt="8">
        <dgm:presLayoutVars>
          <dgm:chPref val="3"/>
        </dgm:presLayoutVars>
      </dgm:prSet>
      <dgm:spPr/>
    </dgm:pt>
    <dgm:pt modelId="{816C2F8E-656C-4435-9C34-0A6C744516BD}" type="pres">
      <dgm:prSet presAssocID="{AFC6156B-8725-4B85-9F66-406648BC3B0C}" presName="rootConnector" presStyleLbl="node3" presStyleIdx="0" presStyleCnt="8"/>
      <dgm:spPr/>
    </dgm:pt>
    <dgm:pt modelId="{CA5A0941-D5E5-4686-9DFF-CD2A6FFAB0C6}" type="pres">
      <dgm:prSet presAssocID="{AFC6156B-8725-4B85-9F66-406648BC3B0C}" presName="hierChild4" presStyleCnt="0"/>
      <dgm:spPr/>
    </dgm:pt>
    <dgm:pt modelId="{1F75EC38-2709-4770-B045-52D03F45C3D3}" type="pres">
      <dgm:prSet presAssocID="{AFC6156B-8725-4B85-9F66-406648BC3B0C}" presName="hierChild5" presStyleCnt="0"/>
      <dgm:spPr/>
    </dgm:pt>
    <dgm:pt modelId="{7211B493-4E8B-4210-B526-059C3C69C7E3}" type="pres">
      <dgm:prSet presAssocID="{5838A7E8-88D3-403D-86C5-B1C232A41A00}" presName="Name64" presStyleLbl="parChTrans1D3" presStyleIdx="1" presStyleCnt="8"/>
      <dgm:spPr/>
    </dgm:pt>
    <dgm:pt modelId="{78C98DDB-DB92-4957-8248-71A4BB8DCAA4}" type="pres">
      <dgm:prSet presAssocID="{CBD0474E-F0E4-4593-B5B6-F3FE9102C273}" presName="hierRoot2" presStyleCnt="0">
        <dgm:presLayoutVars>
          <dgm:hierBranch val="init"/>
        </dgm:presLayoutVars>
      </dgm:prSet>
      <dgm:spPr/>
    </dgm:pt>
    <dgm:pt modelId="{88403846-82F9-4CC0-BB18-58723157AF36}" type="pres">
      <dgm:prSet presAssocID="{CBD0474E-F0E4-4593-B5B6-F3FE9102C273}" presName="rootComposite" presStyleCnt="0"/>
      <dgm:spPr/>
    </dgm:pt>
    <dgm:pt modelId="{D7E95835-6078-4876-B880-0A36F9EE9D18}" type="pres">
      <dgm:prSet presAssocID="{CBD0474E-F0E4-4593-B5B6-F3FE9102C273}" presName="rootText" presStyleLbl="node3" presStyleIdx="1" presStyleCnt="8">
        <dgm:presLayoutVars>
          <dgm:chPref val="3"/>
        </dgm:presLayoutVars>
      </dgm:prSet>
      <dgm:spPr/>
    </dgm:pt>
    <dgm:pt modelId="{EA02A678-1BE4-40E2-8540-B4261D338EB9}" type="pres">
      <dgm:prSet presAssocID="{CBD0474E-F0E4-4593-B5B6-F3FE9102C273}" presName="rootConnector" presStyleLbl="node3" presStyleIdx="1" presStyleCnt="8"/>
      <dgm:spPr/>
    </dgm:pt>
    <dgm:pt modelId="{B2DC3B02-8287-46C4-AAD0-8EC53FDDE1EB}" type="pres">
      <dgm:prSet presAssocID="{CBD0474E-F0E4-4593-B5B6-F3FE9102C273}" presName="hierChild4" presStyleCnt="0"/>
      <dgm:spPr/>
    </dgm:pt>
    <dgm:pt modelId="{7ED92D48-DDCE-4778-AAD4-247C89275A20}" type="pres">
      <dgm:prSet presAssocID="{CBD0474E-F0E4-4593-B5B6-F3FE9102C273}" presName="hierChild5" presStyleCnt="0"/>
      <dgm:spPr/>
    </dgm:pt>
    <dgm:pt modelId="{F968F04C-7933-465E-8BC3-95024D83A5FE}" type="pres">
      <dgm:prSet presAssocID="{1089F92D-77DB-48F1-AB92-EA88DF7F9A40}" presName="Name64" presStyleLbl="parChTrans1D3" presStyleIdx="2" presStyleCnt="8"/>
      <dgm:spPr/>
    </dgm:pt>
    <dgm:pt modelId="{D1EE94DA-D061-4226-A818-FA08B0F79DC8}" type="pres">
      <dgm:prSet presAssocID="{2295FC10-38F7-424E-B225-409946081B3E}" presName="hierRoot2" presStyleCnt="0">
        <dgm:presLayoutVars>
          <dgm:hierBranch val="init"/>
        </dgm:presLayoutVars>
      </dgm:prSet>
      <dgm:spPr/>
    </dgm:pt>
    <dgm:pt modelId="{57BEF963-4120-4A78-BFA9-B1441A0A4F97}" type="pres">
      <dgm:prSet presAssocID="{2295FC10-38F7-424E-B225-409946081B3E}" presName="rootComposite" presStyleCnt="0"/>
      <dgm:spPr/>
    </dgm:pt>
    <dgm:pt modelId="{ACE70072-F674-4D33-8F39-DD7E9384497D}" type="pres">
      <dgm:prSet presAssocID="{2295FC10-38F7-424E-B225-409946081B3E}" presName="rootText" presStyleLbl="node3" presStyleIdx="2" presStyleCnt="8">
        <dgm:presLayoutVars>
          <dgm:chPref val="3"/>
        </dgm:presLayoutVars>
      </dgm:prSet>
      <dgm:spPr/>
    </dgm:pt>
    <dgm:pt modelId="{147E8C65-9BF1-49FA-A926-B310DB343156}" type="pres">
      <dgm:prSet presAssocID="{2295FC10-38F7-424E-B225-409946081B3E}" presName="rootConnector" presStyleLbl="node3" presStyleIdx="2" presStyleCnt="8"/>
      <dgm:spPr/>
    </dgm:pt>
    <dgm:pt modelId="{1E70679D-164E-46F3-8F07-A79188D6759B}" type="pres">
      <dgm:prSet presAssocID="{2295FC10-38F7-424E-B225-409946081B3E}" presName="hierChild4" presStyleCnt="0"/>
      <dgm:spPr/>
    </dgm:pt>
    <dgm:pt modelId="{B20851DF-8D49-4A27-80B5-CE937EE330D1}" type="pres">
      <dgm:prSet presAssocID="{2295FC10-38F7-424E-B225-409946081B3E}" presName="hierChild5" presStyleCnt="0"/>
      <dgm:spPr/>
    </dgm:pt>
    <dgm:pt modelId="{61FA15EB-8682-499C-961D-A738624817EA}" type="pres">
      <dgm:prSet presAssocID="{20A4DD05-E99E-4E79-A4EB-665B02F10C9D}" presName="hierChild5" presStyleCnt="0"/>
      <dgm:spPr/>
    </dgm:pt>
    <dgm:pt modelId="{1CC14481-1B10-4023-BFEB-966EC03B76DE}" type="pres">
      <dgm:prSet presAssocID="{C1D8171A-0BA0-4C20-8B43-7CC87DFCBD8D}" presName="Name64" presStyleLbl="parChTrans1D2" presStyleIdx="1" presStyleCnt="4"/>
      <dgm:spPr/>
    </dgm:pt>
    <dgm:pt modelId="{CE77B66D-C4C7-47DE-A2F5-1F7A582F4A83}" type="pres">
      <dgm:prSet presAssocID="{1DDD752F-FF9F-4A2E-865F-3C715458D565}" presName="hierRoot2" presStyleCnt="0">
        <dgm:presLayoutVars>
          <dgm:hierBranch val="init"/>
        </dgm:presLayoutVars>
      </dgm:prSet>
      <dgm:spPr/>
    </dgm:pt>
    <dgm:pt modelId="{57597EB9-AC82-43A6-89B1-C29F72FCD073}" type="pres">
      <dgm:prSet presAssocID="{1DDD752F-FF9F-4A2E-865F-3C715458D565}" presName="rootComposite" presStyleCnt="0"/>
      <dgm:spPr/>
    </dgm:pt>
    <dgm:pt modelId="{BF1306B8-D180-4C0C-BFDB-29A572ED62EB}" type="pres">
      <dgm:prSet presAssocID="{1DDD752F-FF9F-4A2E-865F-3C715458D565}" presName="rootText" presStyleLbl="node2" presStyleIdx="1" presStyleCnt="4">
        <dgm:presLayoutVars>
          <dgm:chPref val="3"/>
        </dgm:presLayoutVars>
      </dgm:prSet>
      <dgm:spPr/>
    </dgm:pt>
    <dgm:pt modelId="{98F4A17D-15EE-4A63-A00A-8FF461FEDA5F}" type="pres">
      <dgm:prSet presAssocID="{1DDD752F-FF9F-4A2E-865F-3C715458D565}" presName="rootConnector" presStyleLbl="node2" presStyleIdx="1" presStyleCnt="4"/>
      <dgm:spPr/>
    </dgm:pt>
    <dgm:pt modelId="{73B7AD0E-742E-423E-898C-7FAC47A9398B}" type="pres">
      <dgm:prSet presAssocID="{1DDD752F-FF9F-4A2E-865F-3C715458D565}" presName="hierChild4" presStyleCnt="0"/>
      <dgm:spPr/>
    </dgm:pt>
    <dgm:pt modelId="{CF29F802-3012-44D8-AE1F-535406FB2F9C}" type="pres">
      <dgm:prSet presAssocID="{1DDD752F-FF9F-4A2E-865F-3C715458D565}" presName="hierChild5" presStyleCnt="0"/>
      <dgm:spPr/>
    </dgm:pt>
    <dgm:pt modelId="{87A3706B-2496-434F-8893-A0830D6E8142}" type="pres">
      <dgm:prSet presAssocID="{DA2C8E32-07B3-4338-847E-CF8BC714FB72}" presName="Name64" presStyleLbl="parChTrans1D2" presStyleIdx="2" presStyleCnt="4"/>
      <dgm:spPr/>
    </dgm:pt>
    <dgm:pt modelId="{A41A8A5B-BD6C-4E62-B234-37E57A3216E7}" type="pres">
      <dgm:prSet presAssocID="{E7F1D003-5523-4E3E-9E10-93EC21F78821}" presName="hierRoot2" presStyleCnt="0">
        <dgm:presLayoutVars>
          <dgm:hierBranch val="init"/>
        </dgm:presLayoutVars>
      </dgm:prSet>
      <dgm:spPr/>
    </dgm:pt>
    <dgm:pt modelId="{B6A7FB64-FDDD-41DE-A961-D17DCB0A87DF}" type="pres">
      <dgm:prSet presAssocID="{E7F1D003-5523-4E3E-9E10-93EC21F78821}" presName="rootComposite" presStyleCnt="0"/>
      <dgm:spPr/>
    </dgm:pt>
    <dgm:pt modelId="{7A1A1E9E-1B8E-41F5-BEBE-43F0EBD192F4}" type="pres">
      <dgm:prSet presAssocID="{E7F1D003-5523-4E3E-9E10-93EC21F78821}" presName="rootText" presStyleLbl="node2" presStyleIdx="2" presStyleCnt="4">
        <dgm:presLayoutVars>
          <dgm:chPref val="3"/>
        </dgm:presLayoutVars>
      </dgm:prSet>
      <dgm:spPr/>
    </dgm:pt>
    <dgm:pt modelId="{E52FCFC1-27D5-4CB7-B25D-CFCAC253509F}" type="pres">
      <dgm:prSet presAssocID="{E7F1D003-5523-4E3E-9E10-93EC21F78821}" presName="rootConnector" presStyleLbl="node2" presStyleIdx="2" presStyleCnt="4"/>
      <dgm:spPr/>
    </dgm:pt>
    <dgm:pt modelId="{00558175-369D-4767-B7B1-3B4220A2556E}" type="pres">
      <dgm:prSet presAssocID="{E7F1D003-5523-4E3E-9E10-93EC21F78821}" presName="hierChild4" presStyleCnt="0"/>
      <dgm:spPr/>
    </dgm:pt>
    <dgm:pt modelId="{F5209E4E-7667-4A6B-B7C5-D1B37B664FF1}" type="pres">
      <dgm:prSet presAssocID="{E7F1D003-5523-4E3E-9E10-93EC21F78821}" presName="hierChild5" presStyleCnt="0"/>
      <dgm:spPr/>
    </dgm:pt>
    <dgm:pt modelId="{6F064414-D1ED-4A66-B131-97FB2F8E2ECE}" type="pres">
      <dgm:prSet presAssocID="{26035057-3411-4321-BF3C-5189EBCA74BE}" presName="Name64" presStyleLbl="parChTrans1D2" presStyleIdx="3" presStyleCnt="4"/>
      <dgm:spPr/>
    </dgm:pt>
    <dgm:pt modelId="{D432B1E0-DF61-4D58-9419-1BEE7ECE6E1C}" type="pres">
      <dgm:prSet presAssocID="{4314D325-43E1-4E65-8AA4-47784FD6FC86}" presName="hierRoot2" presStyleCnt="0">
        <dgm:presLayoutVars>
          <dgm:hierBranch val="init"/>
        </dgm:presLayoutVars>
      </dgm:prSet>
      <dgm:spPr/>
    </dgm:pt>
    <dgm:pt modelId="{D31E53DD-17EB-4D79-9172-4F6ACB9E16F2}" type="pres">
      <dgm:prSet presAssocID="{4314D325-43E1-4E65-8AA4-47784FD6FC86}" presName="rootComposite" presStyleCnt="0"/>
      <dgm:spPr/>
    </dgm:pt>
    <dgm:pt modelId="{D701E766-A8C8-4B84-BA3B-93A78839EC6E}" type="pres">
      <dgm:prSet presAssocID="{4314D325-43E1-4E65-8AA4-47784FD6FC86}" presName="rootText" presStyleLbl="node2" presStyleIdx="3" presStyleCnt="4">
        <dgm:presLayoutVars>
          <dgm:chPref val="3"/>
        </dgm:presLayoutVars>
      </dgm:prSet>
      <dgm:spPr/>
    </dgm:pt>
    <dgm:pt modelId="{900B9CD2-F074-4BB6-881D-98D7A51EC6D7}" type="pres">
      <dgm:prSet presAssocID="{4314D325-43E1-4E65-8AA4-47784FD6FC86}" presName="rootConnector" presStyleLbl="node2" presStyleIdx="3" presStyleCnt="4"/>
      <dgm:spPr/>
    </dgm:pt>
    <dgm:pt modelId="{200E17A4-70FA-450D-8ECC-11510B4F4578}" type="pres">
      <dgm:prSet presAssocID="{4314D325-43E1-4E65-8AA4-47784FD6FC86}" presName="hierChild4" presStyleCnt="0"/>
      <dgm:spPr/>
    </dgm:pt>
    <dgm:pt modelId="{293C2926-770B-47B1-8D31-4F3AF69D4199}" type="pres">
      <dgm:prSet presAssocID="{54656C3B-8C71-40B0-990E-D385D708949F}" presName="Name64" presStyleLbl="parChTrans1D3" presStyleIdx="3" presStyleCnt="8"/>
      <dgm:spPr/>
    </dgm:pt>
    <dgm:pt modelId="{B21FDD16-3499-4635-BC1D-2D7ADCF7BE69}" type="pres">
      <dgm:prSet presAssocID="{0CCB3FF2-DE1C-465B-9C0F-939DAFF015AD}" presName="hierRoot2" presStyleCnt="0">
        <dgm:presLayoutVars>
          <dgm:hierBranch val="init"/>
        </dgm:presLayoutVars>
      </dgm:prSet>
      <dgm:spPr/>
    </dgm:pt>
    <dgm:pt modelId="{A959D0F9-E9C4-4942-B072-4C3346A8B3D9}" type="pres">
      <dgm:prSet presAssocID="{0CCB3FF2-DE1C-465B-9C0F-939DAFF015AD}" presName="rootComposite" presStyleCnt="0"/>
      <dgm:spPr/>
    </dgm:pt>
    <dgm:pt modelId="{2B347D3B-50CD-4165-AD87-9E28FBED0B80}" type="pres">
      <dgm:prSet presAssocID="{0CCB3FF2-DE1C-465B-9C0F-939DAFF015AD}" presName="rootText" presStyleLbl="node3" presStyleIdx="3" presStyleCnt="8">
        <dgm:presLayoutVars>
          <dgm:chPref val="3"/>
        </dgm:presLayoutVars>
      </dgm:prSet>
      <dgm:spPr/>
    </dgm:pt>
    <dgm:pt modelId="{38621E66-5E60-4CF0-881E-821BAA1CE393}" type="pres">
      <dgm:prSet presAssocID="{0CCB3FF2-DE1C-465B-9C0F-939DAFF015AD}" presName="rootConnector" presStyleLbl="node3" presStyleIdx="3" presStyleCnt="8"/>
      <dgm:spPr/>
    </dgm:pt>
    <dgm:pt modelId="{D98B294D-D239-437A-9AD3-FBBEC8C9ADB7}" type="pres">
      <dgm:prSet presAssocID="{0CCB3FF2-DE1C-465B-9C0F-939DAFF015AD}" presName="hierChild4" presStyleCnt="0"/>
      <dgm:spPr/>
    </dgm:pt>
    <dgm:pt modelId="{C4CE239B-8E92-4D24-9A2F-09E9F978E7C2}" type="pres">
      <dgm:prSet presAssocID="{0CCB3FF2-DE1C-465B-9C0F-939DAFF015AD}" presName="hierChild5" presStyleCnt="0"/>
      <dgm:spPr/>
    </dgm:pt>
    <dgm:pt modelId="{43A29424-A6BC-4A4D-9161-911B8F905CFC}" type="pres">
      <dgm:prSet presAssocID="{926F6CDD-44C9-4682-ACD2-929ECAEA5E95}" presName="Name64" presStyleLbl="parChTrans1D3" presStyleIdx="4" presStyleCnt="8"/>
      <dgm:spPr/>
    </dgm:pt>
    <dgm:pt modelId="{3544E560-F089-4D8B-B374-A2A4F6B4B9C9}" type="pres">
      <dgm:prSet presAssocID="{7683291C-023B-4311-A6B2-904160DCFA97}" presName="hierRoot2" presStyleCnt="0">
        <dgm:presLayoutVars>
          <dgm:hierBranch val="init"/>
        </dgm:presLayoutVars>
      </dgm:prSet>
      <dgm:spPr/>
    </dgm:pt>
    <dgm:pt modelId="{28826444-99C3-43C3-9721-FFDDABC503CD}" type="pres">
      <dgm:prSet presAssocID="{7683291C-023B-4311-A6B2-904160DCFA97}" presName="rootComposite" presStyleCnt="0"/>
      <dgm:spPr/>
    </dgm:pt>
    <dgm:pt modelId="{3148039B-8D7F-47C8-8ABB-24A7A335B277}" type="pres">
      <dgm:prSet presAssocID="{7683291C-023B-4311-A6B2-904160DCFA97}" presName="rootText" presStyleLbl="node3" presStyleIdx="4" presStyleCnt="8">
        <dgm:presLayoutVars>
          <dgm:chPref val="3"/>
        </dgm:presLayoutVars>
      </dgm:prSet>
      <dgm:spPr/>
    </dgm:pt>
    <dgm:pt modelId="{788278CF-6F30-4F1F-953B-C4071FF62030}" type="pres">
      <dgm:prSet presAssocID="{7683291C-023B-4311-A6B2-904160DCFA97}" presName="rootConnector" presStyleLbl="node3" presStyleIdx="4" presStyleCnt="8"/>
      <dgm:spPr/>
    </dgm:pt>
    <dgm:pt modelId="{27C2CE17-D4B7-4D14-AB7A-00F7630F9DBB}" type="pres">
      <dgm:prSet presAssocID="{7683291C-023B-4311-A6B2-904160DCFA97}" presName="hierChild4" presStyleCnt="0"/>
      <dgm:spPr/>
    </dgm:pt>
    <dgm:pt modelId="{12D6181F-0DCB-4112-B88D-24C2FE023B32}" type="pres">
      <dgm:prSet presAssocID="{7683291C-023B-4311-A6B2-904160DCFA97}" presName="hierChild5" presStyleCnt="0"/>
      <dgm:spPr/>
    </dgm:pt>
    <dgm:pt modelId="{3F2BE41B-E141-4384-8AAD-64283679A493}" type="pres">
      <dgm:prSet presAssocID="{B1733A70-1C00-446C-94E3-F83B96D33B55}" presName="Name64" presStyleLbl="parChTrans1D3" presStyleIdx="5" presStyleCnt="8"/>
      <dgm:spPr/>
    </dgm:pt>
    <dgm:pt modelId="{34BDAEB0-748F-42F8-AA11-1B44E5591ADA}" type="pres">
      <dgm:prSet presAssocID="{1462A04F-6758-4DA4-9629-F75A3A4D6804}" presName="hierRoot2" presStyleCnt="0">
        <dgm:presLayoutVars>
          <dgm:hierBranch val="init"/>
        </dgm:presLayoutVars>
      </dgm:prSet>
      <dgm:spPr/>
    </dgm:pt>
    <dgm:pt modelId="{C7424708-F17A-44B4-9CBE-7B272638BFF1}" type="pres">
      <dgm:prSet presAssocID="{1462A04F-6758-4DA4-9629-F75A3A4D6804}" presName="rootComposite" presStyleCnt="0"/>
      <dgm:spPr/>
    </dgm:pt>
    <dgm:pt modelId="{EFF288CB-CD2A-49F5-95E6-BF67F5B7D2B1}" type="pres">
      <dgm:prSet presAssocID="{1462A04F-6758-4DA4-9629-F75A3A4D6804}" presName="rootText" presStyleLbl="node3" presStyleIdx="5" presStyleCnt="8">
        <dgm:presLayoutVars>
          <dgm:chPref val="3"/>
        </dgm:presLayoutVars>
      </dgm:prSet>
      <dgm:spPr/>
    </dgm:pt>
    <dgm:pt modelId="{CD31DBCA-7CA7-49DD-A7B6-DAFB23B8A82E}" type="pres">
      <dgm:prSet presAssocID="{1462A04F-6758-4DA4-9629-F75A3A4D6804}" presName="rootConnector" presStyleLbl="node3" presStyleIdx="5" presStyleCnt="8"/>
      <dgm:spPr/>
    </dgm:pt>
    <dgm:pt modelId="{31612745-E970-496F-91B7-413E99DD212D}" type="pres">
      <dgm:prSet presAssocID="{1462A04F-6758-4DA4-9629-F75A3A4D6804}" presName="hierChild4" presStyleCnt="0"/>
      <dgm:spPr/>
    </dgm:pt>
    <dgm:pt modelId="{1DB1C0BE-12D2-4AEA-BF12-453EE4B24CCC}" type="pres">
      <dgm:prSet presAssocID="{1462A04F-6758-4DA4-9629-F75A3A4D6804}" presName="hierChild5" presStyleCnt="0"/>
      <dgm:spPr/>
    </dgm:pt>
    <dgm:pt modelId="{1F5B534C-F8B7-494A-B319-B069C9C6D5E1}" type="pres">
      <dgm:prSet presAssocID="{7A053ED6-8334-49EA-B822-9AE537A1771C}" presName="Name64" presStyleLbl="parChTrans1D3" presStyleIdx="6" presStyleCnt="8"/>
      <dgm:spPr/>
    </dgm:pt>
    <dgm:pt modelId="{FC222793-D463-4E58-8CC0-CC3CE25E0045}" type="pres">
      <dgm:prSet presAssocID="{14842069-EFFB-4124-9C49-495470502680}" presName="hierRoot2" presStyleCnt="0">
        <dgm:presLayoutVars>
          <dgm:hierBranch val="init"/>
        </dgm:presLayoutVars>
      </dgm:prSet>
      <dgm:spPr/>
    </dgm:pt>
    <dgm:pt modelId="{DE874D83-9C36-465C-98A3-30D1D6D37E55}" type="pres">
      <dgm:prSet presAssocID="{14842069-EFFB-4124-9C49-495470502680}" presName="rootComposite" presStyleCnt="0"/>
      <dgm:spPr/>
    </dgm:pt>
    <dgm:pt modelId="{9A122488-90B9-44FA-A1CA-33321A4CE095}" type="pres">
      <dgm:prSet presAssocID="{14842069-EFFB-4124-9C49-495470502680}" presName="rootText" presStyleLbl="node3" presStyleIdx="6" presStyleCnt="8">
        <dgm:presLayoutVars>
          <dgm:chPref val="3"/>
        </dgm:presLayoutVars>
      </dgm:prSet>
      <dgm:spPr/>
    </dgm:pt>
    <dgm:pt modelId="{FFA3A31F-58D0-45B1-9A1A-5FA712E554CC}" type="pres">
      <dgm:prSet presAssocID="{14842069-EFFB-4124-9C49-495470502680}" presName="rootConnector" presStyleLbl="node3" presStyleIdx="6" presStyleCnt="8"/>
      <dgm:spPr/>
    </dgm:pt>
    <dgm:pt modelId="{C928AE2B-54F0-40FF-8EE7-E6B38469AED0}" type="pres">
      <dgm:prSet presAssocID="{14842069-EFFB-4124-9C49-495470502680}" presName="hierChild4" presStyleCnt="0"/>
      <dgm:spPr/>
    </dgm:pt>
    <dgm:pt modelId="{854D0411-D99C-4F46-B4D0-2703D907FE6C}" type="pres">
      <dgm:prSet presAssocID="{14842069-EFFB-4124-9C49-495470502680}" presName="hierChild5" presStyleCnt="0"/>
      <dgm:spPr/>
    </dgm:pt>
    <dgm:pt modelId="{924FA6B1-9D41-4ABE-99F8-400D208372E4}" type="pres">
      <dgm:prSet presAssocID="{43E5AE24-F3FD-4BBA-9FFC-D374E49C5967}" presName="Name64" presStyleLbl="parChTrans1D3" presStyleIdx="7" presStyleCnt="8"/>
      <dgm:spPr/>
    </dgm:pt>
    <dgm:pt modelId="{39C9BD12-73DD-43AF-84C8-684E47C24F65}" type="pres">
      <dgm:prSet presAssocID="{68DF0213-F9B7-4988-A684-4A43DFCF0ECD}" presName="hierRoot2" presStyleCnt="0">
        <dgm:presLayoutVars>
          <dgm:hierBranch val="init"/>
        </dgm:presLayoutVars>
      </dgm:prSet>
      <dgm:spPr/>
    </dgm:pt>
    <dgm:pt modelId="{6AEC55BD-FBDC-4D20-84A5-23913925FE00}" type="pres">
      <dgm:prSet presAssocID="{68DF0213-F9B7-4988-A684-4A43DFCF0ECD}" presName="rootComposite" presStyleCnt="0"/>
      <dgm:spPr/>
    </dgm:pt>
    <dgm:pt modelId="{C6976D50-4B19-4817-87DB-F7FAA69B0402}" type="pres">
      <dgm:prSet presAssocID="{68DF0213-F9B7-4988-A684-4A43DFCF0ECD}" presName="rootText" presStyleLbl="node3" presStyleIdx="7" presStyleCnt="8">
        <dgm:presLayoutVars>
          <dgm:chPref val="3"/>
        </dgm:presLayoutVars>
      </dgm:prSet>
      <dgm:spPr/>
    </dgm:pt>
    <dgm:pt modelId="{EBCEF9FF-1B7B-472C-A82F-8F76E51BB7D1}" type="pres">
      <dgm:prSet presAssocID="{68DF0213-F9B7-4988-A684-4A43DFCF0ECD}" presName="rootConnector" presStyleLbl="node3" presStyleIdx="7" presStyleCnt="8"/>
      <dgm:spPr/>
    </dgm:pt>
    <dgm:pt modelId="{F14E500A-8A2B-40B8-8C1A-BA5C234ECADE}" type="pres">
      <dgm:prSet presAssocID="{68DF0213-F9B7-4988-A684-4A43DFCF0ECD}" presName="hierChild4" presStyleCnt="0"/>
      <dgm:spPr/>
    </dgm:pt>
    <dgm:pt modelId="{2884A5D9-0400-46BA-AA57-6B6989C6E596}" type="pres">
      <dgm:prSet presAssocID="{68DF0213-F9B7-4988-A684-4A43DFCF0ECD}" presName="hierChild5" presStyleCnt="0"/>
      <dgm:spPr/>
    </dgm:pt>
    <dgm:pt modelId="{844C4C44-F33E-47A2-A5FD-30D3DD936304}" type="pres">
      <dgm:prSet presAssocID="{4314D325-43E1-4E65-8AA4-47784FD6FC86}" presName="hierChild5" presStyleCnt="0"/>
      <dgm:spPr/>
    </dgm:pt>
    <dgm:pt modelId="{465F5D21-1837-477E-AE82-916F68D37802}" type="pres">
      <dgm:prSet presAssocID="{9D7D5385-B641-4FAB-8F7A-8F642C73F0E7}" presName="hierChild3" presStyleCnt="0"/>
      <dgm:spPr/>
    </dgm:pt>
  </dgm:ptLst>
  <dgm:cxnLst>
    <dgm:cxn modelId="{EC84E100-CEC4-402C-8CBE-399BFF1D12CD}" srcId="{E4A92A81-ADDD-4695-9E66-6F282AB20626}" destId="{9D7D5385-B641-4FAB-8F7A-8F642C73F0E7}" srcOrd="0" destOrd="0" parTransId="{1C7C047D-CF9F-44AF-A80B-D79FAEB6382B}" sibTransId="{0C30786B-84E9-40D7-A017-54B47C3A6AFC}"/>
    <dgm:cxn modelId="{C7169A04-224A-46FE-8A6F-F22C69E3542E}" type="presOf" srcId="{14842069-EFFB-4124-9C49-495470502680}" destId="{9A122488-90B9-44FA-A1CA-33321A4CE095}" srcOrd="0" destOrd="0" presId="urn:microsoft.com/office/officeart/2009/3/layout/HorizontalOrganizationChart"/>
    <dgm:cxn modelId="{51AED406-7330-473B-B626-CA33438FC84D}" type="presOf" srcId="{2295FC10-38F7-424E-B225-409946081B3E}" destId="{147E8C65-9BF1-49FA-A926-B310DB343156}" srcOrd="1" destOrd="0" presId="urn:microsoft.com/office/officeart/2009/3/layout/HorizontalOrganizationChart"/>
    <dgm:cxn modelId="{082E8908-1651-4CAA-A48C-1195BC765FFB}" type="presOf" srcId="{E7F1D003-5523-4E3E-9E10-93EC21F78821}" destId="{E52FCFC1-27D5-4CB7-B25D-CFCAC253509F}" srcOrd="1" destOrd="0" presId="urn:microsoft.com/office/officeart/2009/3/layout/HorizontalOrganizationChart"/>
    <dgm:cxn modelId="{013D1018-CD3B-43B3-A96C-2FB19B44C13E}" type="presOf" srcId="{0128ED7B-98D3-468B-BF7A-45F849D7299A}" destId="{F95E7079-3CC8-43EB-A6E0-727814029370}" srcOrd="0" destOrd="0" presId="urn:microsoft.com/office/officeart/2009/3/layout/HorizontalOrganizationChart"/>
    <dgm:cxn modelId="{2FD69728-CA5B-4578-BF01-13603A23DFF6}" srcId="{4314D325-43E1-4E65-8AA4-47784FD6FC86}" destId="{14842069-EFFB-4124-9C49-495470502680}" srcOrd="3" destOrd="0" parTransId="{7A053ED6-8334-49EA-B822-9AE537A1771C}" sibTransId="{7100F9BF-4C1C-4E24-80FD-83293B653CC9}"/>
    <dgm:cxn modelId="{87E54329-EB28-449D-8C8A-2B8FE8487B17}" type="presOf" srcId="{0C3DB311-592B-4E41-8C54-0FBF6931382F}" destId="{2AB00524-818B-450A-847B-842862B89F0C}" srcOrd="0" destOrd="0" presId="urn:microsoft.com/office/officeart/2009/3/layout/HorizontalOrganizationChart"/>
    <dgm:cxn modelId="{94A93730-00EF-4EF8-85A5-064E95C8717D}" type="presOf" srcId="{26035057-3411-4321-BF3C-5189EBCA74BE}" destId="{6F064414-D1ED-4A66-B131-97FB2F8E2ECE}" srcOrd="0" destOrd="0" presId="urn:microsoft.com/office/officeart/2009/3/layout/HorizontalOrganizationChart"/>
    <dgm:cxn modelId="{3C59B532-A0F2-453A-A879-3561248B5CEC}" type="presOf" srcId="{7683291C-023B-4311-A6B2-904160DCFA97}" destId="{3148039B-8D7F-47C8-8ABB-24A7A335B277}" srcOrd="0" destOrd="0" presId="urn:microsoft.com/office/officeart/2009/3/layout/HorizontalOrganizationChart"/>
    <dgm:cxn modelId="{36DC7B33-1EB3-44A0-930C-B8BDD59817EC}" type="presOf" srcId="{43E5AE24-F3FD-4BBA-9FFC-D374E49C5967}" destId="{924FA6B1-9D41-4ABE-99F8-400D208372E4}" srcOrd="0" destOrd="0" presId="urn:microsoft.com/office/officeart/2009/3/layout/HorizontalOrganizationChart"/>
    <dgm:cxn modelId="{2C5EA241-0AFC-483C-91E8-3456F5ECB931}" srcId="{9D7D5385-B641-4FAB-8F7A-8F642C73F0E7}" destId="{20A4DD05-E99E-4E79-A4EB-665B02F10C9D}" srcOrd="0" destOrd="0" parTransId="{0128ED7B-98D3-468B-BF7A-45F849D7299A}" sibTransId="{12CAB715-0D15-490B-ACF9-C7A88236A010}"/>
    <dgm:cxn modelId="{D1C2B54B-A468-4FC4-A723-159ABFAA565B}" type="presOf" srcId="{1462A04F-6758-4DA4-9629-F75A3A4D6804}" destId="{CD31DBCA-7CA7-49DD-A7B6-DAFB23B8A82E}" srcOrd="1" destOrd="0" presId="urn:microsoft.com/office/officeart/2009/3/layout/HorizontalOrganizationChart"/>
    <dgm:cxn modelId="{D174284D-D543-482A-A08B-429DE4ABD291}" type="presOf" srcId="{1089F92D-77DB-48F1-AB92-EA88DF7F9A40}" destId="{F968F04C-7933-465E-8BC3-95024D83A5FE}" srcOrd="0" destOrd="0" presId="urn:microsoft.com/office/officeart/2009/3/layout/HorizontalOrganizationChart"/>
    <dgm:cxn modelId="{0D3EE64E-1110-4C96-AD5B-0C09F0532E83}" srcId="{20A4DD05-E99E-4E79-A4EB-665B02F10C9D}" destId="{CBD0474E-F0E4-4593-B5B6-F3FE9102C273}" srcOrd="1" destOrd="0" parTransId="{5838A7E8-88D3-403D-86C5-B1C232A41A00}" sibTransId="{C70B70AD-7A03-4E20-8363-3BA05968DE2D}"/>
    <dgm:cxn modelId="{59660150-6164-4359-89C6-375822EDD5AB}" type="presOf" srcId="{AFC6156B-8725-4B85-9F66-406648BC3B0C}" destId="{EB505FEF-2A9E-476F-9F30-152BFED8894E}" srcOrd="0" destOrd="0" presId="urn:microsoft.com/office/officeart/2009/3/layout/HorizontalOrganizationChart"/>
    <dgm:cxn modelId="{F32E5950-3AE1-4A02-B4D3-D7E49C290645}" type="presOf" srcId="{68DF0213-F9B7-4988-A684-4A43DFCF0ECD}" destId="{C6976D50-4B19-4817-87DB-F7FAA69B0402}" srcOrd="0" destOrd="0" presId="urn:microsoft.com/office/officeart/2009/3/layout/HorizontalOrganizationChart"/>
    <dgm:cxn modelId="{0E526E55-63EA-4B39-B479-EE62CBA5B0FB}" type="presOf" srcId="{68DF0213-F9B7-4988-A684-4A43DFCF0ECD}" destId="{EBCEF9FF-1B7B-472C-A82F-8F76E51BB7D1}" srcOrd="1" destOrd="0" presId="urn:microsoft.com/office/officeart/2009/3/layout/HorizontalOrganizationChart"/>
    <dgm:cxn modelId="{3CC3755A-646A-4B83-A233-30257BD49843}" type="presOf" srcId="{7683291C-023B-4311-A6B2-904160DCFA97}" destId="{788278CF-6F30-4F1F-953B-C4071FF62030}" srcOrd="1" destOrd="0" presId="urn:microsoft.com/office/officeart/2009/3/layout/HorizontalOrganizationChart"/>
    <dgm:cxn modelId="{5341825C-F536-49CA-BE3B-354438ECDFB9}" type="presOf" srcId="{20A4DD05-E99E-4E79-A4EB-665B02F10C9D}" destId="{F611E528-B0A5-4159-B49D-F68724BA369B}" srcOrd="1" destOrd="0" presId="urn:microsoft.com/office/officeart/2009/3/layout/HorizontalOrganizationChart"/>
    <dgm:cxn modelId="{E035355D-8AEA-428C-B9BB-188743C00D87}" srcId="{9D7D5385-B641-4FAB-8F7A-8F642C73F0E7}" destId="{E7F1D003-5523-4E3E-9E10-93EC21F78821}" srcOrd="2" destOrd="0" parTransId="{DA2C8E32-07B3-4338-847E-CF8BC714FB72}" sibTransId="{FD11D0A5-BD5F-4155-9F7E-3C2680408DD9}"/>
    <dgm:cxn modelId="{8034E661-9330-4F6F-BAE6-BF81E9118A6F}" type="presOf" srcId="{54656C3B-8C71-40B0-990E-D385D708949F}" destId="{293C2926-770B-47B1-8D31-4F3AF69D4199}" srcOrd="0" destOrd="0" presId="urn:microsoft.com/office/officeart/2009/3/layout/HorizontalOrganizationChart"/>
    <dgm:cxn modelId="{A185A262-A8D7-4DAA-9500-8F55681F38C3}" type="presOf" srcId="{14842069-EFFB-4124-9C49-495470502680}" destId="{FFA3A31F-58D0-45B1-9A1A-5FA712E554CC}" srcOrd="1" destOrd="0" presId="urn:microsoft.com/office/officeart/2009/3/layout/HorizontalOrganizationChart"/>
    <dgm:cxn modelId="{22953163-3D86-44B2-85F7-A9DF16FE83E6}" type="presOf" srcId="{E7F1D003-5523-4E3E-9E10-93EC21F78821}" destId="{7A1A1E9E-1B8E-41F5-BEBE-43F0EBD192F4}" srcOrd="0" destOrd="0" presId="urn:microsoft.com/office/officeart/2009/3/layout/HorizontalOrganizationChart"/>
    <dgm:cxn modelId="{F50D1366-3127-4783-8819-B15580C330AD}" type="presOf" srcId="{0CCB3FF2-DE1C-465B-9C0F-939DAFF015AD}" destId="{38621E66-5E60-4CF0-881E-821BAA1CE393}" srcOrd="1" destOrd="0" presId="urn:microsoft.com/office/officeart/2009/3/layout/HorizontalOrganizationChart"/>
    <dgm:cxn modelId="{3034A967-66C7-4B7C-B0A2-6805DE5AF833}" type="presOf" srcId="{CBD0474E-F0E4-4593-B5B6-F3FE9102C273}" destId="{D7E95835-6078-4876-B880-0A36F9EE9D18}" srcOrd="0" destOrd="0" presId="urn:microsoft.com/office/officeart/2009/3/layout/HorizontalOrganizationChart"/>
    <dgm:cxn modelId="{BFAD2C6F-E407-44BA-B62C-37409AD84ED9}" type="presOf" srcId="{1462A04F-6758-4DA4-9629-F75A3A4D6804}" destId="{EFF288CB-CD2A-49F5-95E6-BF67F5B7D2B1}" srcOrd="0" destOrd="0" presId="urn:microsoft.com/office/officeart/2009/3/layout/HorizontalOrganizationChart"/>
    <dgm:cxn modelId="{083FF978-D602-4F76-9CC2-E909EBD64C34}" type="presOf" srcId="{0CCB3FF2-DE1C-465B-9C0F-939DAFF015AD}" destId="{2B347D3B-50CD-4165-AD87-9E28FBED0B80}" srcOrd="0" destOrd="0" presId="urn:microsoft.com/office/officeart/2009/3/layout/HorizontalOrganizationChart"/>
    <dgm:cxn modelId="{ACE4167B-F8AA-47A9-B8D5-C2466A4C52C0}" srcId="{4314D325-43E1-4E65-8AA4-47784FD6FC86}" destId="{1462A04F-6758-4DA4-9629-F75A3A4D6804}" srcOrd="2" destOrd="0" parTransId="{B1733A70-1C00-446C-94E3-F83B96D33B55}" sibTransId="{3AB4827E-C174-4EBD-A256-74BCBD28DD66}"/>
    <dgm:cxn modelId="{F2A74D7E-59C0-4A6D-A530-BE6C45BCFE29}" type="presOf" srcId="{926F6CDD-44C9-4682-ACD2-929ECAEA5E95}" destId="{43A29424-A6BC-4A4D-9161-911B8F905CFC}" srcOrd="0" destOrd="0" presId="urn:microsoft.com/office/officeart/2009/3/layout/HorizontalOrganizationChart"/>
    <dgm:cxn modelId="{4A7A9F81-A2CE-46F7-8DF1-52EB72170B50}" type="presOf" srcId="{DA2C8E32-07B3-4338-847E-CF8BC714FB72}" destId="{87A3706B-2496-434F-8893-A0830D6E8142}" srcOrd="0" destOrd="0" presId="urn:microsoft.com/office/officeart/2009/3/layout/HorizontalOrganizationChart"/>
    <dgm:cxn modelId="{E4F04D82-D183-4385-A0B5-57A3CB6ED67E}" srcId="{20A4DD05-E99E-4E79-A4EB-665B02F10C9D}" destId="{AFC6156B-8725-4B85-9F66-406648BC3B0C}" srcOrd="0" destOrd="0" parTransId="{0C3DB311-592B-4E41-8C54-0FBF6931382F}" sibTransId="{0BB561C9-7C53-4A93-8378-11BB0316AC68}"/>
    <dgm:cxn modelId="{8E9D6383-A20C-416D-BCA8-FAAFD7A05A54}" type="presOf" srcId="{2295FC10-38F7-424E-B225-409946081B3E}" destId="{ACE70072-F674-4D33-8F39-DD7E9384497D}" srcOrd="0" destOrd="0" presId="urn:microsoft.com/office/officeart/2009/3/layout/HorizontalOrganizationChart"/>
    <dgm:cxn modelId="{21012E8D-431B-46D9-822C-D8ACF8E60403}" srcId="{4314D325-43E1-4E65-8AA4-47784FD6FC86}" destId="{0CCB3FF2-DE1C-465B-9C0F-939DAFF015AD}" srcOrd="0" destOrd="0" parTransId="{54656C3B-8C71-40B0-990E-D385D708949F}" sibTransId="{73DFF8B9-E0FB-4F12-A4A0-372E9930B9BC}"/>
    <dgm:cxn modelId="{B4D34390-9B82-405A-A73F-E23F49F65FF6}" type="presOf" srcId="{4314D325-43E1-4E65-8AA4-47784FD6FC86}" destId="{900B9CD2-F074-4BB6-881D-98D7A51EC6D7}" srcOrd="1" destOrd="0" presId="urn:microsoft.com/office/officeart/2009/3/layout/HorizontalOrganizationChart"/>
    <dgm:cxn modelId="{EDE53992-6FAB-4411-A270-02C7AE4EC109}" srcId="{4314D325-43E1-4E65-8AA4-47784FD6FC86}" destId="{7683291C-023B-4311-A6B2-904160DCFA97}" srcOrd="1" destOrd="0" parTransId="{926F6CDD-44C9-4682-ACD2-929ECAEA5E95}" sibTransId="{7AB5781C-90BE-49E2-93DD-1D93D2893DA4}"/>
    <dgm:cxn modelId="{07130A97-64AC-4CED-9A42-F22E44C2DFF6}" srcId="{9D7D5385-B641-4FAB-8F7A-8F642C73F0E7}" destId="{4314D325-43E1-4E65-8AA4-47784FD6FC86}" srcOrd="3" destOrd="0" parTransId="{26035057-3411-4321-BF3C-5189EBCA74BE}" sibTransId="{94FC40A1-F359-4E38-A6AD-191552B0E67E}"/>
    <dgm:cxn modelId="{ADF3309D-02BD-4C4A-B9E3-197EDCC9B9DD}" type="presOf" srcId="{C1D8171A-0BA0-4C20-8B43-7CC87DFCBD8D}" destId="{1CC14481-1B10-4023-BFEB-966EC03B76DE}" srcOrd="0" destOrd="0" presId="urn:microsoft.com/office/officeart/2009/3/layout/HorizontalOrganizationChart"/>
    <dgm:cxn modelId="{D01A84A2-4AB5-4AA1-A6DC-18E88DDE21D1}" srcId="{20A4DD05-E99E-4E79-A4EB-665B02F10C9D}" destId="{2295FC10-38F7-424E-B225-409946081B3E}" srcOrd="2" destOrd="0" parTransId="{1089F92D-77DB-48F1-AB92-EA88DF7F9A40}" sibTransId="{A1631F34-5EE6-4A27-8AE0-A728D7A0F86A}"/>
    <dgm:cxn modelId="{04535DAA-1618-4D6A-85DA-AFA39A0FE078}" type="presOf" srcId="{B1733A70-1C00-446C-94E3-F83B96D33B55}" destId="{3F2BE41B-E141-4384-8AAD-64283679A493}" srcOrd="0" destOrd="0" presId="urn:microsoft.com/office/officeart/2009/3/layout/HorizontalOrganizationChart"/>
    <dgm:cxn modelId="{8DA9C5AD-0518-4C6F-87E0-EEE4172A0B3D}" srcId="{9D7D5385-B641-4FAB-8F7A-8F642C73F0E7}" destId="{1DDD752F-FF9F-4A2E-865F-3C715458D565}" srcOrd="1" destOrd="0" parTransId="{C1D8171A-0BA0-4C20-8B43-7CC87DFCBD8D}" sibTransId="{A0AE7EC6-E2C2-443F-82DE-BE25EFBEF966}"/>
    <dgm:cxn modelId="{42EC48B9-2400-4CB9-90C2-E5DF951FCF57}" type="presOf" srcId="{CBD0474E-F0E4-4593-B5B6-F3FE9102C273}" destId="{EA02A678-1BE4-40E2-8540-B4261D338EB9}" srcOrd="1" destOrd="0" presId="urn:microsoft.com/office/officeart/2009/3/layout/HorizontalOrganizationChart"/>
    <dgm:cxn modelId="{C2DC90BD-F16B-4A8F-BBC9-CC49DA91FB56}" type="presOf" srcId="{5838A7E8-88D3-403D-86C5-B1C232A41A00}" destId="{7211B493-4E8B-4210-B526-059C3C69C7E3}" srcOrd="0" destOrd="0" presId="urn:microsoft.com/office/officeart/2009/3/layout/HorizontalOrganizationChart"/>
    <dgm:cxn modelId="{8EAF4FBE-776E-4D57-A3E7-F9124AED8868}" type="presOf" srcId="{9D7D5385-B641-4FAB-8F7A-8F642C73F0E7}" destId="{04B97D7D-D5A5-498E-834B-A8E7555F2D4E}" srcOrd="0" destOrd="0" presId="urn:microsoft.com/office/officeart/2009/3/layout/HorizontalOrganizationChart"/>
    <dgm:cxn modelId="{B80FC5BE-8CDD-47C8-95C9-C37DB34B5575}" type="presOf" srcId="{9D7D5385-B641-4FAB-8F7A-8F642C73F0E7}" destId="{F337D691-A88F-4BBD-8528-10E84B2A1EB4}" srcOrd="1" destOrd="0" presId="urn:microsoft.com/office/officeart/2009/3/layout/HorizontalOrganizationChart"/>
    <dgm:cxn modelId="{3B0979CF-9C62-4E1E-BCC6-339BE95D1260}" type="presOf" srcId="{1DDD752F-FF9F-4A2E-865F-3C715458D565}" destId="{98F4A17D-15EE-4A63-A00A-8FF461FEDA5F}" srcOrd="1" destOrd="0" presId="urn:microsoft.com/office/officeart/2009/3/layout/HorizontalOrganizationChart"/>
    <dgm:cxn modelId="{A0BEA2D7-FA55-4822-B9BB-D79FA78C9574}" srcId="{4314D325-43E1-4E65-8AA4-47784FD6FC86}" destId="{68DF0213-F9B7-4988-A684-4A43DFCF0ECD}" srcOrd="4" destOrd="0" parTransId="{43E5AE24-F3FD-4BBA-9FFC-D374E49C5967}" sibTransId="{25CE96A8-5926-4C9D-B83C-1171F172F6EE}"/>
    <dgm:cxn modelId="{F5FFFCE4-54E2-446A-A764-10C76A0226B6}" type="presOf" srcId="{AFC6156B-8725-4B85-9F66-406648BC3B0C}" destId="{816C2F8E-656C-4435-9C34-0A6C744516BD}" srcOrd="1" destOrd="0" presId="urn:microsoft.com/office/officeart/2009/3/layout/HorizontalOrganizationChart"/>
    <dgm:cxn modelId="{CED8C6E6-5EB2-4367-8299-AE1240F5F484}" type="presOf" srcId="{1DDD752F-FF9F-4A2E-865F-3C715458D565}" destId="{BF1306B8-D180-4C0C-BFDB-29A572ED62EB}" srcOrd="0" destOrd="0" presId="urn:microsoft.com/office/officeart/2009/3/layout/HorizontalOrganizationChart"/>
    <dgm:cxn modelId="{60B0E6EC-755A-4B32-BADB-46C8695685DE}" type="presOf" srcId="{7A053ED6-8334-49EA-B822-9AE537A1771C}" destId="{1F5B534C-F8B7-494A-B319-B069C9C6D5E1}" srcOrd="0" destOrd="0" presId="urn:microsoft.com/office/officeart/2009/3/layout/HorizontalOrganizationChart"/>
    <dgm:cxn modelId="{9EC768F8-26B3-4403-A05B-651D077E426E}" type="presOf" srcId="{20A4DD05-E99E-4E79-A4EB-665B02F10C9D}" destId="{888143ED-2E99-4B6E-A33F-66FCD6A7C590}" srcOrd="0" destOrd="0" presId="urn:microsoft.com/office/officeart/2009/3/layout/HorizontalOrganizationChart"/>
    <dgm:cxn modelId="{5C6F52FB-1735-4540-BA38-A42838972727}" type="presOf" srcId="{E4A92A81-ADDD-4695-9E66-6F282AB20626}" destId="{57668111-DF54-442C-8059-3BB8FEBAD138}" srcOrd="0" destOrd="0" presId="urn:microsoft.com/office/officeart/2009/3/layout/HorizontalOrganizationChart"/>
    <dgm:cxn modelId="{B86AA6FE-4B1C-4591-B3F0-5013A5B99E99}" type="presOf" srcId="{4314D325-43E1-4E65-8AA4-47784FD6FC86}" destId="{D701E766-A8C8-4B84-BA3B-93A78839EC6E}" srcOrd="0" destOrd="0" presId="urn:microsoft.com/office/officeart/2009/3/layout/HorizontalOrganizationChart"/>
    <dgm:cxn modelId="{DDCFF531-C1E3-44E0-8835-1AB3240320A7}" type="presParOf" srcId="{57668111-DF54-442C-8059-3BB8FEBAD138}" destId="{B6474C01-485A-4410-B59B-ADC628901FF9}" srcOrd="0" destOrd="0" presId="urn:microsoft.com/office/officeart/2009/3/layout/HorizontalOrganizationChart"/>
    <dgm:cxn modelId="{A6B72480-0B5E-4137-88DF-523ADFC0C76A}" type="presParOf" srcId="{B6474C01-485A-4410-B59B-ADC628901FF9}" destId="{CACC9AA3-46EE-4E01-B4FB-5EBA18F47016}" srcOrd="0" destOrd="0" presId="urn:microsoft.com/office/officeart/2009/3/layout/HorizontalOrganizationChart"/>
    <dgm:cxn modelId="{8AB23D4D-A208-47A0-A83E-3705AB35709F}" type="presParOf" srcId="{CACC9AA3-46EE-4E01-B4FB-5EBA18F47016}" destId="{04B97D7D-D5A5-498E-834B-A8E7555F2D4E}" srcOrd="0" destOrd="0" presId="urn:microsoft.com/office/officeart/2009/3/layout/HorizontalOrganizationChart"/>
    <dgm:cxn modelId="{B470EFAB-CDCA-422D-B8D7-87B055E73316}" type="presParOf" srcId="{CACC9AA3-46EE-4E01-B4FB-5EBA18F47016}" destId="{F337D691-A88F-4BBD-8528-10E84B2A1EB4}" srcOrd="1" destOrd="0" presId="urn:microsoft.com/office/officeart/2009/3/layout/HorizontalOrganizationChart"/>
    <dgm:cxn modelId="{A09FE234-01CD-4842-A3E5-BCF2A5C54882}" type="presParOf" srcId="{B6474C01-485A-4410-B59B-ADC628901FF9}" destId="{CEEC33BF-897A-49CF-B175-ADE19F4673CD}" srcOrd="1" destOrd="0" presId="urn:microsoft.com/office/officeart/2009/3/layout/HorizontalOrganizationChart"/>
    <dgm:cxn modelId="{9853A294-F138-4088-AB73-A1428D997805}" type="presParOf" srcId="{CEEC33BF-897A-49CF-B175-ADE19F4673CD}" destId="{F95E7079-3CC8-43EB-A6E0-727814029370}" srcOrd="0" destOrd="0" presId="urn:microsoft.com/office/officeart/2009/3/layout/HorizontalOrganizationChart"/>
    <dgm:cxn modelId="{4054A163-7D0E-4EC8-834B-A5D606D00DC3}" type="presParOf" srcId="{CEEC33BF-897A-49CF-B175-ADE19F4673CD}" destId="{6C305A74-991C-4993-A830-3859298FF82F}" srcOrd="1" destOrd="0" presId="urn:microsoft.com/office/officeart/2009/3/layout/HorizontalOrganizationChart"/>
    <dgm:cxn modelId="{471BCE68-2E12-477F-B543-219301A182D4}" type="presParOf" srcId="{6C305A74-991C-4993-A830-3859298FF82F}" destId="{CACD4A65-C39C-4BE1-834E-037BEF88C743}" srcOrd="0" destOrd="0" presId="urn:microsoft.com/office/officeart/2009/3/layout/HorizontalOrganizationChart"/>
    <dgm:cxn modelId="{557C311E-9E92-4B98-A67D-9182A1E16514}" type="presParOf" srcId="{CACD4A65-C39C-4BE1-834E-037BEF88C743}" destId="{888143ED-2E99-4B6E-A33F-66FCD6A7C590}" srcOrd="0" destOrd="0" presId="urn:microsoft.com/office/officeart/2009/3/layout/HorizontalOrganizationChart"/>
    <dgm:cxn modelId="{206941B8-5B20-4D60-82B5-4FC8C2519EE2}" type="presParOf" srcId="{CACD4A65-C39C-4BE1-834E-037BEF88C743}" destId="{F611E528-B0A5-4159-B49D-F68724BA369B}" srcOrd="1" destOrd="0" presId="urn:microsoft.com/office/officeart/2009/3/layout/HorizontalOrganizationChart"/>
    <dgm:cxn modelId="{7BD99847-86BA-49F9-A0E9-DAE8B065635E}" type="presParOf" srcId="{6C305A74-991C-4993-A830-3859298FF82F}" destId="{0BB70D53-42DF-473B-A1DE-4DC4E7EA92E4}" srcOrd="1" destOrd="0" presId="urn:microsoft.com/office/officeart/2009/3/layout/HorizontalOrganizationChart"/>
    <dgm:cxn modelId="{FBF152FC-D7BD-4851-88B9-D0F8DC4C038A}" type="presParOf" srcId="{0BB70D53-42DF-473B-A1DE-4DC4E7EA92E4}" destId="{2AB00524-818B-450A-847B-842862B89F0C}" srcOrd="0" destOrd="0" presId="urn:microsoft.com/office/officeart/2009/3/layout/HorizontalOrganizationChart"/>
    <dgm:cxn modelId="{FD069BC2-87F9-4D53-BFEB-3A0D1C441AD5}" type="presParOf" srcId="{0BB70D53-42DF-473B-A1DE-4DC4E7EA92E4}" destId="{E3C8C44E-9614-4D52-A2D9-4786A91687EC}" srcOrd="1" destOrd="0" presId="urn:microsoft.com/office/officeart/2009/3/layout/HorizontalOrganizationChart"/>
    <dgm:cxn modelId="{47F5CD01-9E25-45E8-AEEA-502A25BDFA7D}" type="presParOf" srcId="{E3C8C44E-9614-4D52-A2D9-4786A91687EC}" destId="{FC05E4DF-292B-46DA-8718-8BEE4A828EBC}" srcOrd="0" destOrd="0" presId="urn:microsoft.com/office/officeart/2009/3/layout/HorizontalOrganizationChart"/>
    <dgm:cxn modelId="{BFC10ADB-E6C1-41CD-8D5A-D405511FC5CA}" type="presParOf" srcId="{FC05E4DF-292B-46DA-8718-8BEE4A828EBC}" destId="{EB505FEF-2A9E-476F-9F30-152BFED8894E}" srcOrd="0" destOrd="0" presId="urn:microsoft.com/office/officeart/2009/3/layout/HorizontalOrganizationChart"/>
    <dgm:cxn modelId="{1230797E-2445-42AD-A493-0CBECFB82E2A}" type="presParOf" srcId="{FC05E4DF-292B-46DA-8718-8BEE4A828EBC}" destId="{816C2F8E-656C-4435-9C34-0A6C744516BD}" srcOrd="1" destOrd="0" presId="urn:microsoft.com/office/officeart/2009/3/layout/HorizontalOrganizationChart"/>
    <dgm:cxn modelId="{4B94E568-471B-48DF-92BD-B701D68DDD96}" type="presParOf" srcId="{E3C8C44E-9614-4D52-A2D9-4786A91687EC}" destId="{CA5A0941-D5E5-4686-9DFF-CD2A6FFAB0C6}" srcOrd="1" destOrd="0" presId="urn:microsoft.com/office/officeart/2009/3/layout/HorizontalOrganizationChart"/>
    <dgm:cxn modelId="{4E67F259-23F6-4178-9C4B-822C0ADF2D07}" type="presParOf" srcId="{E3C8C44E-9614-4D52-A2D9-4786A91687EC}" destId="{1F75EC38-2709-4770-B045-52D03F45C3D3}" srcOrd="2" destOrd="0" presId="urn:microsoft.com/office/officeart/2009/3/layout/HorizontalOrganizationChart"/>
    <dgm:cxn modelId="{8D5CE3AC-6139-4A64-AF86-0F2416C9952D}" type="presParOf" srcId="{0BB70D53-42DF-473B-A1DE-4DC4E7EA92E4}" destId="{7211B493-4E8B-4210-B526-059C3C69C7E3}" srcOrd="2" destOrd="0" presId="urn:microsoft.com/office/officeart/2009/3/layout/HorizontalOrganizationChart"/>
    <dgm:cxn modelId="{9304419D-391A-45A9-A1A9-42CAA8F503CE}" type="presParOf" srcId="{0BB70D53-42DF-473B-A1DE-4DC4E7EA92E4}" destId="{78C98DDB-DB92-4957-8248-71A4BB8DCAA4}" srcOrd="3" destOrd="0" presId="urn:microsoft.com/office/officeart/2009/3/layout/HorizontalOrganizationChart"/>
    <dgm:cxn modelId="{6E71297B-B0BE-4495-9B4C-69FA8692E137}" type="presParOf" srcId="{78C98DDB-DB92-4957-8248-71A4BB8DCAA4}" destId="{88403846-82F9-4CC0-BB18-58723157AF36}" srcOrd="0" destOrd="0" presId="urn:microsoft.com/office/officeart/2009/3/layout/HorizontalOrganizationChart"/>
    <dgm:cxn modelId="{54609431-3212-424F-BD7D-6F4EFBEF910C}" type="presParOf" srcId="{88403846-82F9-4CC0-BB18-58723157AF36}" destId="{D7E95835-6078-4876-B880-0A36F9EE9D18}" srcOrd="0" destOrd="0" presId="urn:microsoft.com/office/officeart/2009/3/layout/HorizontalOrganizationChart"/>
    <dgm:cxn modelId="{4BC53DA0-0803-42B8-9273-1A13A19FBF92}" type="presParOf" srcId="{88403846-82F9-4CC0-BB18-58723157AF36}" destId="{EA02A678-1BE4-40E2-8540-B4261D338EB9}" srcOrd="1" destOrd="0" presId="urn:microsoft.com/office/officeart/2009/3/layout/HorizontalOrganizationChart"/>
    <dgm:cxn modelId="{7D991DAC-BF2C-41A9-9F67-6151749F20E0}" type="presParOf" srcId="{78C98DDB-DB92-4957-8248-71A4BB8DCAA4}" destId="{B2DC3B02-8287-46C4-AAD0-8EC53FDDE1EB}" srcOrd="1" destOrd="0" presId="urn:microsoft.com/office/officeart/2009/3/layout/HorizontalOrganizationChart"/>
    <dgm:cxn modelId="{9E0FAD19-156A-4B4D-B235-39014BA83EB2}" type="presParOf" srcId="{78C98DDB-DB92-4957-8248-71A4BB8DCAA4}" destId="{7ED92D48-DDCE-4778-AAD4-247C89275A20}" srcOrd="2" destOrd="0" presId="urn:microsoft.com/office/officeart/2009/3/layout/HorizontalOrganizationChart"/>
    <dgm:cxn modelId="{9C14CE40-C2FA-4345-810F-9944F8E842F8}" type="presParOf" srcId="{0BB70D53-42DF-473B-A1DE-4DC4E7EA92E4}" destId="{F968F04C-7933-465E-8BC3-95024D83A5FE}" srcOrd="4" destOrd="0" presId="urn:microsoft.com/office/officeart/2009/3/layout/HorizontalOrganizationChart"/>
    <dgm:cxn modelId="{E0A43855-46F5-4A0E-9970-35131CFCC50F}" type="presParOf" srcId="{0BB70D53-42DF-473B-A1DE-4DC4E7EA92E4}" destId="{D1EE94DA-D061-4226-A818-FA08B0F79DC8}" srcOrd="5" destOrd="0" presId="urn:microsoft.com/office/officeart/2009/3/layout/HorizontalOrganizationChart"/>
    <dgm:cxn modelId="{C198EA24-89B6-4634-A499-FFADC5DDABD1}" type="presParOf" srcId="{D1EE94DA-D061-4226-A818-FA08B0F79DC8}" destId="{57BEF963-4120-4A78-BFA9-B1441A0A4F97}" srcOrd="0" destOrd="0" presId="urn:microsoft.com/office/officeart/2009/3/layout/HorizontalOrganizationChart"/>
    <dgm:cxn modelId="{3565D006-2003-4C35-8993-95C6213C6AA7}" type="presParOf" srcId="{57BEF963-4120-4A78-BFA9-B1441A0A4F97}" destId="{ACE70072-F674-4D33-8F39-DD7E9384497D}" srcOrd="0" destOrd="0" presId="urn:microsoft.com/office/officeart/2009/3/layout/HorizontalOrganizationChart"/>
    <dgm:cxn modelId="{3821A9FF-F52E-487F-98C4-218AFBB85307}" type="presParOf" srcId="{57BEF963-4120-4A78-BFA9-B1441A0A4F97}" destId="{147E8C65-9BF1-49FA-A926-B310DB343156}" srcOrd="1" destOrd="0" presId="urn:microsoft.com/office/officeart/2009/3/layout/HorizontalOrganizationChart"/>
    <dgm:cxn modelId="{575B4187-EF0A-4D84-9BF9-571EABB2904C}" type="presParOf" srcId="{D1EE94DA-D061-4226-A818-FA08B0F79DC8}" destId="{1E70679D-164E-46F3-8F07-A79188D6759B}" srcOrd="1" destOrd="0" presId="urn:microsoft.com/office/officeart/2009/3/layout/HorizontalOrganizationChart"/>
    <dgm:cxn modelId="{B2AE2AE4-5FC1-43CD-BF4F-C472A06A0A6C}" type="presParOf" srcId="{D1EE94DA-D061-4226-A818-FA08B0F79DC8}" destId="{B20851DF-8D49-4A27-80B5-CE937EE330D1}" srcOrd="2" destOrd="0" presId="urn:microsoft.com/office/officeart/2009/3/layout/HorizontalOrganizationChart"/>
    <dgm:cxn modelId="{55C011F0-4A6B-4605-B536-2ED8FD47F038}" type="presParOf" srcId="{6C305A74-991C-4993-A830-3859298FF82F}" destId="{61FA15EB-8682-499C-961D-A738624817EA}" srcOrd="2" destOrd="0" presId="urn:microsoft.com/office/officeart/2009/3/layout/HorizontalOrganizationChart"/>
    <dgm:cxn modelId="{ED15DC22-B145-4679-B412-5425864F8DE5}" type="presParOf" srcId="{CEEC33BF-897A-49CF-B175-ADE19F4673CD}" destId="{1CC14481-1B10-4023-BFEB-966EC03B76DE}" srcOrd="2" destOrd="0" presId="urn:microsoft.com/office/officeart/2009/3/layout/HorizontalOrganizationChart"/>
    <dgm:cxn modelId="{9EC95B2F-8C94-4384-8105-6810EE80A8B3}" type="presParOf" srcId="{CEEC33BF-897A-49CF-B175-ADE19F4673CD}" destId="{CE77B66D-C4C7-47DE-A2F5-1F7A582F4A83}" srcOrd="3" destOrd="0" presId="urn:microsoft.com/office/officeart/2009/3/layout/HorizontalOrganizationChart"/>
    <dgm:cxn modelId="{DD157818-AE7B-447E-83F8-4498C3DBE70D}" type="presParOf" srcId="{CE77B66D-C4C7-47DE-A2F5-1F7A582F4A83}" destId="{57597EB9-AC82-43A6-89B1-C29F72FCD073}" srcOrd="0" destOrd="0" presId="urn:microsoft.com/office/officeart/2009/3/layout/HorizontalOrganizationChart"/>
    <dgm:cxn modelId="{0FC23C43-D4C0-4E79-8C9A-4358D57A2F7E}" type="presParOf" srcId="{57597EB9-AC82-43A6-89B1-C29F72FCD073}" destId="{BF1306B8-D180-4C0C-BFDB-29A572ED62EB}" srcOrd="0" destOrd="0" presId="urn:microsoft.com/office/officeart/2009/3/layout/HorizontalOrganizationChart"/>
    <dgm:cxn modelId="{8C7C1159-C016-446C-9B61-CBF1A3CE5474}" type="presParOf" srcId="{57597EB9-AC82-43A6-89B1-C29F72FCD073}" destId="{98F4A17D-15EE-4A63-A00A-8FF461FEDA5F}" srcOrd="1" destOrd="0" presId="urn:microsoft.com/office/officeart/2009/3/layout/HorizontalOrganizationChart"/>
    <dgm:cxn modelId="{2824A67D-F19E-46A8-BE89-256922C50EC9}" type="presParOf" srcId="{CE77B66D-C4C7-47DE-A2F5-1F7A582F4A83}" destId="{73B7AD0E-742E-423E-898C-7FAC47A9398B}" srcOrd="1" destOrd="0" presId="urn:microsoft.com/office/officeart/2009/3/layout/HorizontalOrganizationChart"/>
    <dgm:cxn modelId="{69C6353B-DD2E-4855-9EBF-A9528835286D}" type="presParOf" srcId="{CE77B66D-C4C7-47DE-A2F5-1F7A582F4A83}" destId="{CF29F802-3012-44D8-AE1F-535406FB2F9C}" srcOrd="2" destOrd="0" presId="urn:microsoft.com/office/officeart/2009/3/layout/HorizontalOrganizationChart"/>
    <dgm:cxn modelId="{862CBCFF-220F-4743-A10D-3E601623C997}" type="presParOf" srcId="{CEEC33BF-897A-49CF-B175-ADE19F4673CD}" destId="{87A3706B-2496-434F-8893-A0830D6E8142}" srcOrd="4" destOrd="0" presId="urn:microsoft.com/office/officeart/2009/3/layout/HorizontalOrganizationChart"/>
    <dgm:cxn modelId="{71DB159F-74B9-427F-8CD5-213FE8BCD00C}" type="presParOf" srcId="{CEEC33BF-897A-49CF-B175-ADE19F4673CD}" destId="{A41A8A5B-BD6C-4E62-B234-37E57A3216E7}" srcOrd="5" destOrd="0" presId="urn:microsoft.com/office/officeart/2009/3/layout/HorizontalOrganizationChart"/>
    <dgm:cxn modelId="{B381C656-868A-4C2D-AFDD-4C51B841331A}" type="presParOf" srcId="{A41A8A5B-BD6C-4E62-B234-37E57A3216E7}" destId="{B6A7FB64-FDDD-41DE-A961-D17DCB0A87DF}" srcOrd="0" destOrd="0" presId="urn:microsoft.com/office/officeart/2009/3/layout/HorizontalOrganizationChart"/>
    <dgm:cxn modelId="{961CC3BC-8D37-41A7-8D02-EFF072EEBF19}" type="presParOf" srcId="{B6A7FB64-FDDD-41DE-A961-D17DCB0A87DF}" destId="{7A1A1E9E-1B8E-41F5-BEBE-43F0EBD192F4}" srcOrd="0" destOrd="0" presId="urn:microsoft.com/office/officeart/2009/3/layout/HorizontalOrganizationChart"/>
    <dgm:cxn modelId="{24C2B3CD-B283-47B2-B9E7-F1DB71EC8D73}" type="presParOf" srcId="{B6A7FB64-FDDD-41DE-A961-D17DCB0A87DF}" destId="{E52FCFC1-27D5-4CB7-B25D-CFCAC253509F}" srcOrd="1" destOrd="0" presId="urn:microsoft.com/office/officeart/2009/3/layout/HorizontalOrganizationChart"/>
    <dgm:cxn modelId="{0D6C49C5-C36A-4751-A08B-B18F13502270}" type="presParOf" srcId="{A41A8A5B-BD6C-4E62-B234-37E57A3216E7}" destId="{00558175-369D-4767-B7B1-3B4220A2556E}" srcOrd="1" destOrd="0" presId="urn:microsoft.com/office/officeart/2009/3/layout/HorizontalOrganizationChart"/>
    <dgm:cxn modelId="{6AA7DD8E-A128-46FC-9A88-F0E34E2AEFD3}" type="presParOf" srcId="{A41A8A5B-BD6C-4E62-B234-37E57A3216E7}" destId="{F5209E4E-7667-4A6B-B7C5-D1B37B664FF1}" srcOrd="2" destOrd="0" presId="urn:microsoft.com/office/officeart/2009/3/layout/HorizontalOrganizationChart"/>
    <dgm:cxn modelId="{D3AA2B45-266B-4E04-B327-06EA5E78444A}" type="presParOf" srcId="{CEEC33BF-897A-49CF-B175-ADE19F4673CD}" destId="{6F064414-D1ED-4A66-B131-97FB2F8E2ECE}" srcOrd="6" destOrd="0" presId="urn:microsoft.com/office/officeart/2009/3/layout/HorizontalOrganizationChart"/>
    <dgm:cxn modelId="{997E459A-D6E4-4514-B3D2-4D94C61A0958}" type="presParOf" srcId="{CEEC33BF-897A-49CF-B175-ADE19F4673CD}" destId="{D432B1E0-DF61-4D58-9419-1BEE7ECE6E1C}" srcOrd="7" destOrd="0" presId="urn:microsoft.com/office/officeart/2009/3/layout/HorizontalOrganizationChart"/>
    <dgm:cxn modelId="{E3B5101E-F1E7-4193-91B0-EFC64B77FDF3}" type="presParOf" srcId="{D432B1E0-DF61-4D58-9419-1BEE7ECE6E1C}" destId="{D31E53DD-17EB-4D79-9172-4F6ACB9E16F2}" srcOrd="0" destOrd="0" presId="urn:microsoft.com/office/officeart/2009/3/layout/HorizontalOrganizationChart"/>
    <dgm:cxn modelId="{D4EF135F-1125-4BCC-9E96-7C0B9065BC83}" type="presParOf" srcId="{D31E53DD-17EB-4D79-9172-4F6ACB9E16F2}" destId="{D701E766-A8C8-4B84-BA3B-93A78839EC6E}" srcOrd="0" destOrd="0" presId="urn:microsoft.com/office/officeart/2009/3/layout/HorizontalOrganizationChart"/>
    <dgm:cxn modelId="{12DED2E9-E428-4A88-BBA3-EB9CB9C482C3}" type="presParOf" srcId="{D31E53DD-17EB-4D79-9172-4F6ACB9E16F2}" destId="{900B9CD2-F074-4BB6-881D-98D7A51EC6D7}" srcOrd="1" destOrd="0" presId="urn:microsoft.com/office/officeart/2009/3/layout/HorizontalOrganizationChart"/>
    <dgm:cxn modelId="{11E62E27-6E98-4F03-B6F9-1AC598B3EAD0}" type="presParOf" srcId="{D432B1E0-DF61-4D58-9419-1BEE7ECE6E1C}" destId="{200E17A4-70FA-450D-8ECC-11510B4F4578}" srcOrd="1" destOrd="0" presId="urn:microsoft.com/office/officeart/2009/3/layout/HorizontalOrganizationChart"/>
    <dgm:cxn modelId="{BA59E818-5E12-4192-904E-0A4C001D6867}" type="presParOf" srcId="{200E17A4-70FA-450D-8ECC-11510B4F4578}" destId="{293C2926-770B-47B1-8D31-4F3AF69D4199}" srcOrd="0" destOrd="0" presId="urn:microsoft.com/office/officeart/2009/3/layout/HorizontalOrganizationChart"/>
    <dgm:cxn modelId="{AD143394-1045-4D9D-A143-AE1695D65B76}" type="presParOf" srcId="{200E17A4-70FA-450D-8ECC-11510B4F4578}" destId="{B21FDD16-3499-4635-BC1D-2D7ADCF7BE69}" srcOrd="1" destOrd="0" presId="urn:microsoft.com/office/officeart/2009/3/layout/HorizontalOrganizationChart"/>
    <dgm:cxn modelId="{AD2B7F50-3294-4B73-9426-774D06981BBD}" type="presParOf" srcId="{B21FDD16-3499-4635-BC1D-2D7ADCF7BE69}" destId="{A959D0F9-E9C4-4942-B072-4C3346A8B3D9}" srcOrd="0" destOrd="0" presId="urn:microsoft.com/office/officeart/2009/3/layout/HorizontalOrganizationChart"/>
    <dgm:cxn modelId="{3BC0EB54-25C5-488E-A719-0AC9619D1744}" type="presParOf" srcId="{A959D0F9-E9C4-4942-B072-4C3346A8B3D9}" destId="{2B347D3B-50CD-4165-AD87-9E28FBED0B80}" srcOrd="0" destOrd="0" presId="urn:microsoft.com/office/officeart/2009/3/layout/HorizontalOrganizationChart"/>
    <dgm:cxn modelId="{12C1AE45-0334-4E26-A523-C551B9641779}" type="presParOf" srcId="{A959D0F9-E9C4-4942-B072-4C3346A8B3D9}" destId="{38621E66-5E60-4CF0-881E-821BAA1CE393}" srcOrd="1" destOrd="0" presId="urn:microsoft.com/office/officeart/2009/3/layout/HorizontalOrganizationChart"/>
    <dgm:cxn modelId="{EAB0C5D0-0B99-43F9-AD76-18D5A4C0E0F1}" type="presParOf" srcId="{B21FDD16-3499-4635-BC1D-2D7ADCF7BE69}" destId="{D98B294D-D239-437A-9AD3-FBBEC8C9ADB7}" srcOrd="1" destOrd="0" presId="urn:microsoft.com/office/officeart/2009/3/layout/HorizontalOrganizationChart"/>
    <dgm:cxn modelId="{C4D1DC17-3B6E-4D19-B262-2D48D4570BFC}" type="presParOf" srcId="{B21FDD16-3499-4635-BC1D-2D7ADCF7BE69}" destId="{C4CE239B-8E92-4D24-9A2F-09E9F978E7C2}" srcOrd="2" destOrd="0" presId="urn:microsoft.com/office/officeart/2009/3/layout/HorizontalOrganizationChart"/>
    <dgm:cxn modelId="{2FFBC6E5-DA73-4B48-A5BE-57ECE059A5CE}" type="presParOf" srcId="{200E17A4-70FA-450D-8ECC-11510B4F4578}" destId="{43A29424-A6BC-4A4D-9161-911B8F905CFC}" srcOrd="2" destOrd="0" presId="urn:microsoft.com/office/officeart/2009/3/layout/HorizontalOrganizationChart"/>
    <dgm:cxn modelId="{68E46ADD-4EA4-4D82-B22B-317E468942AD}" type="presParOf" srcId="{200E17A4-70FA-450D-8ECC-11510B4F4578}" destId="{3544E560-F089-4D8B-B374-A2A4F6B4B9C9}" srcOrd="3" destOrd="0" presId="urn:microsoft.com/office/officeart/2009/3/layout/HorizontalOrganizationChart"/>
    <dgm:cxn modelId="{5A246AA4-DFD2-4A06-AC59-C3FBCA42AFB5}" type="presParOf" srcId="{3544E560-F089-4D8B-B374-A2A4F6B4B9C9}" destId="{28826444-99C3-43C3-9721-FFDDABC503CD}" srcOrd="0" destOrd="0" presId="urn:microsoft.com/office/officeart/2009/3/layout/HorizontalOrganizationChart"/>
    <dgm:cxn modelId="{C3B561D6-40F0-4B6E-AC3D-C228D22BFEF8}" type="presParOf" srcId="{28826444-99C3-43C3-9721-FFDDABC503CD}" destId="{3148039B-8D7F-47C8-8ABB-24A7A335B277}" srcOrd="0" destOrd="0" presId="urn:microsoft.com/office/officeart/2009/3/layout/HorizontalOrganizationChart"/>
    <dgm:cxn modelId="{3DB5805F-7251-4FA0-B01E-7281E9BA4F00}" type="presParOf" srcId="{28826444-99C3-43C3-9721-FFDDABC503CD}" destId="{788278CF-6F30-4F1F-953B-C4071FF62030}" srcOrd="1" destOrd="0" presId="urn:microsoft.com/office/officeart/2009/3/layout/HorizontalOrganizationChart"/>
    <dgm:cxn modelId="{A84BCCBA-CDD4-4799-8B92-6BA96EE95370}" type="presParOf" srcId="{3544E560-F089-4D8B-B374-A2A4F6B4B9C9}" destId="{27C2CE17-D4B7-4D14-AB7A-00F7630F9DBB}" srcOrd="1" destOrd="0" presId="urn:microsoft.com/office/officeart/2009/3/layout/HorizontalOrganizationChart"/>
    <dgm:cxn modelId="{36A3B80C-B35F-4DFB-9392-2A7ABAA9AD9B}" type="presParOf" srcId="{3544E560-F089-4D8B-B374-A2A4F6B4B9C9}" destId="{12D6181F-0DCB-4112-B88D-24C2FE023B32}" srcOrd="2" destOrd="0" presId="urn:microsoft.com/office/officeart/2009/3/layout/HorizontalOrganizationChart"/>
    <dgm:cxn modelId="{BC059302-72EF-4D84-B295-896FF601151D}" type="presParOf" srcId="{200E17A4-70FA-450D-8ECC-11510B4F4578}" destId="{3F2BE41B-E141-4384-8AAD-64283679A493}" srcOrd="4" destOrd="0" presId="urn:microsoft.com/office/officeart/2009/3/layout/HorizontalOrganizationChart"/>
    <dgm:cxn modelId="{EC821430-7303-429E-9D50-701D88B5ABCE}" type="presParOf" srcId="{200E17A4-70FA-450D-8ECC-11510B4F4578}" destId="{34BDAEB0-748F-42F8-AA11-1B44E5591ADA}" srcOrd="5" destOrd="0" presId="urn:microsoft.com/office/officeart/2009/3/layout/HorizontalOrganizationChart"/>
    <dgm:cxn modelId="{1F8D10E6-FB13-41D1-8A6B-FC92A2AB7B0A}" type="presParOf" srcId="{34BDAEB0-748F-42F8-AA11-1B44E5591ADA}" destId="{C7424708-F17A-44B4-9CBE-7B272638BFF1}" srcOrd="0" destOrd="0" presId="urn:microsoft.com/office/officeart/2009/3/layout/HorizontalOrganizationChart"/>
    <dgm:cxn modelId="{1154C9B7-90E7-400B-9916-D782D16151E9}" type="presParOf" srcId="{C7424708-F17A-44B4-9CBE-7B272638BFF1}" destId="{EFF288CB-CD2A-49F5-95E6-BF67F5B7D2B1}" srcOrd="0" destOrd="0" presId="urn:microsoft.com/office/officeart/2009/3/layout/HorizontalOrganizationChart"/>
    <dgm:cxn modelId="{25AD36EA-9863-4773-BEEA-7B86C765203A}" type="presParOf" srcId="{C7424708-F17A-44B4-9CBE-7B272638BFF1}" destId="{CD31DBCA-7CA7-49DD-A7B6-DAFB23B8A82E}" srcOrd="1" destOrd="0" presId="urn:microsoft.com/office/officeart/2009/3/layout/HorizontalOrganizationChart"/>
    <dgm:cxn modelId="{CE067D67-528D-4877-AC5F-E0DB07864882}" type="presParOf" srcId="{34BDAEB0-748F-42F8-AA11-1B44E5591ADA}" destId="{31612745-E970-496F-91B7-413E99DD212D}" srcOrd="1" destOrd="0" presId="urn:microsoft.com/office/officeart/2009/3/layout/HorizontalOrganizationChart"/>
    <dgm:cxn modelId="{B53B4C81-F858-45F6-BD1A-830C254966C2}" type="presParOf" srcId="{34BDAEB0-748F-42F8-AA11-1B44E5591ADA}" destId="{1DB1C0BE-12D2-4AEA-BF12-453EE4B24CCC}" srcOrd="2" destOrd="0" presId="urn:microsoft.com/office/officeart/2009/3/layout/HorizontalOrganizationChart"/>
    <dgm:cxn modelId="{CC82D830-903E-48A9-8108-1D19C1664E69}" type="presParOf" srcId="{200E17A4-70FA-450D-8ECC-11510B4F4578}" destId="{1F5B534C-F8B7-494A-B319-B069C9C6D5E1}" srcOrd="6" destOrd="0" presId="urn:microsoft.com/office/officeart/2009/3/layout/HorizontalOrganizationChart"/>
    <dgm:cxn modelId="{A47B9705-3CEF-4A85-97F2-C28DF254181A}" type="presParOf" srcId="{200E17A4-70FA-450D-8ECC-11510B4F4578}" destId="{FC222793-D463-4E58-8CC0-CC3CE25E0045}" srcOrd="7" destOrd="0" presId="urn:microsoft.com/office/officeart/2009/3/layout/HorizontalOrganizationChart"/>
    <dgm:cxn modelId="{5E2128D9-C398-4C52-9969-4F2D09A6FDCC}" type="presParOf" srcId="{FC222793-D463-4E58-8CC0-CC3CE25E0045}" destId="{DE874D83-9C36-465C-98A3-30D1D6D37E55}" srcOrd="0" destOrd="0" presId="urn:microsoft.com/office/officeart/2009/3/layout/HorizontalOrganizationChart"/>
    <dgm:cxn modelId="{FF48E1DD-07F8-4D0A-AAC2-34C7B0039981}" type="presParOf" srcId="{DE874D83-9C36-465C-98A3-30D1D6D37E55}" destId="{9A122488-90B9-44FA-A1CA-33321A4CE095}" srcOrd="0" destOrd="0" presId="urn:microsoft.com/office/officeart/2009/3/layout/HorizontalOrganizationChart"/>
    <dgm:cxn modelId="{3CA8EEF9-FA73-4D58-BDAC-F14A6880F373}" type="presParOf" srcId="{DE874D83-9C36-465C-98A3-30D1D6D37E55}" destId="{FFA3A31F-58D0-45B1-9A1A-5FA712E554CC}" srcOrd="1" destOrd="0" presId="urn:microsoft.com/office/officeart/2009/3/layout/HorizontalOrganizationChart"/>
    <dgm:cxn modelId="{05E06D50-7C0E-4232-B596-9B88886C79F8}" type="presParOf" srcId="{FC222793-D463-4E58-8CC0-CC3CE25E0045}" destId="{C928AE2B-54F0-40FF-8EE7-E6B38469AED0}" srcOrd="1" destOrd="0" presId="urn:microsoft.com/office/officeart/2009/3/layout/HorizontalOrganizationChart"/>
    <dgm:cxn modelId="{11970E9E-76CB-4E9B-8303-6F1B5A723166}" type="presParOf" srcId="{FC222793-D463-4E58-8CC0-CC3CE25E0045}" destId="{854D0411-D99C-4F46-B4D0-2703D907FE6C}" srcOrd="2" destOrd="0" presId="urn:microsoft.com/office/officeart/2009/3/layout/HorizontalOrganizationChart"/>
    <dgm:cxn modelId="{B16DD345-39FF-4248-8047-6ADE7635CCAC}" type="presParOf" srcId="{200E17A4-70FA-450D-8ECC-11510B4F4578}" destId="{924FA6B1-9D41-4ABE-99F8-400D208372E4}" srcOrd="8" destOrd="0" presId="urn:microsoft.com/office/officeart/2009/3/layout/HorizontalOrganizationChart"/>
    <dgm:cxn modelId="{DFEC8FFD-21CB-4B4B-8956-9246660FC68A}" type="presParOf" srcId="{200E17A4-70FA-450D-8ECC-11510B4F4578}" destId="{39C9BD12-73DD-43AF-84C8-684E47C24F65}" srcOrd="9" destOrd="0" presId="urn:microsoft.com/office/officeart/2009/3/layout/HorizontalOrganizationChart"/>
    <dgm:cxn modelId="{78CCBF94-D8B8-489B-B91F-F20A216C5C07}" type="presParOf" srcId="{39C9BD12-73DD-43AF-84C8-684E47C24F65}" destId="{6AEC55BD-FBDC-4D20-84A5-23913925FE00}" srcOrd="0" destOrd="0" presId="urn:microsoft.com/office/officeart/2009/3/layout/HorizontalOrganizationChart"/>
    <dgm:cxn modelId="{DD43D253-0A6E-4365-A387-BB24CB9A85BF}" type="presParOf" srcId="{6AEC55BD-FBDC-4D20-84A5-23913925FE00}" destId="{C6976D50-4B19-4817-87DB-F7FAA69B0402}" srcOrd="0" destOrd="0" presId="urn:microsoft.com/office/officeart/2009/3/layout/HorizontalOrganizationChart"/>
    <dgm:cxn modelId="{6E6B3F3A-5AC6-4752-AC47-27AD0A9FB2DA}" type="presParOf" srcId="{6AEC55BD-FBDC-4D20-84A5-23913925FE00}" destId="{EBCEF9FF-1B7B-472C-A82F-8F76E51BB7D1}" srcOrd="1" destOrd="0" presId="urn:microsoft.com/office/officeart/2009/3/layout/HorizontalOrganizationChart"/>
    <dgm:cxn modelId="{02381CE5-1143-4E65-B63E-DEB78606482A}" type="presParOf" srcId="{39C9BD12-73DD-43AF-84C8-684E47C24F65}" destId="{F14E500A-8A2B-40B8-8C1A-BA5C234ECADE}" srcOrd="1" destOrd="0" presId="urn:microsoft.com/office/officeart/2009/3/layout/HorizontalOrganizationChart"/>
    <dgm:cxn modelId="{511B9C1B-2050-43C2-A9F3-D5BA74B7CF9C}" type="presParOf" srcId="{39C9BD12-73DD-43AF-84C8-684E47C24F65}" destId="{2884A5D9-0400-46BA-AA57-6B6989C6E596}" srcOrd="2" destOrd="0" presId="urn:microsoft.com/office/officeart/2009/3/layout/HorizontalOrganizationChart"/>
    <dgm:cxn modelId="{1BABBEFD-40A4-4E6A-973F-651FEFDE4B14}" type="presParOf" srcId="{D432B1E0-DF61-4D58-9419-1BEE7ECE6E1C}" destId="{844C4C44-F33E-47A2-A5FD-30D3DD936304}" srcOrd="2" destOrd="0" presId="urn:microsoft.com/office/officeart/2009/3/layout/HorizontalOrganizationChart"/>
    <dgm:cxn modelId="{FB802028-60D3-4C3E-BA8F-BB5B7069C016}" type="presParOf" srcId="{B6474C01-485A-4410-B59B-ADC628901FF9}" destId="{465F5D21-1837-477E-AE82-916F68D37802}"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07B09E-2B46-4989-9E52-5B1C61BD04D0}">
      <dsp:nvSpPr>
        <dsp:cNvPr id="0" name=""/>
        <dsp:cNvSpPr/>
      </dsp:nvSpPr>
      <dsp:spPr>
        <a:xfrm>
          <a:off x="1920875" y="904875"/>
          <a:ext cx="2254249" cy="2254249"/>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altLang="zh-CN" sz="280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BIM+GIS Space</a:t>
          </a:r>
          <a:endParaRPr lang="zh-CN" altLang="en-US" sz="280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dsp:txBody>
      <dsp:txXfrm>
        <a:off x="2251002" y="1235002"/>
        <a:ext cx="1593995" cy="1593995"/>
      </dsp:txXfrm>
    </dsp:sp>
    <dsp:sp modelId="{6AA6ACDC-A687-47FF-AD7C-30F82B32DE6E}">
      <dsp:nvSpPr>
        <dsp:cNvPr id="0" name=""/>
        <dsp:cNvSpPr/>
      </dsp:nvSpPr>
      <dsp:spPr>
        <a:xfrm>
          <a:off x="2484437" y="402"/>
          <a:ext cx="1127124" cy="1127124"/>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基础</a:t>
          </a:r>
        </a:p>
      </dsp:txBody>
      <dsp:txXfrm>
        <a:off x="2649500" y="165465"/>
        <a:ext cx="796998" cy="796998"/>
      </dsp:txXfrm>
    </dsp:sp>
    <dsp:sp modelId="{DD01D2E2-0C51-4BA2-BD53-C8CA56E5BCDA}">
      <dsp:nvSpPr>
        <dsp:cNvPr id="0" name=""/>
        <dsp:cNvSpPr/>
      </dsp:nvSpPr>
      <dsp:spPr>
        <a:xfrm>
          <a:off x="3952472" y="1468437"/>
          <a:ext cx="1127124" cy="1127124"/>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使用</a:t>
          </a:r>
        </a:p>
      </dsp:txBody>
      <dsp:txXfrm>
        <a:off x="4117535" y="1633500"/>
        <a:ext cx="796998" cy="796998"/>
      </dsp:txXfrm>
    </dsp:sp>
    <dsp:sp modelId="{07E89AB9-FB66-4CD9-8536-71587FED7B62}">
      <dsp:nvSpPr>
        <dsp:cNvPr id="0" name=""/>
        <dsp:cNvSpPr/>
      </dsp:nvSpPr>
      <dsp:spPr>
        <a:xfrm>
          <a:off x="2484437" y="2936472"/>
          <a:ext cx="1127124" cy="1127124"/>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预警</a:t>
          </a:r>
        </a:p>
      </dsp:txBody>
      <dsp:txXfrm>
        <a:off x="2649500" y="3101535"/>
        <a:ext cx="796998" cy="796998"/>
      </dsp:txXfrm>
    </dsp:sp>
    <dsp:sp modelId="{48C9B131-A3EB-44C6-8580-06775461D950}">
      <dsp:nvSpPr>
        <dsp:cNvPr id="0" name=""/>
        <dsp:cNvSpPr/>
      </dsp:nvSpPr>
      <dsp:spPr>
        <a:xfrm>
          <a:off x="1016402" y="1468437"/>
          <a:ext cx="1127124" cy="1127124"/>
        </a:xfrm>
        <a:prstGeom prst="ellipse">
          <a:avLst/>
        </a:prstGeom>
        <a:solidFill>
          <a:schemeClr val="accent1">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合同</a:t>
          </a:r>
        </a:p>
      </dsp:txBody>
      <dsp:txXfrm>
        <a:off x="1181465" y="1633500"/>
        <a:ext cx="796998" cy="7969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9E851-0888-4305-9B0A-FF008552AE60}">
      <dsp:nvSpPr>
        <dsp:cNvPr id="0" name=""/>
        <dsp:cNvSpPr/>
      </dsp:nvSpPr>
      <dsp:spPr>
        <a:xfrm>
          <a:off x="1725615" y="1581776"/>
          <a:ext cx="1276482" cy="12764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kern="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涉及流程</a:t>
          </a:r>
        </a:p>
      </dsp:txBody>
      <dsp:txXfrm>
        <a:off x="1912551" y="1768712"/>
        <a:ext cx="902610" cy="902610"/>
      </dsp:txXfrm>
    </dsp:sp>
    <dsp:sp modelId="{D9718FEC-6357-4E89-A796-3F69E454AD7F}">
      <dsp:nvSpPr>
        <dsp:cNvPr id="0" name=""/>
        <dsp:cNvSpPr/>
      </dsp:nvSpPr>
      <dsp:spPr>
        <a:xfrm rot="12900000">
          <a:off x="850011" y="1340570"/>
          <a:ext cx="1035285" cy="36379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8F8DC6C-A79F-4A00-82E5-F9F2E5D73354}">
      <dsp:nvSpPr>
        <dsp:cNvPr id="0" name=""/>
        <dsp:cNvSpPr/>
      </dsp:nvSpPr>
      <dsp:spPr>
        <a:xfrm>
          <a:off x="337296" y="740498"/>
          <a:ext cx="1212658" cy="970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内部申请流程</a:t>
          </a:r>
        </a:p>
      </dsp:txBody>
      <dsp:txXfrm>
        <a:off x="365710" y="768912"/>
        <a:ext cx="1155830" cy="913298"/>
      </dsp:txXfrm>
    </dsp:sp>
    <dsp:sp modelId="{B2684FD4-A7F8-481F-A198-A6FD12FEC433}">
      <dsp:nvSpPr>
        <dsp:cNvPr id="0" name=""/>
        <dsp:cNvSpPr/>
      </dsp:nvSpPr>
      <dsp:spPr>
        <a:xfrm rot="16200000">
          <a:off x="1846213" y="821980"/>
          <a:ext cx="1035285" cy="36379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C9AA85E-68C3-4558-AE27-43D42764699F}">
      <dsp:nvSpPr>
        <dsp:cNvPr id="0" name=""/>
        <dsp:cNvSpPr/>
      </dsp:nvSpPr>
      <dsp:spPr>
        <a:xfrm>
          <a:off x="1757527" y="1173"/>
          <a:ext cx="1212658" cy="970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承租审核流程</a:t>
          </a:r>
        </a:p>
      </dsp:txBody>
      <dsp:txXfrm>
        <a:off x="1785941" y="29587"/>
        <a:ext cx="1155830" cy="913298"/>
      </dsp:txXfrm>
    </dsp:sp>
    <dsp:sp modelId="{025C67E0-ABB5-46E1-BFC8-A297D2283313}">
      <dsp:nvSpPr>
        <dsp:cNvPr id="0" name=""/>
        <dsp:cNvSpPr/>
      </dsp:nvSpPr>
      <dsp:spPr>
        <a:xfrm rot="19500000">
          <a:off x="2842416" y="1340570"/>
          <a:ext cx="1035285" cy="36379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F02A4-6DF2-450B-8DD6-DBBFC941CBAB}">
      <dsp:nvSpPr>
        <dsp:cNvPr id="0" name=""/>
        <dsp:cNvSpPr/>
      </dsp:nvSpPr>
      <dsp:spPr>
        <a:xfrm>
          <a:off x="3177757" y="740498"/>
          <a:ext cx="1212658" cy="970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出租审核流程</a:t>
          </a:r>
        </a:p>
      </dsp:txBody>
      <dsp:txXfrm>
        <a:off x="3206171" y="768912"/>
        <a:ext cx="1155830" cy="9132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FA6B1-9D41-4ABE-99F8-400D208372E4}">
      <dsp:nvSpPr>
        <dsp:cNvPr id="0" name=""/>
        <dsp:cNvSpPr/>
      </dsp:nvSpPr>
      <dsp:spPr>
        <a:xfrm>
          <a:off x="3682293" y="2468617"/>
          <a:ext cx="214375" cy="921815"/>
        </a:xfrm>
        <a:custGeom>
          <a:avLst/>
          <a:gdLst/>
          <a:ahLst/>
          <a:cxnLst/>
          <a:rect l="0" t="0" r="0" b="0"/>
          <a:pathLst>
            <a:path>
              <a:moveTo>
                <a:pt x="0" y="0"/>
              </a:moveTo>
              <a:lnTo>
                <a:pt x="107187" y="0"/>
              </a:lnTo>
              <a:lnTo>
                <a:pt x="107187" y="921815"/>
              </a:lnTo>
              <a:lnTo>
                <a:pt x="214375" y="92181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5B534C-F8B7-494A-B319-B069C9C6D5E1}">
      <dsp:nvSpPr>
        <dsp:cNvPr id="0" name=""/>
        <dsp:cNvSpPr/>
      </dsp:nvSpPr>
      <dsp:spPr>
        <a:xfrm>
          <a:off x="3682293" y="2468617"/>
          <a:ext cx="214375" cy="460907"/>
        </a:xfrm>
        <a:custGeom>
          <a:avLst/>
          <a:gdLst/>
          <a:ahLst/>
          <a:cxnLst/>
          <a:rect l="0" t="0" r="0" b="0"/>
          <a:pathLst>
            <a:path>
              <a:moveTo>
                <a:pt x="0" y="0"/>
              </a:moveTo>
              <a:lnTo>
                <a:pt x="107187" y="0"/>
              </a:lnTo>
              <a:lnTo>
                <a:pt x="107187" y="460907"/>
              </a:lnTo>
              <a:lnTo>
                <a:pt x="214375" y="4609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2BE41B-E141-4384-8AAD-64283679A493}">
      <dsp:nvSpPr>
        <dsp:cNvPr id="0" name=""/>
        <dsp:cNvSpPr/>
      </dsp:nvSpPr>
      <dsp:spPr>
        <a:xfrm>
          <a:off x="3682293" y="2422897"/>
          <a:ext cx="214375" cy="91440"/>
        </a:xfrm>
        <a:custGeom>
          <a:avLst/>
          <a:gdLst/>
          <a:ahLst/>
          <a:cxnLst/>
          <a:rect l="0" t="0" r="0" b="0"/>
          <a:pathLst>
            <a:path>
              <a:moveTo>
                <a:pt x="0" y="45720"/>
              </a:moveTo>
              <a:lnTo>
                <a:pt x="214375"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A29424-A6BC-4A4D-9161-911B8F905CFC}">
      <dsp:nvSpPr>
        <dsp:cNvPr id="0" name=""/>
        <dsp:cNvSpPr/>
      </dsp:nvSpPr>
      <dsp:spPr>
        <a:xfrm>
          <a:off x="3682293" y="2007709"/>
          <a:ext cx="214375" cy="460907"/>
        </a:xfrm>
        <a:custGeom>
          <a:avLst/>
          <a:gdLst/>
          <a:ahLst/>
          <a:cxnLst/>
          <a:rect l="0" t="0" r="0" b="0"/>
          <a:pathLst>
            <a:path>
              <a:moveTo>
                <a:pt x="0" y="460907"/>
              </a:moveTo>
              <a:lnTo>
                <a:pt x="107187" y="460907"/>
              </a:lnTo>
              <a:lnTo>
                <a:pt x="107187" y="0"/>
              </a:lnTo>
              <a:lnTo>
                <a:pt x="214375"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3C2926-770B-47B1-8D31-4F3AF69D4199}">
      <dsp:nvSpPr>
        <dsp:cNvPr id="0" name=""/>
        <dsp:cNvSpPr/>
      </dsp:nvSpPr>
      <dsp:spPr>
        <a:xfrm>
          <a:off x="3682293" y="1546802"/>
          <a:ext cx="214375" cy="921815"/>
        </a:xfrm>
        <a:custGeom>
          <a:avLst/>
          <a:gdLst/>
          <a:ahLst/>
          <a:cxnLst/>
          <a:rect l="0" t="0" r="0" b="0"/>
          <a:pathLst>
            <a:path>
              <a:moveTo>
                <a:pt x="0" y="921815"/>
              </a:moveTo>
              <a:lnTo>
                <a:pt x="107187" y="921815"/>
              </a:lnTo>
              <a:lnTo>
                <a:pt x="107187" y="0"/>
              </a:lnTo>
              <a:lnTo>
                <a:pt x="214375"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064414-D1ED-4A66-B131-97FB2F8E2ECE}">
      <dsp:nvSpPr>
        <dsp:cNvPr id="0" name=""/>
        <dsp:cNvSpPr/>
      </dsp:nvSpPr>
      <dsp:spPr>
        <a:xfrm>
          <a:off x="2396038" y="1546802"/>
          <a:ext cx="214375" cy="921815"/>
        </a:xfrm>
        <a:custGeom>
          <a:avLst/>
          <a:gdLst/>
          <a:ahLst/>
          <a:cxnLst/>
          <a:rect l="0" t="0" r="0" b="0"/>
          <a:pathLst>
            <a:path>
              <a:moveTo>
                <a:pt x="0" y="0"/>
              </a:moveTo>
              <a:lnTo>
                <a:pt x="107187" y="0"/>
              </a:lnTo>
              <a:lnTo>
                <a:pt x="107187" y="921815"/>
              </a:lnTo>
              <a:lnTo>
                <a:pt x="214375" y="9218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A3706B-2496-434F-8893-A0830D6E8142}">
      <dsp:nvSpPr>
        <dsp:cNvPr id="0" name=""/>
        <dsp:cNvSpPr/>
      </dsp:nvSpPr>
      <dsp:spPr>
        <a:xfrm>
          <a:off x="2396038" y="1501082"/>
          <a:ext cx="214375" cy="91440"/>
        </a:xfrm>
        <a:custGeom>
          <a:avLst/>
          <a:gdLst/>
          <a:ahLst/>
          <a:cxnLst/>
          <a:rect l="0" t="0" r="0" b="0"/>
          <a:pathLst>
            <a:path>
              <a:moveTo>
                <a:pt x="0" y="45720"/>
              </a:moveTo>
              <a:lnTo>
                <a:pt x="214375"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C14481-1B10-4023-BFEB-966EC03B76DE}">
      <dsp:nvSpPr>
        <dsp:cNvPr id="0" name=""/>
        <dsp:cNvSpPr/>
      </dsp:nvSpPr>
      <dsp:spPr>
        <a:xfrm>
          <a:off x="2396038" y="1085894"/>
          <a:ext cx="214375" cy="460907"/>
        </a:xfrm>
        <a:custGeom>
          <a:avLst/>
          <a:gdLst/>
          <a:ahLst/>
          <a:cxnLst/>
          <a:rect l="0" t="0" r="0" b="0"/>
          <a:pathLst>
            <a:path>
              <a:moveTo>
                <a:pt x="0" y="460907"/>
              </a:moveTo>
              <a:lnTo>
                <a:pt x="107187" y="460907"/>
              </a:lnTo>
              <a:lnTo>
                <a:pt x="107187" y="0"/>
              </a:lnTo>
              <a:lnTo>
                <a:pt x="21437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68F04C-7933-465E-8BC3-95024D83A5FE}">
      <dsp:nvSpPr>
        <dsp:cNvPr id="0" name=""/>
        <dsp:cNvSpPr/>
      </dsp:nvSpPr>
      <dsp:spPr>
        <a:xfrm>
          <a:off x="3682293" y="624986"/>
          <a:ext cx="214375" cy="460907"/>
        </a:xfrm>
        <a:custGeom>
          <a:avLst/>
          <a:gdLst/>
          <a:ahLst/>
          <a:cxnLst/>
          <a:rect l="0" t="0" r="0" b="0"/>
          <a:pathLst>
            <a:path>
              <a:moveTo>
                <a:pt x="0" y="0"/>
              </a:moveTo>
              <a:lnTo>
                <a:pt x="107187" y="0"/>
              </a:lnTo>
              <a:lnTo>
                <a:pt x="107187" y="460907"/>
              </a:lnTo>
              <a:lnTo>
                <a:pt x="214375" y="4609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11B493-4E8B-4210-B526-059C3C69C7E3}">
      <dsp:nvSpPr>
        <dsp:cNvPr id="0" name=""/>
        <dsp:cNvSpPr/>
      </dsp:nvSpPr>
      <dsp:spPr>
        <a:xfrm>
          <a:off x="3682293" y="579266"/>
          <a:ext cx="214375" cy="91440"/>
        </a:xfrm>
        <a:custGeom>
          <a:avLst/>
          <a:gdLst/>
          <a:ahLst/>
          <a:cxnLst/>
          <a:rect l="0" t="0" r="0" b="0"/>
          <a:pathLst>
            <a:path>
              <a:moveTo>
                <a:pt x="0" y="45720"/>
              </a:moveTo>
              <a:lnTo>
                <a:pt x="214375"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B00524-818B-450A-847B-842862B89F0C}">
      <dsp:nvSpPr>
        <dsp:cNvPr id="0" name=""/>
        <dsp:cNvSpPr/>
      </dsp:nvSpPr>
      <dsp:spPr>
        <a:xfrm>
          <a:off x="3682293" y="164078"/>
          <a:ext cx="214375" cy="460907"/>
        </a:xfrm>
        <a:custGeom>
          <a:avLst/>
          <a:gdLst/>
          <a:ahLst/>
          <a:cxnLst/>
          <a:rect l="0" t="0" r="0" b="0"/>
          <a:pathLst>
            <a:path>
              <a:moveTo>
                <a:pt x="0" y="460907"/>
              </a:moveTo>
              <a:lnTo>
                <a:pt x="107187" y="460907"/>
              </a:lnTo>
              <a:lnTo>
                <a:pt x="107187" y="0"/>
              </a:lnTo>
              <a:lnTo>
                <a:pt x="214375"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5E7079-3CC8-43EB-A6E0-727814029370}">
      <dsp:nvSpPr>
        <dsp:cNvPr id="0" name=""/>
        <dsp:cNvSpPr/>
      </dsp:nvSpPr>
      <dsp:spPr>
        <a:xfrm>
          <a:off x="2396038" y="624986"/>
          <a:ext cx="214375" cy="921815"/>
        </a:xfrm>
        <a:custGeom>
          <a:avLst/>
          <a:gdLst/>
          <a:ahLst/>
          <a:cxnLst/>
          <a:rect l="0" t="0" r="0" b="0"/>
          <a:pathLst>
            <a:path>
              <a:moveTo>
                <a:pt x="0" y="921815"/>
              </a:moveTo>
              <a:lnTo>
                <a:pt x="107187" y="921815"/>
              </a:lnTo>
              <a:lnTo>
                <a:pt x="107187" y="0"/>
              </a:lnTo>
              <a:lnTo>
                <a:pt x="21437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B97D7D-D5A5-498E-834B-A8E7555F2D4E}">
      <dsp:nvSpPr>
        <dsp:cNvPr id="0" name=""/>
        <dsp:cNvSpPr/>
      </dsp:nvSpPr>
      <dsp:spPr>
        <a:xfrm>
          <a:off x="836959" y="1411299"/>
          <a:ext cx="1559079" cy="2710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altLang="zh-CN" sz="1100" kern="1200" dirty="0">
              <a:latin typeface="微软雅黑" panose="020B0503020204020204" pitchFamily="34" charset="-122"/>
              <a:ea typeface="微软雅黑" panose="020B0503020204020204" pitchFamily="34" charset="-122"/>
            </a:rPr>
            <a:t>BIM</a:t>
          </a:r>
          <a:r>
            <a:rPr lang="zh-CN" altLang="en-US" sz="1100" kern="1200" dirty="0">
              <a:latin typeface="微软雅黑" panose="020B0503020204020204" pitchFamily="34" charset="-122"/>
              <a:ea typeface="微软雅黑" panose="020B0503020204020204" pitchFamily="34" charset="-122"/>
            </a:rPr>
            <a:t>设备可视化后台</a:t>
          </a:r>
        </a:p>
      </dsp:txBody>
      <dsp:txXfrm>
        <a:off x="836959" y="1411299"/>
        <a:ext cx="1559079" cy="271006"/>
      </dsp:txXfrm>
    </dsp:sp>
    <dsp:sp modelId="{888143ED-2E99-4B6E-A33F-66FCD6A7C590}">
      <dsp:nvSpPr>
        <dsp:cNvPr id="0" name=""/>
        <dsp:cNvSpPr/>
      </dsp:nvSpPr>
      <dsp:spPr>
        <a:xfrm>
          <a:off x="2610414" y="461525"/>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基础数据</a:t>
          </a:r>
        </a:p>
      </dsp:txBody>
      <dsp:txXfrm>
        <a:off x="2610414" y="461525"/>
        <a:ext cx="1071878" cy="326922"/>
      </dsp:txXfrm>
    </dsp:sp>
    <dsp:sp modelId="{EB505FEF-2A9E-476F-9F30-152BFED8894E}">
      <dsp:nvSpPr>
        <dsp:cNvPr id="0" name=""/>
        <dsp:cNvSpPr/>
      </dsp:nvSpPr>
      <dsp:spPr>
        <a:xfrm>
          <a:off x="3896668" y="617"/>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设备分类</a:t>
          </a:r>
        </a:p>
      </dsp:txBody>
      <dsp:txXfrm>
        <a:off x="3896668" y="617"/>
        <a:ext cx="1071878" cy="326922"/>
      </dsp:txXfrm>
    </dsp:sp>
    <dsp:sp modelId="{D7E95835-6078-4876-B880-0A36F9EE9D18}">
      <dsp:nvSpPr>
        <dsp:cNvPr id="0" name=""/>
        <dsp:cNvSpPr/>
      </dsp:nvSpPr>
      <dsp:spPr>
        <a:xfrm>
          <a:off x="3896668" y="461525"/>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供应商分类</a:t>
          </a:r>
        </a:p>
      </dsp:txBody>
      <dsp:txXfrm>
        <a:off x="3896668" y="461525"/>
        <a:ext cx="1071878" cy="326922"/>
      </dsp:txXfrm>
    </dsp:sp>
    <dsp:sp modelId="{ACE70072-F674-4D33-8F39-DD7E9384497D}">
      <dsp:nvSpPr>
        <dsp:cNvPr id="0" name=""/>
        <dsp:cNvSpPr/>
      </dsp:nvSpPr>
      <dsp:spPr>
        <a:xfrm>
          <a:off x="3896668" y="922432"/>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折旧分类</a:t>
          </a:r>
        </a:p>
      </dsp:txBody>
      <dsp:txXfrm>
        <a:off x="3896668" y="922432"/>
        <a:ext cx="1071878" cy="326922"/>
      </dsp:txXfrm>
    </dsp:sp>
    <dsp:sp modelId="{BF1306B8-D180-4C0C-BFDB-29A572ED62EB}">
      <dsp:nvSpPr>
        <dsp:cNvPr id="0" name=""/>
        <dsp:cNvSpPr/>
      </dsp:nvSpPr>
      <dsp:spPr>
        <a:xfrm>
          <a:off x="2610414" y="922432"/>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设备台账</a:t>
          </a:r>
        </a:p>
      </dsp:txBody>
      <dsp:txXfrm>
        <a:off x="2610414" y="922432"/>
        <a:ext cx="1071878" cy="326922"/>
      </dsp:txXfrm>
    </dsp:sp>
    <dsp:sp modelId="{7A1A1E9E-1B8E-41F5-BEBE-43F0EBD192F4}">
      <dsp:nvSpPr>
        <dsp:cNvPr id="0" name=""/>
        <dsp:cNvSpPr/>
      </dsp:nvSpPr>
      <dsp:spPr>
        <a:xfrm>
          <a:off x="2610414" y="1383340"/>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供应商档案</a:t>
          </a:r>
        </a:p>
      </dsp:txBody>
      <dsp:txXfrm>
        <a:off x="2610414" y="1383340"/>
        <a:ext cx="1071878" cy="326922"/>
      </dsp:txXfrm>
    </dsp:sp>
    <dsp:sp modelId="{D701E766-A8C8-4B84-BA3B-93A78839EC6E}">
      <dsp:nvSpPr>
        <dsp:cNvPr id="0" name=""/>
        <dsp:cNvSpPr/>
      </dsp:nvSpPr>
      <dsp:spPr>
        <a:xfrm>
          <a:off x="2610414" y="2305156"/>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设备全生命周期</a:t>
          </a:r>
        </a:p>
      </dsp:txBody>
      <dsp:txXfrm>
        <a:off x="2610414" y="2305156"/>
        <a:ext cx="1071878" cy="326922"/>
      </dsp:txXfrm>
    </dsp:sp>
    <dsp:sp modelId="{2B347D3B-50CD-4165-AD87-9E28FBED0B80}">
      <dsp:nvSpPr>
        <dsp:cNvPr id="0" name=""/>
        <dsp:cNvSpPr/>
      </dsp:nvSpPr>
      <dsp:spPr>
        <a:xfrm>
          <a:off x="3896668" y="1383340"/>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采购</a:t>
          </a:r>
        </a:p>
      </dsp:txBody>
      <dsp:txXfrm>
        <a:off x="3896668" y="1383340"/>
        <a:ext cx="1071878" cy="326922"/>
      </dsp:txXfrm>
    </dsp:sp>
    <dsp:sp modelId="{3148039B-8D7F-47C8-8ABB-24A7A335B277}">
      <dsp:nvSpPr>
        <dsp:cNvPr id="0" name=""/>
        <dsp:cNvSpPr/>
      </dsp:nvSpPr>
      <dsp:spPr>
        <a:xfrm>
          <a:off x="3896668" y="1844248"/>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安装</a:t>
          </a:r>
        </a:p>
      </dsp:txBody>
      <dsp:txXfrm>
        <a:off x="3896668" y="1844248"/>
        <a:ext cx="1071878" cy="326922"/>
      </dsp:txXfrm>
    </dsp:sp>
    <dsp:sp modelId="{EFF288CB-CD2A-49F5-95E6-BF67F5B7D2B1}">
      <dsp:nvSpPr>
        <dsp:cNvPr id="0" name=""/>
        <dsp:cNvSpPr/>
      </dsp:nvSpPr>
      <dsp:spPr>
        <a:xfrm>
          <a:off x="3896668" y="2305156"/>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运行</a:t>
          </a:r>
        </a:p>
      </dsp:txBody>
      <dsp:txXfrm>
        <a:off x="3896668" y="2305156"/>
        <a:ext cx="1071878" cy="326922"/>
      </dsp:txXfrm>
    </dsp:sp>
    <dsp:sp modelId="{9A122488-90B9-44FA-A1CA-33321A4CE095}">
      <dsp:nvSpPr>
        <dsp:cNvPr id="0" name=""/>
        <dsp:cNvSpPr/>
      </dsp:nvSpPr>
      <dsp:spPr>
        <a:xfrm>
          <a:off x="3896668" y="2766063"/>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折旧</a:t>
          </a:r>
        </a:p>
      </dsp:txBody>
      <dsp:txXfrm>
        <a:off x="3896668" y="2766063"/>
        <a:ext cx="1071878" cy="326922"/>
      </dsp:txXfrm>
    </dsp:sp>
    <dsp:sp modelId="{C6976D50-4B19-4817-87DB-F7FAA69B0402}">
      <dsp:nvSpPr>
        <dsp:cNvPr id="0" name=""/>
        <dsp:cNvSpPr/>
      </dsp:nvSpPr>
      <dsp:spPr>
        <a:xfrm>
          <a:off x="3896668" y="3226971"/>
          <a:ext cx="1071878" cy="3269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a:latin typeface="微软雅黑" panose="020B0503020204020204" pitchFamily="34" charset="-122"/>
              <a:ea typeface="微软雅黑" panose="020B0503020204020204" pitchFamily="34" charset="-122"/>
            </a:rPr>
            <a:t>处置</a:t>
          </a:r>
        </a:p>
      </dsp:txBody>
      <dsp:txXfrm>
        <a:off x="3896668" y="3226971"/>
        <a:ext cx="1071878" cy="32692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b="0">
                <a:latin typeface="Arial" charset="0"/>
                <a:ea typeface="+mn-ea"/>
              </a:defRPr>
            </a:lvl1pPr>
          </a:lstStyle>
          <a:p>
            <a:pPr>
              <a:defRPr/>
            </a:pPr>
            <a:endParaRPr lang="en-GB" altLang="zh-CN"/>
          </a:p>
        </p:txBody>
      </p:sp>
      <p:sp>
        <p:nvSpPr>
          <p:cNvPr id="17510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b="0">
                <a:latin typeface="Arial" charset="0"/>
                <a:ea typeface="+mn-ea"/>
              </a:defRPr>
            </a:lvl1pPr>
          </a:lstStyle>
          <a:p>
            <a:pPr>
              <a:defRPr/>
            </a:pPr>
            <a:endParaRPr lang="en-GB" altLang="zh-CN"/>
          </a:p>
        </p:txBody>
      </p:sp>
      <p:sp>
        <p:nvSpPr>
          <p:cNvPr id="17510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b="0">
                <a:latin typeface="Arial" charset="0"/>
                <a:ea typeface="+mn-ea"/>
              </a:defRPr>
            </a:lvl1pPr>
          </a:lstStyle>
          <a:p>
            <a:pPr>
              <a:defRPr/>
            </a:pPr>
            <a:endParaRPr lang="en-GB" altLang="zh-CN"/>
          </a:p>
        </p:txBody>
      </p:sp>
      <p:sp>
        <p:nvSpPr>
          <p:cNvPr id="17510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b="0">
                <a:latin typeface="Arial" charset="0"/>
                <a:ea typeface="+mn-ea"/>
              </a:defRPr>
            </a:lvl1pPr>
          </a:lstStyle>
          <a:p>
            <a:pPr>
              <a:defRPr/>
            </a:pPr>
            <a:fld id="{38EE1271-1CD9-48CB-BFC3-8D44B0AE192E}" type="slidenum">
              <a:rPr lang="en-GB" altLang="zh-CN"/>
              <a:pPr>
                <a:defRPr/>
              </a:pPr>
              <a:t>‹#›</a:t>
            </a:fld>
            <a:endParaRPr lang="en-GB" altLang="zh-CN"/>
          </a:p>
        </p:txBody>
      </p:sp>
    </p:spTree>
    <p:extLst>
      <p:ext uri="{BB962C8B-B14F-4D97-AF65-F5344CB8AC3E}">
        <p14:creationId xmlns:p14="http://schemas.microsoft.com/office/powerpoint/2010/main" val="16688523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b="0">
                <a:latin typeface="Arial" charset="0"/>
                <a:ea typeface="+mn-ea"/>
              </a:defRPr>
            </a:lvl1pPr>
          </a:lstStyle>
          <a:p>
            <a:pPr>
              <a:defRPr/>
            </a:pPr>
            <a:endParaRPr lang="en-US" altLang="zh-CN"/>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b="0">
                <a:latin typeface="Arial" charset="0"/>
                <a:ea typeface="+mn-ea"/>
              </a:defRPr>
            </a:lvl1pPr>
          </a:lstStyle>
          <a:p>
            <a:pPr>
              <a:defRPr/>
            </a:pPr>
            <a:endParaRPr lang="en-US" altLang="zh-CN"/>
          </a:p>
        </p:txBody>
      </p:sp>
      <p:sp>
        <p:nvSpPr>
          <p:cNvPr id="25604"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b="0">
                <a:latin typeface="Arial" charset="0"/>
                <a:ea typeface="+mn-ea"/>
              </a:defRPr>
            </a:lvl1pPr>
          </a:lstStyle>
          <a:p>
            <a:pPr>
              <a:defRPr/>
            </a:pPr>
            <a:endParaRPr lang="en-US" altLang="zh-CN"/>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b="0">
                <a:latin typeface="Arial" charset="0"/>
                <a:ea typeface="+mn-ea"/>
              </a:defRPr>
            </a:lvl1pPr>
          </a:lstStyle>
          <a:p>
            <a:pPr>
              <a:defRPr/>
            </a:pPr>
            <a:fld id="{9D4D23D3-D53B-4D22-914C-74E71BAADDB9}" type="slidenum">
              <a:rPr lang="fi-FI" altLang="zh-CN"/>
              <a:pPr>
                <a:defRPr/>
              </a:pPr>
              <a:t>‹#›</a:t>
            </a:fld>
            <a:endParaRPr lang="fi-FI" altLang="zh-CN"/>
          </a:p>
        </p:txBody>
      </p:sp>
    </p:spTree>
    <p:extLst>
      <p:ext uri="{BB962C8B-B14F-4D97-AF65-F5344CB8AC3E}">
        <p14:creationId xmlns:p14="http://schemas.microsoft.com/office/powerpoint/2010/main" val="21482155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5613" algn="l" rtl="0" eaLnBrk="0" fontAlgn="base" hangingPunct="0">
      <a:spcBef>
        <a:spcPct val="30000"/>
      </a:spcBef>
      <a:spcAft>
        <a:spcPct val="0"/>
      </a:spcAft>
      <a:defRPr sz="1200" kern="1200">
        <a:solidFill>
          <a:schemeClr val="tx1"/>
        </a:solidFill>
        <a:latin typeface="Arial" charset="0"/>
        <a:ea typeface="+mn-ea"/>
        <a:cs typeface="+mn-cs"/>
      </a:defRPr>
    </a:lvl2pPr>
    <a:lvl3pPr marL="912813" algn="l" rtl="0" eaLnBrk="0" fontAlgn="base" hangingPunct="0">
      <a:spcBef>
        <a:spcPct val="30000"/>
      </a:spcBef>
      <a:spcAft>
        <a:spcPct val="0"/>
      </a:spcAft>
      <a:defRPr sz="1200" kern="1200">
        <a:solidFill>
          <a:schemeClr val="tx1"/>
        </a:solidFill>
        <a:latin typeface="Arial" charset="0"/>
        <a:ea typeface="+mn-ea"/>
        <a:cs typeface="+mn-cs"/>
      </a:defRPr>
    </a:lvl3pPr>
    <a:lvl4pPr marL="1370013" algn="l" rtl="0" eaLnBrk="0" fontAlgn="base" hangingPunct="0">
      <a:spcBef>
        <a:spcPct val="30000"/>
      </a:spcBef>
      <a:spcAft>
        <a:spcPct val="0"/>
      </a:spcAft>
      <a:defRPr sz="1200" kern="1200">
        <a:solidFill>
          <a:schemeClr val="tx1"/>
        </a:solidFill>
        <a:latin typeface="Arial" charset="0"/>
        <a:ea typeface="+mn-ea"/>
        <a:cs typeface="+mn-cs"/>
      </a:defRPr>
    </a:lvl4pPr>
    <a:lvl5pPr marL="1827213" algn="l" rtl="0" eaLnBrk="0" fontAlgn="base" hangingPunct="0">
      <a:spcBef>
        <a:spcPct val="30000"/>
      </a:spcBef>
      <a:spcAft>
        <a:spcPct val="0"/>
      </a:spcAft>
      <a:defRPr sz="1200" kern="1200">
        <a:solidFill>
          <a:schemeClr val="tx1"/>
        </a:solidFill>
        <a:latin typeface="Arial" charset="0"/>
        <a:ea typeface="+mn-ea"/>
        <a:cs typeface="+mn-cs"/>
      </a:defRPr>
    </a:lvl5pPr>
    <a:lvl6pPr marL="2285726" algn="l" defTabSz="914290" rtl="0" eaLnBrk="1" latinLnBrk="0" hangingPunct="1">
      <a:defRPr sz="1200" kern="1200">
        <a:solidFill>
          <a:schemeClr val="tx1"/>
        </a:solidFill>
        <a:latin typeface="+mn-lt"/>
        <a:ea typeface="+mn-ea"/>
        <a:cs typeface="+mn-cs"/>
      </a:defRPr>
    </a:lvl6pPr>
    <a:lvl7pPr marL="2742871" algn="l" defTabSz="914290" rtl="0" eaLnBrk="1" latinLnBrk="0" hangingPunct="1">
      <a:defRPr sz="1200" kern="1200">
        <a:solidFill>
          <a:schemeClr val="tx1"/>
        </a:solidFill>
        <a:latin typeface="+mn-lt"/>
        <a:ea typeface="+mn-ea"/>
        <a:cs typeface="+mn-cs"/>
      </a:defRPr>
    </a:lvl7pPr>
    <a:lvl8pPr marL="3200016" algn="l" defTabSz="914290" rtl="0" eaLnBrk="1" latinLnBrk="0" hangingPunct="1">
      <a:defRPr sz="1200" kern="1200">
        <a:solidFill>
          <a:schemeClr val="tx1"/>
        </a:solidFill>
        <a:latin typeface="+mn-lt"/>
        <a:ea typeface="+mn-ea"/>
        <a:cs typeface="+mn-cs"/>
      </a:defRPr>
    </a:lvl8pPr>
    <a:lvl9pPr marL="3657161" algn="l" defTabSz="91429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3"/>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8845" eaLnBrk="0" hangingPunct="0">
              <a:defRPr>
                <a:solidFill>
                  <a:schemeClr val="tx1"/>
                </a:solidFill>
                <a:latin typeface="Arial" panose="020B0604020202020204" pitchFamily="34" charset="0"/>
              </a:defRPr>
            </a:lvl1pPr>
            <a:lvl2pPr marL="742950" indent="-285750" defTabSz="918845" eaLnBrk="0" hangingPunct="0">
              <a:defRPr>
                <a:solidFill>
                  <a:schemeClr val="tx1"/>
                </a:solidFill>
                <a:latin typeface="Arial" panose="020B0604020202020204" pitchFamily="34" charset="0"/>
              </a:defRPr>
            </a:lvl2pPr>
            <a:lvl3pPr marL="1143000" indent="-228600" defTabSz="918845" eaLnBrk="0" hangingPunct="0">
              <a:defRPr>
                <a:solidFill>
                  <a:schemeClr val="tx1"/>
                </a:solidFill>
                <a:latin typeface="Arial" panose="020B0604020202020204" pitchFamily="34" charset="0"/>
              </a:defRPr>
            </a:lvl3pPr>
            <a:lvl4pPr marL="1600200" indent="-228600" defTabSz="918845" eaLnBrk="0" hangingPunct="0">
              <a:defRPr>
                <a:solidFill>
                  <a:schemeClr val="tx1"/>
                </a:solidFill>
                <a:latin typeface="Arial" panose="020B0604020202020204" pitchFamily="34" charset="0"/>
              </a:defRPr>
            </a:lvl4pPr>
            <a:lvl5pPr marL="2057400" indent="-228600" defTabSz="918845" eaLnBrk="0" hangingPunct="0">
              <a:defRPr>
                <a:solidFill>
                  <a:schemeClr val="tx1"/>
                </a:solidFill>
                <a:latin typeface="Arial" panose="020B0604020202020204" pitchFamily="34" charset="0"/>
              </a:defRPr>
            </a:lvl5pPr>
            <a:lvl6pPr marL="2514600" indent="-228600" defTabSz="918845" eaLnBrk="0" fontAlgn="base" hangingPunct="0">
              <a:spcBef>
                <a:spcPct val="0"/>
              </a:spcBef>
              <a:spcAft>
                <a:spcPct val="0"/>
              </a:spcAft>
              <a:defRPr>
                <a:solidFill>
                  <a:schemeClr val="tx1"/>
                </a:solidFill>
                <a:latin typeface="Arial" panose="020B0604020202020204" pitchFamily="34" charset="0"/>
              </a:defRPr>
            </a:lvl6pPr>
            <a:lvl7pPr marL="2971800" indent="-228600" defTabSz="918845" eaLnBrk="0" fontAlgn="base" hangingPunct="0">
              <a:spcBef>
                <a:spcPct val="0"/>
              </a:spcBef>
              <a:spcAft>
                <a:spcPct val="0"/>
              </a:spcAft>
              <a:defRPr>
                <a:solidFill>
                  <a:schemeClr val="tx1"/>
                </a:solidFill>
                <a:latin typeface="Arial" panose="020B0604020202020204" pitchFamily="34" charset="0"/>
              </a:defRPr>
            </a:lvl7pPr>
            <a:lvl8pPr marL="3429000" indent="-228600" defTabSz="918845" eaLnBrk="0" fontAlgn="base" hangingPunct="0">
              <a:spcBef>
                <a:spcPct val="0"/>
              </a:spcBef>
              <a:spcAft>
                <a:spcPct val="0"/>
              </a:spcAft>
              <a:defRPr>
                <a:solidFill>
                  <a:schemeClr val="tx1"/>
                </a:solidFill>
                <a:latin typeface="Arial" panose="020B0604020202020204" pitchFamily="34" charset="0"/>
              </a:defRPr>
            </a:lvl8pPr>
            <a:lvl9pPr marL="3886200" indent="-228600" defTabSz="918845"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E3EB9C2-EC8F-4E23-9AC1-5268FA45C784}" type="datetime1">
              <a:rPr lang="en-US" altLang="zh-CN"/>
              <a:t>5/30/24</a:t>
            </a:fld>
            <a:endParaRPr lang="en-US" altLang="zh-CN"/>
          </a:p>
        </p:txBody>
      </p:sp>
      <p:sp>
        <p:nvSpPr>
          <p:cNvPr id="332803" name="Rectangle 6"/>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8845" eaLnBrk="0" hangingPunct="0">
              <a:defRPr>
                <a:solidFill>
                  <a:schemeClr val="tx1"/>
                </a:solidFill>
                <a:latin typeface="Arial" panose="020B0604020202020204" pitchFamily="34" charset="0"/>
              </a:defRPr>
            </a:lvl1pPr>
            <a:lvl2pPr marL="742950" indent="-285750" defTabSz="918845" eaLnBrk="0" hangingPunct="0">
              <a:defRPr>
                <a:solidFill>
                  <a:schemeClr val="tx1"/>
                </a:solidFill>
                <a:latin typeface="Arial" panose="020B0604020202020204" pitchFamily="34" charset="0"/>
              </a:defRPr>
            </a:lvl2pPr>
            <a:lvl3pPr marL="1143000" indent="-228600" defTabSz="918845" eaLnBrk="0" hangingPunct="0">
              <a:defRPr>
                <a:solidFill>
                  <a:schemeClr val="tx1"/>
                </a:solidFill>
                <a:latin typeface="Arial" panose="020B0604020202020204" pitchFamily="34" charset="0"/>
              </a:defRPr>
            </a:lvl3pPr>
            <a:lvl4pPr marL="1600200" indent="-228600" defTabSz="918845" eaLnBrk="0" hangingPunct="0">
              <a:defRPr>
                <a:solidFill>
                  <a:schemeClr val="tx1"/>
                </a:solidFill>
                <a:latin typeface="Arial" panose="020B0604020202020204" pitchFamily="34" charset="0"/>
              </a:defRPr>
            </a:lvl4pPr>
            <a:lvl5pPr marL="2057400" indent="-228600" defTabSz="918845" eaLnBrk="0" hangingPunct="0">
              <a:defRPr>
                <a:solidFill>
                  <a:schemeClr val="tx1"/>
                </a:solidFill>
                <a:latin typeface="Arial" panose="020B0604020202020204" pitchFamily="34" charset="0"/>
              </a:defRPr>
            </a:lvl5pPr>
            <a:lvl6pPr marL="2514600" indent="-228600" defTabSz="918845" eaLnBrk="0" fontAlgn="base" hangingPunct="0">
              <a:spcBef>
                <a:spcPct val="0"/>
              </a:spcBef>
              <a:spcAft>
                <a:spcPct val="0"/>
              </a:spcAft>
              <a:defRPr>
                <a:solidFill>
                  <a:schemeClr val="tx1"/>
                </a:solidFill>
                <a:latin typeface="Arial" panose="020B0604020202020204" pitchFamily="34" charset="0"/>
              </a:defRPr>
            </a:lvl6pPr>
            <a:lvl7pPr marL="2971800" indent="-228600" defTabSz="918845" eaLnBrk="0" fontAlgn="base" hangingPunct="0">
              <a:spcBef>
                <a:spcPct val="0"/>
              </a:spcBef>
              <a:spcAft>
                <a:spcPct val="0"/>
              </a:spcAft>
              <a:defRPr>
                <a:solidFill>
                  <a:schemeClr val="tx1"/>
                </a:solidFill>
                <a:latin typeface="Arial" panose="020B0604020202020204" pitchFamily="34" charset="0"/>
              </a:defRPr>
            </a:lvl7pPr>
            <a:lvl8pPr marL="3429000" indent="-228600" defTabSz="918845" eaLnBrk="0" fontAlgn="base" hangingPunct="0">
              <a:spcBef>
                <a:spcPct val="0"/>
              </a:spcBef>
              <a:spcAft>
                <a:spcPct val="0"/>
              </a:spcAft>
              <a:defRPr>
                <a:solidFill>
                  <a:schemeClr val="tx1"/>
                </a:solidFill>
                <a:latin typeface="Arial" panose="020B0604020202020204" pitchFamily="34" charset="0"/>
              </a:defRPr>
            </a:lvl8pPr>
            <a:lvl9pPr marL="3886200" indent="-228600" defTabSz="91884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a:t>2004 (c) Copyright ARCHIBUS, Inc.</a:t>
            </a:r>
          </a:p>
        </p:txBody>
      </p:sp>
      <p:sp>
        <p:nvSpPr>
          <p:cNvPr id="33280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8845" eaLnBrk="0" hangingPunct="0">
              <a:defRPr>
                <a:solidFill>
                  <a:schemeClr val="tx1"/>
                </a:solidFill>
                <a:latin typeface="Arial" panose="020B0604020202020204" pitchFamily="34" charset="0"/>
              </a:defRPr>
            </a:lvl1pPr>
            <a:lvl2pPr marL="742950" indent="-285750" defTabSz="918845" eaLnBrk="0" hangingPunct="0">
              <a:defRPr>
                <a:solidFill>
                  <a:schemeClr val="tx1"/>
                </a:solidFill>
                <a:latin typeface="Arial" panose="020B0604020202020204" pitchFamily="34" charset="0"/>
              </a:defRPr>
            </a:lvl2pPr>
            <a:lvl3pPr marL="1143000" indent="-228600" defTabSz="918845" eaLnBrk="0" hangingPunct="0">
              <a:defRPr>
                <a:solidFill>
                  <a:schemeClr val="tx1"/>
                </a:solidFill>
                <a:latin typeface="Arial" panose="020B0604020202020204" pitchFamily="34" charset="0"/>
              </a:defRPr>
            </a:lvl3pPr>
            <a:lvl4pPr marL="1600200" indent="-228600" defTabSz="918845" eaLnBrk="0" hangingPunct="0">
              <a:defRPr>
                <a:solidFill>
                  <a:schemeClr val="tx1"/>
                </a:solidFill>
                <a:latin typeface="Arial" panose="020B0604020202020204" pitchFamily="34" charset="0"/>
              </a:defRPr>
            </a:lvl4pPr>
            <a:lvl5pPr marL="2057400" indent="-228600" defTabSz="918845" eaLnBrk="0" hangingPunct="0">
              <a:defRPr>
                <a:solidFill>
                  <a:schemeClr val="tx1"/>
                </a:solidFill>
                <a:latin typeface="Arial" panose="020B0604020202020204" pitchFamily="34" charset="0"/>
              </a:defRPr>
            </a:lvl5pPr>
            <a:lvl6pPr marL="2514600" indent="-228600" defTabSz="918845" eaLnBrk="0" fontAlgn="base" hangingPunct="0">
              <a:spcBef>
                <a:spcPct val="0"/>
              </a:spcBef>
              <a:spcAft>
                <a:spcPct val="0"/>
              </a:spcAft>
              <a:defRPr>
                <a:solidFill>
                  <a:schemeClr val="tx1"/>
                </a:solidFill>
                <a:latin typeface="Arial" panose="020B0604020202020204" pitchFamily="34" charset="0"/>
              </a:defRPr>
            </a:lvl6pPr>
            <a:lvl7pPr marL="2971800" indent="-228600" defTabSz="918845" eaLnBrk="0" fontAlgn="base" hangingPunct="0">
              <a:spcBef>
                <a:spcPct val="0"/>
              </a:spcBef>
              <a:spcAft>
                <a:spcPct val="0"/>
              </a:spcAft>
              <a:defRPr>
                <a:solidFill>
                  <a:schemeClr val="tx1"/>
                </a:solidFill>
                <a:latin typeface="Arial" panose="020B0604020202020204" pitchFamily="34" charset="0"/>
              </a:defRPr>
            </a:lvl7pPr>
            <a:lvl8pPr marL="3429000" indent="-228600" defTabSz="918845" eaLnBrk="0" fontAlgn="base" hangingPunct="0">
              <a:spcBef>
                <a:spcPct val="0"/>
              </a:spcBef>
              <a:spcAft>
                <a:spcPct val="0"/>
              </a:spcAft>
              <a:defRPr>
                <a:solidFill>
                  <a:schemeClr val="tx1"/>
                </a:solidFill>
                <a:latin typeface="Arial" panose="020B0604020202020204" pitchFamily="34" charset="0"/>
              </a:defRPr>
            </a:lvl8pPr>
            <a:lvl9pPr marL="3886200" indent="-228600" defTabSz="918845"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E436A2D-3228-4761-88B1-435A4D5574A3}" type="slidenum">
              <a:rPr lang="en-US" altLang="zh-CN"/>
              <a:t>10</a:t>
            </a:fld>
            <a:endParaRPr lang="en-US" altLang="zh-CN"/>
          </a:p>
        </p:txBody>
      </p:sp>
      <p:sp>
        <p:nvSpPr>
          <p:cNvPr id="332805" name="Rectangle 2"/>
          <p:cNvSpPr>
            <a:spLocks noGrp="1" noRot="1" noChangeAspect="1" noChangeArrowheads="1" noTextEdit="1"/>
          </p:cNvSpPr>
          <p:nvPr>
            <p:ph type="sldImg"/>
          </p:nvPr>
        </p:nvSpPr>
        <p:spPr/>
      </p:sp>
      <p:sp>
        <p:nvSpPr>
          <p:cNvPr id="33280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i="1" dirty="0"/>
          </a:p>
        </p:txBody>
      </p:sp>
    </p:spTree>
    <p:extLst>
      <p:ext uri="{BB962C8B-B14F-4D97-AF65-F5344CB8AC3E}">
        <p14:creationId xmlns:p14="http://schemas.microsoft.com/office/powerpoint/2010/main" val="2844796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标题幻灯片">
    <p:bg>
      <p:bgPr>
        <a:solidFill>
          <a:schemeClr val="bg1"/>
        </a:solid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311B5C6F-8026-3341-BA5A-D604F12A1ECB}"/>
              </a:ext>
            </a:extLst>
          </p:cNvPr>
          <p:cNvSpPr/>
          <p:nvPr userDrawn="1"/>
        </p:nvSpPr>
        <p:spPr>
          <a:xfrm>
            <a:off x="0" y="147618"/>
            <a:ext cx="323528" cy="40011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E6B30993-E0AB-CC4F-B1C2-80F7937CB513}"/>
              </a:ext>
            </a:extLst>
          </p:cNvPr>
          <p:cNvSpPr/>
          <p:nvPr userDrawn="1"/>
        </p:nvSpPr>
        <p:spPr>
          <a:xfrm>
            <a:off x="0" y="5593804"/>
            <a:ext cx="9144000" cy="1211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AD8240-3148-4746-BA4B-7B32B016BA56}"/>
              </a:ext>
            </a:extLst>
          </p:cNvPr>
          <p:cNvSpPr>
            <a:spLocks noGrp="1"/>
          </p:cNvSpPr>
          <p:nvPr>
            <p:ph type="ctrTitle"/>
          </p:nvPr>
        </p:nvSpPr>
        <p:spPr>
          <a:xfrm>
            <a:off x="1143000" y="935302"/>
            <a:ext cx="6858000" cy="1989667"/>
          </a:xfrm>
        </p:spPr>
        <p:txBody>
          <a:bodyPr anchor="b"/>
          <a:lstStyle>
            <a:lvl1pPr algn="ctr">
              <a:defRPr sz="4500"/>
            </a:lvl1pPr>
          </a:lstStyle>
          <a:p>
            <a:r>
              <a:rPr lang="zh-CN" altLang="en-US" dirty="0"/>
              <a:t>单击此处编辑母版标题样式</a:t>
            </a:r>
          </a:p>
        </p:txBody>
      </p:sp>
      <p:sp>
        <p:nvSpPr>
          <p:cNvPr id="3" name="副标题 2">
            <a:extLst>
              <a:ext uri="{FF2B5EF4-FFF2-40B4-BE49-F238E27FC236}">
                <a16:creationId xmlns:a16="http://schemas.microsoft.com/office/drawing/2014/main" id="{B51CC32A-496B-42D5-8EC6-30D10EB5C166}"/>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0F25E7C-B1D9-4999-8D1F-ED84C4EE9A27}"/>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5" name="页脚占位符 4">
            <a:extLst>
              <a:ext uri="{FF2B5EF4-FFF2-40B4-BE49-F238E27FC236}">
                <a16:creationId xmlns:a16="http://schemas.microsoft.com/office/drawing/2014/main" id="{E18A7BBD-E847-449A-AA53-B3DBD3F53D1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1910074-A50B-4F6C-9D3A-997C16815E9A}"/>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3885924627"/>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C06C8B-3FFA-465E-BBD4-66F625EA93C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8D2C06C-38E0-4052-90C3-34D76C49CE7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B14FF9F-64CF-48F0-9865-817A3C67139A}"/>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5" name="页脚占位符 4">
            <a:extLst>
              <a:ext uri="{FF2B5EF4-FFF2-40B4-BE49-F238E27FC236}">
                <a16:creationId xmlns:a16="http://schemas.microsoft.com/office/drawing/2014/main" id="{FBDFB08F-E192-48E0-9032-C1389CE0C2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6655902-398F-4442-BFD8-731BAF5AAD04}"/>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56016620"/>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CA5E3A-4A41-4F73-A3A1-EC72B0904A36}"/>
              </a:ext>
            </a:extLst>
          </p:cNvPr>
          <p:cNvSpPr>
            <a:spLocks noGrp="1"/>
          </p:cNvSpPr>
          <p:nvPr>
            <p:ph type="title"/>
          </p:nvPr>
        </p:nvSpPr>
        <p:spPr>
          <a:xfrm>
            <a:off x="623888" y="1424782"/>
            <a:ext cx="7886700" cy="2377281"/>
          </a:xfrm>
        </p:spPr>
        <p:txBody>
          <a:bodyPr anchor="b"/>
          <a:lstStyle>
            <a:lvl1pPr>
              <a:defRPr sz="4500"/>
            </a:lvl1pPr>
          </a:lstStyle>
          <a:p>
            <a:r>
              <a:rPr lang="zh-CN" altLang="en-US"/>
              <a:t>单击此处编辑母版标题样式</a:t>
            </a:r>
          </a:p>
        </p:txBody>
      </p:sp>
      <p:sp>
        <p:nvSpPr>
          <p:cNvPr id="3" name="文本占位符 2">
            <a:extLst>
              <a:ext uri="{FF2B5EF4-FFF2-40B4-BE49-F238E27FC236}">
                <a16:creationId xmlns:a16="http://schemas.microsoft.com/office/drawing/2014/main" id="{229AFC29-6332-4492-9285-A0418B56BE2E}"/>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D5A3F6DF-3B49-481C-8199-D371B240C94C}"/>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5" name="页脚占位符 4">
            <a:extLst>
              <a:ext uri="{FF2B5EF4-FFF2-40B4-BE49-F238E27FC236}">
                <a16:creationId xmlns:a16="http://schemas.microsoft.com/office/drawing/2014/main" id="{1598FB59-4AA8-45EA-9B9E-82D9B84BE88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CB2A394-124D-4F37-9BD3-DD17561AEDB7}"/>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3673283750"/>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5F11B9-A495-4E50-B767-C28445DE4C7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2E66B8F-31CE-4C4A-BA93-E9868EAF51DC}"/>
              </a:ext>
            </a:extLst>
          </p:cNvPr>
          <p:cNvSpPr>
            <a:spLocks noGrp="1"/>
          </p:cNvSpPr>
          <p:nvPr>
            <p:ph sz="half" idx="1"/>
          </p:nvPr>
        </p:nvSpPr>
        <p:spPr>
          <a:xfrm>
            <a:off x="628650" y="1521354"/>
            <a:ext cx="3886200" cy="362611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270A5FB8-642F-4221-8862-0F7DC55DB42B}"/>
              </a:ext>
            </a:extLst>
          </p:cNvPr>
          <p:cNvSpPr>
            <a:spLocks noGrp="1"/>
          </p:cNvSpPr>
          <p:nvPr>
            <p:ph sz="half" idx="2"/>
          </p:nvPr>
        </p:nvSpPr>
        <p:spPr>
          <a:xfrm>
            <a:off x="4629150" y="1521354"/>
            <a:ext cx="3886200" cy="362611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5462E781-5F45-47EB-85D1-75BCC226BA2A}"/>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6" name="页脚占位符 5">
            <a:extLst>
              <a:ext uri="{FF2B5EF4-FFF2-40B4-BE49-F238E27FC236}">
                <a16:creationId xmlns:a16="http://schemas.microsoft.com/office/drawing/2014/main" id="{EE229F42-3063-4EC2-A927-2B503755B20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A99879A-EFE9-4C35-8BC8-83B215514A23}"/>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393726363"/>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999036-B6F6-4846-9EBC-2D1E21016867}"/>
              </a:ext>
            </a:extLst>
          </p:cNvPr>
          <p:cNvSpPr>
            <a:spLocks noGrp="1"/>
          </p:cNvSpPr>
          <p:nvPr>
            <p:ph type="title"/>
          </p:nvPr>
        </p:nvSpPr>
        <p:spPr>
          <a:xfrm>
            <a:off x="629841" y="304271"/>
            <a:ext cx="7886700" cy="1104636"/>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601D12E-4C54-40ED-BAD5-EA824CE69E02}"/>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a:extLst>
              <a:ext uri="{FF2B5EF4-FFF2-40B4-BE49-F238E27FC236}">
                <a16:creationId xmlns:a16="http://schemas.microsoft.com/office/drawing/2014/main" id="{FC456FEA-986E-44D7-8675-9006DB4F6D92}"/>
              </a:ext>
            </a:extLst>
          </p:cNvPr>
          <p:cNvSpPr>
            <a:spLocks noGrp="1"/>
          </p:cNvSpPr>
          <p:nvPr>
            <p:ph sz="half" idx="2"/>
          </p:nvPr>
        </p:nvSpPr>
        <p:spPr>
          <a:xfrm>
            <a:off x="629842" y="2087563"/>
            <a:ext cx="3868340" cy="307049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8C4BD64E-F292-41EA-A7CE-2DC890263913}"/>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a:extLst>
              <a:ext uri="{FF2B5EF4-FFF2-40B4-BE49-F238E27FC236}">
                <a16:creationId xmlns:a16="http://schemas.microsoft.com/office/drawing/2014/main" id="{C4E11F10-D94A-4C55-9672-1DE9FA8F6682}"/>
              </a:ext>
            </a:extLst>
          </p:cNvPr>
          <p:cNvSpPr>
            <a:spLocks noGrp="1"/>
          </p:cNvSpPr>
          <p:nvPr>
            <p:ph sz="quarter" idx="4"/>
          </p:nvPr>
        </p:nvSpPr>
        <p:spPr>
          <a:xfrm>
            <a:off x="4629150" y="2087563"/>
            <a:ext cx="3887391" cy="307049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C93CE2B1-BCED-4AF2-9798-454A9C47D976}"/>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8" name="页脚占位符 7">
            <a:extLst>
              <a:ext uri="{FF2B5EF4-FFF2-40B4-BE49-F238E27FC236}">
                <a16:creationId xmlns:a16="http://schemas.microsoft.com/office/drawing/2014/main" id="{47E462DE-4C04-437B-9047-D94E6CB3B24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243BDB45-E029-4677-94CB-8A1A3DFA58D3}"/>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3956724546"/>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E41ED8-8C3F-4EB3-92C5-33A0EAF4643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E4D1BAF-403B-4803-86C6-1E3AD3ABD134}"/>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4" name="页脚占位符 3">
            <a:extLst>
              <a:ext uri="{FF2B5EF4-FFF2-40B4-BE49-F238E27FC236}">
                <a16:creationId xmlns:a16="http://schemas.microsoft.com/office/drawing/2014/main" id="{C2AA558D-D833-4A3D-AAC9-04655BB3275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FEE9AE99-6EBB-4793-8E85-3D8E148BB240}"/>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479225680"/>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9222988-F7A5-40D8-93C2-FFC76DD6F132}"/>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3" name="页脚占位符 2">
            <a:extLst>
              <a:ext uri="{FF2B5EF4-FFF2-40B4-BE49-F238E27FC236}">
                <a16:creationId xmlns:a16="http://schemas.microsoft.com/office/drawing/2014/main" id="{B09A7AB5-A93E-4BB9-B456-29E36D7D437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06456C9-71B0-4254-B323-89F5CF60FAE3}"/>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3968038563"/>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CD1FAB-B226-4561-BB40-8946875184E7}"/>
              </a:ext>
            </a:extLst>
          </p:cNvPr>
          <p:cNvSpPr>
            <a:spLocks noGrp="1"/>
          </p:cNvSpPr>
          <p:nvPr>
            <p:ph type="title"/>
          </p:nvPr>
        </p:nvSpPr>
        <p:spPr>
          <a:xfrm>
            <a:off x="629841" y="381000"/>
            <a:ext cx="2949178" cy="1333500"/>
          </a:xfrm>
        </p:spPr>
        <p:txBody>
          <a:bodyPr anchor="b"/>
          <a:lstStyle>
            <a:lvl1pPr>
              <a:defRPr sz="2400"/>
            </a:lvl1pPr>
          </a:lstStyle>
          <a:p>
            <a:r>
              <a:rPr lang="zh-CN" altLang="en-US"/>
              <a:t>单击此处编辑母版标题样式</a:t>
            </a:r>
          </a:p>
        </p:txBody>
      </p:sp>
      <p:sp>
        <p:nvSpPr>
          <p:cNvPr id="3" name="内容占位符 2">
            <a:extLst>
              <a:ext uri="{FF2B5EF4-FFF2-40B4-BE49-F238E27FC236}">
                <a16:creationId xmlns:a16="http://schemas.microsoft.com/office/drawing/2014/main" id="{ADFEEBC1-5908-46CD-8BE4-D21430F30CF8}"/>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C0A38BA2-129C-4C83-91E4-70AE5F4B0E66}"/>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E57F831B-A5D5-4402-B859-E8CC69FFA66C}"/>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6" name="页脚占位符 5">
            <a:extLst>
              <a:ext uri="{FF2B5EF4-FFF2-40B4-BE49-F238E27FC236}">
                <a16:creationId xmlns:a16="http://schemas.microsoft.com/office/drawing/2014/main" id="{8431C191-134A-47F1-A55C-C841FFD6C56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DD292E3-562D-4157-963D-FA5B17C5FF01}"/>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3070083488"/>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576ED4-9A28-4464-992D-FC79EF3E4367}"/>
              </a:ext>
            </a:extLst>
          </p:cNvPr>
          <p:cNvSpPr>
            <a:spLocks noGrp="1"/>
          </p:cNvSpPr>
          <p:nvPr>
            <p:ph type="title"/>
          </p:nvPr>
        </p:nvSpPr>
        <p:spPr>
          <a:xfrm>
            <a:off x="629841" y="381000"/>
            <a:ext cx="2949178" cy="1333500"/>
          </a:xfrm>
        </p:spPr>
        <p:txBody>
          <a:bodyPr anchor="b"/>
          <a:lstStyle>
            <a:lvl1pPr>
              <a:defRPr sz="2400"/>
            </a:lvl1pPr>
          </a:lstStyle>
          <a:p>
            <a:r>
              <a:rPr lang="zh-CN" altLang="en-US"/>
              <a:t>单击此处编辑母版标题样式</a:t>
            </a:r>
          </a:p>
        </p:txBody>
      </p:sp>
      <p:sp>
        <p:nvSpPr>
          <p:cNvPr id="3" name="图片占位符 2">
            <a:extLst>
              <a:ext uri="{FF2B5EF4-FFF2-40B4-BE49-F238E27FC236}">
                <a16:creationId xmlns:a16="http://schemas.microsoft.com/office/drawing/2014/main" id="{D9F03FEC-A4CC-4EAF-8556-78DF6C6E3A87}"/>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a:extLst>
              <a:ext uri="{FF2B5EF4-FFF2-40B4-BE49-F238E27FC236}">
                <a16:creationId xmlns:a16="http://schemas.microsoft.com/office/drawing/2014/main" id="{519E19BE-2FE5-436F-9DEC-0CF409025738}"/>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0A6F6EAA-3DF6-4EA4-9068-AEE5F78EF1E8}"/>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6" name="页脚占位符 5">
            <a:extLst>
              <a:ext uri="{FF2B5EF4-FFF2-40B4-BE49-F238E27FC236}">
                <a16:creationId xmlns:a16="http://schemas.microsoft.com/office/drawing/2014/main" id="{526C1105-777B-4977-97DA-DF5E17BD77A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A560B3E-6416-47DC-A8AE-3951B072C3D2}"/>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971304954"/>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6F3415-0A6E-4DE3-88B2-28E302089DA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E31FD0E-70F4-4FE8-BC80-B6DA28E8BE2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A527977-21C6-4B35-81A1-E9ACD6844F4F}"/>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5" name="页脚占位符 4">
            <a:extLst>
              <a:ext uri="{FF2B5EF4-FFF2-40B4-BE49-F238E27FC236}">
                <a16:creationId xmlns:a16="http://schemas.microsoft.com/office/drawing/2014/main" id="{F50C14C7-634C-47F0-B111-6D43CB0918C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47A43F5-75A1-4409-ADD1-D790DF592457}"/>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4168083881"/>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5EA7536-D96F-400A-84FA-EE0431868554}"/>
              </a:ext>
            </a:extLst>
          </p:cNvPr>
          <p:cNvSpPr>
            <a:spLocks noGrp="1"/>
          </p:cNvSpPr>
          <p:nvPr>
            <p:ph type="title" orient="vert"/>
          </p:nvPr>
        </p:nvSpPr>
        <p:spPr>
          <a:xfrm>
            <a:off x="6543675" y="304271"/>
            <a:ext cx="1971675" cy="484319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D80802C-D1E2-4C80-BE8C-D027A1D80D0D}"/>
              </a:ext>
            </a:extLst>
          </p:cNvPr>
          <p:cNvSpPr>
            <a:spLocks noGrp="1"/>
          </p:cNvSpPr>
          <p:nvPr>
            <p:ph type="body" orient="vert" idx="1"/>
          </p:nvPr>
        </p:nvSpPr>
        <p:spPr>
          <a:xfrm>
            <a:off x="628650" y="304271"/>
            <a:ext cx="5800725" cy="484319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55BE6F8-219E-413C-B399-2A6399D61FFD}"/>
              </a:ext>
            </a:extLst>
          </p:cNvPr>
          <p:cNvSpPr>
            <a:spLocks noGrp="1"/>
          </p:cNvSpPr>
          <p:nvPr>
            <p:ph type="dt" sz="half" idx="10"/>
          </p:nvPr>
        </p:nvSpPr>
        <p:spPr/>
        <p:txBody>
          <a:bodyPr/>
          <a:lstStyle/>
          <a:p>
            <a:fld id="{0DA2CC75-8280-4D50-8556-C2874ADEF926}" type="datetimeFigureOut">
              <a:rPr lang="zh-CN" altLang="en-US" smtClean="0"/>
              <a:t>2024/5/28</a:t>
            </a:fld>
            <a:endParaRPr lang="zh-CN" altLang="en-US"/>
          </a:p>
        </p:txBody>
      </p:sp>
      <p:sp>
        <p:nvSpPr>
          <p:cNvPr id="5" name="页脚占位符 4">
            <a:extLst>
              <a:ext uri="{FF2B5EF4-FFF2-40B4-BE49-F238E27FC236}">
                <a16:creationId xmlns:a16="http://schemas.microsoft.com/office/drawing/2014/main" id="{9479AEE5-26EE-4C85-8E5E-E86011772B0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AC8C42C-BCED-4376-A8E1-FBA47CCFAAD6}"/>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
        <p:nvSpPr>
          <p:cNvPr id="7" name="文本框 6">
            <a:extLst>
              <a:ext uri="{FF2B5EF4-FFF2-40B4-BE49-F238E27FC236}">
                <a16:creationId xmlns:a16="http://schemas.microsoft.com/office/drawing/2014/main" id="{3FC8E0B0-E21F-4372-8D0F-E401BD7F0C7D}"/>
              </a:ext>
            </a:extLst>
          </p:cNvPr>
          <p:cNvSpPr txBox="1"/>
          <p:nvPr userDrawn="1"/>
        </p:nvSpPr>
        <p:spPr>
          <a:xfrm>
            <a:off x="3163738" y="1905000"/>
            <a:ext cx="2270904" cy="415498"/>
          </a:xfrm>
          <a:prstGeom prst="rect">
            <a:avLst/>
          </a:prstGeom>
          <a:noFill/>
        </p:spPr>
        <p:txBody>
          <a:bodyPr wrap="square" rtlCol="0">
            <a:spAutoFit/>
          </a:bodyPr>
          <a:lstStyle/>
          <a:p>
            <a:pPr algn="ctr"/>
            <a:r>
              <a:rPr lang="en-US" altLang="zh-CN" sz="1050" dirty="0">
                <a:solidFill>
                  <a:schemeClr val="bg1"/>
                </a:solidFill>
              </a:rPr>
              <a:t>www.tukuppt.com </a:t>
            </a:r>
            <a:r>
              <a:rPr lang="zh-CN" altLang="en-US" sz="1050" dirty="0">
                <a:solidFill>
                  <a:schemeClr val="bg1"/>
                </a:solidFill>
              </a:rPr>
              <a:t>熊猫办公 高效办公在熊猫</a:t>
            </a:r>
          </a:p>
        </p:txBody>
      </p:sp>
      <p:sp>
        <p:nvSpPr>
          <p:cNvPr id="8" name="文本框 7">
            <a:extLst>
              <a:ext uri="{FF2B5EF4-FFF2-40B4-BE49-F238E27FC236}">
                <a16:creationId xmlns:a16="http://schemas.microsoft.com/office/drawing/2014/main" id="{2A85526C-BB76-4590-B86E-39951DF37361}"/>
              </a:ext>
            </a:extLst>
          </p:cNvPr>
          <p:cNvSpPr txBox="1"/>
          <p:nvPr userDrawn="1"/>
        </p:nvSpPr>
        <p:spPr>
          <a:xfrm>
            <a:off x="3163737" y="3065108"/>
            <a:ext cx="4127740" cy="415498"/>
          </a:xfrm>
          <a:prstGeom prst="rect">
            <a:avLst/>
          </a:prstGeom>
          <a:noFill/>
        </p:spPr>
        <p:txBody>
          <a:bodyPr wrap="square" rtlCol="0">
            <a:spAutoFit/>
          </a:bodyPr>
          <a:lstStyle/>
          <a:p>
            <a:pPr algn="ctr"/>
            <a:r>
              <a:rPr lang="zh-CN" altLang="en-US" sz="1050" dirty="0">
                <a:solidFill>
                  <a:schemeClr val="bg1"/>
                </a:solidFill>
              </a:rPr>
              <a:t>该作品版权为熊猫办公所有，请勿盗版，否则我们将按照</a:t>
            </a:r>
            <a:r>
              <a:rPr lang="en-US" altLang="zh-CN" sz="1050" dirty="0">
                <a:solidFill>
                  <a:schemeClr val="bg1"/>
                </a:solidFill>
                <a:effectLst/>
              </a:rPr>
              <a:t>《</a:t>
            </a:r>
            <a:r>
              <a:rPr lang="zh-CN" altLang="en-US" sz="1050" dirty="0">
                <a:solidFill>
                  <a:schemeClr val="bg1"/>
                </a:solidFill>
                <a:effectLst/>
              </a:rPr>
              <a:t>中华人民共和国著作权法</a:t>
            </a:r>
            <a:r>
              <a:rPr lang="en-US" altLang="zh-CN" sz="1050" dirty="0">
                <a:solidFill>
                  <a:schemeClr val="bg1"/>
                </a:solidFill>
                <a:effectLst/>
              </a:rPr>
              <a:t>》</a:t>
            </a:r>
            <a:r>
              <a:rPr lang="zh-CN" altLang="en-US" sz="1050" dirty="0">
                <a:solidFill>
                  <a:schemeClr val="bg1"/>
                </a:solidFill>
                <a:effectLst/>
              </a:rPr>
              <a:t>进行维权工作。</a:t>
            </a:r>
            <a:endParaRPr lang="zh-CN" altLang="en-US" sz="1050" dirty="0">
              <a:solidFill>
                <a:schemeClr val="bg1"/>
              </a:solidFill>
            </a:endParaRPr>
          </a:p>
        </p:txBody>
      </p:sp>
    </p:spTree>
    <p:extLst>
      <p:ext uri="{BB962C8B-B14F-4D97-AF65-F5344CB8AC3E}">
        <p14:creationId xmlns:p14="http://schemas.microsoft.com/office/powerpoint/2010/main" val="2335523275"/>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6" name="文本框 8"/>
          <p:cNvSpPr txBox="1"/>
          <p:nvPr/>
        </p:nvSpPr>
        <p:spPr>
          <a:xfrm>
            <a:off x="4589463" y="2405063"/>
            <a:ext cx="2060575" cy="307975"/>
          </a:xfrm>
          <a:prstGeom prst="rect">
            <a:avLst/>
          </a:prstGeom>
          <a:noFill/>
        </p:spPr>
        <p:txBody>
          <a:bodyPr wrap="none">
            <a:spAutoFit/>
          </a:bodyPr>
          <a:lstStyle/>
          <a:p>
            <a:pPr>
              <a:defRPr/>
            </a:pPr>
            <a:r>
              <a:rPr lang="en-US" altLang="zh-CN" b="0" i="1" dirty="0">
                <a:solidFill>
                  <a:schemeClr val="bg1"/>
                </a:solidFill>
                <a:latin typeface="微软雅黑" panose="020B0503020204020204" pitchFamily="34" charset="-122"/>
                <a:ea typeface="微软雅黑" panose="020B0503020204020204" pitchFamily="34" charset="-122"/>
              </a:rPr>
              <a:t>—— </a:t>
            </a:r>
            <a:r>
              <a:rPr lang="zh-CN" altLang="en-US" b="0" i="1" dirty="0">
                <a:solidFill>
                  <a:schemeClr val="bg1"/>
                </a:solidFill>
                <a:latin typeface="微软雅黑" panose="020B0503020204020204" pitchFamily="34" charset="-122"/>
                <a:ea typeface="微软雅黑" panose="020B0503020204020204" pitchFamily="34" charset="-122"/>
              </a:rPr>
              <a:t>视觉识别系统设计</a:t>
            </a:r>
          </a:p>
        </p:txBody>
      </p:sp>
    </p:spTree>
  </p:cSld>
  <p:clrMap bg1="lt1" tx1="dk1" bg2="lt2" tx2="dk2" accent1="accent1" accent2="accent2" accent3="accent3" accent4="accent4" accent5="accent5" accent6="accent6" hlink="hlink" folHlink="folHlink"/>
  <p:sldLayoutIdLst>
    <p:sldLayoutId id="2147483831" r:id="rId1"/>
  </p:sldLayoutIdLst>
  <mc:AlternateContent xmlns:mc="http://schemas.openxmlformats.org/markup-compatibility/2006">
    <mc:Choice xmlns:p14="http://schemas.microsoft.com/office/powerpoint/2010/main" Requires="p14">
      <p:transition p14:dur="250" advTm="1000"/>
    </mc:Choice>
    <mc:Fallback>
      <p:transition advTm="1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429047F-5DE1-40DA-AC24-00876ED9E4CA}"/>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52D65A70-6F68-4B83-92A0-6D80F28C9597}"/>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7F1EB68C-B904-4D82-949D-22E3B851D479}"/>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0DA2CC75-8280-4D50-8556-C2874ADEF926}" type="datetimeFigureOut">
              <a:rPr lang="zh-CN" altLang="en-US" smtClean="0"/>
              <a:t>2024/5/28</a:t>
            </a:fld>
            <a:endParaRPr lang="zh-CN" altLang="en-US"/>
          </a:p>
        </p:txBody>
      </p:sp>
      <p:sp>
        <p:nvSpPr>
          <p:cNvPr id="5" name="页脚占位符 4">
            <a:extLst>
              <a:ext uri="{FF2B5EF4-FFF2-40B4-BE49-F238E27FC236}">
                <a16:creationId xmlns:a16="http://schemas.microsoft.com/office/drawing/2014/main" id="{836AE24F-59F4-4360-AE82-7A8125C362B4}"/>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8A32B3F-6528-4220-A583-FE0D755461E6}"/>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1215865607"/>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mc:AlternateContent xmlns:mc="http://schemas.openxmlformats.org/markup-compatibility/2006">
    <mc:Choice xmlns:p14="http://schemas.microsoft.com/office/powerpoint/2010/main" Requires="p14">
      <p:transition p14:dur="250" advTm="1000"/>
    </mc:Choice>
    <mc:Fallback>
      <p:transition advTm="1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gif"/><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1.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www.tukuppt.com/ppt/"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769268"/>
            <a:ext cx="9144000" cy="3528392"/>
          </a:xfrm>
          <a:prstGeom prst="rect">
            <a:avLst/>
          </a:prstGeom>
          <a:solidFill>
            <a:srgbClr val="006EC0">
              <a:alpha val="9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467544" y="1563968"/>
            <a:ext cx="9144000" cy="1938992"/>
          </a:xfrm>
          <a:prstGeom prst="rect">
            <a:avLst/>
          </a:prstGeom>
          <a:noFill/>
        </p:spPr>
        <p:txBody>
          <a:bodyPr wrap="square" rtlCol="0">
            <a:spAutoFit/>
          </a:bodyPr>
          <a:lstStyle/>
          <a:p>
            <a:r>
              <a:rPr lang="zh-CN" altLang="en-US" sz="6000" b="0" dirty="0">
                <a:solidFill>
                  <a:schemeClr val="bg1"/>
                </a:solidFill>
                <a:latin typeface="HYYakuHei 95W" panose="020B0604020202020204" pitchFamily="34" charset="-122"/>
                <a:ea typeface="HYYakuHei 95W" panose="020B0604020202020204" pitchFamily="34" charset="-122"/>
              </a:rPr>
              <a:t>智慧园区管理</a:t>
            </a:r>
            <a:endParaRPr lang="en-US" altLang="zh-CN" sz="6000" b="0" dirty="0">
              <a:solidFill>
                <a:schemeClr val="bg1"/>
              </a:solidFill>
              <a:latin typeface="HYYakuHei 95W" panose="020B0604020202020204" pitchFamily="34" charset="-122"/>
              <a:ea typeface="HYYakuHei 95W" panose="020B0604020202020204" pitchFamily="34" charset="-122"/>
            </a:endParaRPr>
          </a:p>
          <a:p>
            <a:r>
              <a:rPr lang="zh-CN" altLang="en-US" sz="6000" b="0" dirty="0">
                <a:solidFill>
                  <a:schemeClr val="bg1"/>
                </a:solidFill>
                <a:latin typeface="HYYakuHei 95W" panose="020B0604020202020204" pitchFamily="34" charset="-122"/>
                <a:ea typeface="HYYakuHei 95W" panose="020B0604020202020204" pitchFamily="34" charset="-122"/>
              </a:rPr>
              <a:t>平台建设思路</a:t>
            </a:r>
          </a:p>
        </p:txBody>
      </p:sp>
      <p:sp>
        <p:nvSpPr>
          <p:cNvPr id="7" name="文本框 6">
            <a:extLst>
              <a:ext uri="{FF2B5EF4-FFF2-40B4-BE49-F238E27FC236}">
                <a16:creationId xmlns:a16="http://schemas.microsoft.com/office/drawing/2014/main" id="{9C451A22-A498-A043-8C8B-E57FF29B7947}"/>
              </a:ext>
            </a:extLst>
          </p:cNvPr>
          <p:cNvSpPr txBox="1"/>
          <p:nvPr/>
        </p:nvSpPr>
        <p:spPr>
          <a:xfrm>
            <a:off x="467544" y="321815"/>
            <a:ext cx="3528392" cy="338554"/>
          </a:xfrm>
          <a:prstGeom prst="rect">
            <a:avLst/>
          </a:prstGeom>
          <a:noFill/>
        </p:spPr>
        <p:txBody>
          <a:bodyPr wrap="square" rtlCol="0">
            <a:spAutoFit/>
          </a:bodyPr>
          <a:lstStyle/>
          <a:p>
            <a:pPr algn="dist"/>
            <a:r>
              <a:rPr lang="zh-CN" altLang="en-US" sz="1600" b="0" spc="300" dirty="0">
                <a:solidFill>
                  <a:srgbClr val="0070C0"/>
                </a:solidFill>
                <a:latin typeface="Microsoft YaHei" panose="020B0503020204020204" pitchFamily="34" charset="-122"/>
                <a:ea typeface="Microsoft YaHei" panose="020B0503020204020204" pitchFamily="34" charset="-122"/>
              </a:rPr>
              <a:t>诚信</a:t>
            </a:r>
            <a:r>
              <a:rPr lang="en-US" altLang="zh-CN" sz="1600" b="0" spc="300" dirty="0">
                <a:solidFill>
                  <a:srgbClr val="0070C0"/>
                </a:solidFill>
                <a:latin typeface="Microsoft YaHei" panose="020B0503020204020204" pitchFamily="34" charset="-122"/>
                <a:ea typeface="Microsoft YaHei" panose="020B0503020204020204" pitchFamily="34" charset="-122"/>
              </a:rPr>
              <a:t>·</a:t>
            </a:r>
            <a:r>
              <a:rPr lang="zh-CN" altLang="en-US" sz="1600" b="0" spc="300" dirty="0">
                <a:solidFill>
                  <a:srgbClr val="0070C0"/>
                </a:solidFill>
                <a:latin typeface="Microsoft YaHei" panose="020B0503020204020204" pitchFamily="34" charset="-122"/>
                <a:ea typeface="Microsoft YaHei" panose="020B0503020204020204" pitchFamily="34" charset="-122"/>
              </a:rPr>
              <a:t>合作</a:t>
            </a:r>
            <a:r>
              <a:rPr lang="en-US" altLang="zh-CN" sz="1600" b="0" spc="300" dirty="0">
                <a:solidFill>
                  <a:srgbClr val="0070C0"/>
                </a:solidFill>
                <a:latin typeface="Microsoft YaHei" panose="020B0503020204020204" pitchFamily="34" charset="-122"/>
                <a:ea typeface="Microsoft YaHei" panose="020B0503020204020204" pitchFamily="34" charset="-122"/>
              </a:rPr>
              <a:t>·</a:t>
            </a:r>
            <a:r>
              <a:rPr lang="zh-CN" altLang="en-US" sz="1600" b="0" spc="300" dirty="0">
                <a:solidFill>
                  <a:srgbClr val="0070C0"/>
                </a:solidFill>
                <a:latin typeface="Microsoft YaHei" panose="020B0503020204020204" pitchFamily="34" charset="-122"/>
                <a:ea typeface="Microsoft YaHei" panose="020B0503020204020204" pitchFamily="34" charset="-122"/>
              </a:rPr>
              <a:t>务实</a:t>
            </a:r>
            <a:r>
              <a:rPr lang="en-US" altLang="zh-CN" sz="1600" b="0" spc="300" dirty="0">
                <a:solidFill>
                  <a:srgbClr val="0070C0"/>
                </a:solidFill>
                <a:latin typeface="Microsoft YaHei" panose="020B0503020204020204" pitchFamily="34" charset="-122"/>
                <a:ea typeface="Microsoft YaHei" panose="020B0503020204020204" pitchFamily="34" charset="-122"/>
              </a:rPr>
              <a:t>·</a:t>
            </a:r>
            <a:r>
              <a:rPr lang="zh-CN" altLang="en-US" sz="1600" b="0" spc="300" dirty="0">
                <a:solidFill>
                  <a:srgbClr val="0070C0"/>
                </a:solidFill>
                <a:latin typeface="Microsoft YaHei" panose="020B0503020204020204" pitchFamily="34" charset="-122"/>
                <a:ea typeface="Microsoft YaHei" panose="020B0503020204020204" pitchFamily="34" charset="-122"/>
              </a:rPr>
              <a:t>创新</a:t>
            </a:r>
          </a:p>
        </p:txBody>
      </p:sp>
      <p:pic>
        <p:nvPicPr>
          <p:cNvPr id="11" name="图片 10">
            <a:extLst>
              <a:ext uri="{FF2B5EF4-FFF2-40B4-BE49-F238E27FC236}">
                <a16:creationId xmlns:a16="http://schemas.microsoft.com/office/drawing/2014/main" id="{897C2BBD-B807-194C-8C66-938B56C4F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553244"/>
            <a:ext cx="5715000" cy="5715000"/>
          </a:xfrm>
          <a:prstGeom prst="rect">
            <a:avLst/>
          </a:prstGeom>
        </p:spPr>
      </p:pic>
      <p:grpSp>
        <p:nvGrpSpPr>
          <p:cNvPr id="16" name="组合 15">
            <a:extLst>
              <a:ext uri="{FF2B5EF4-FFF2-40B4-BE49-F238E27FC236}">
                <a16:creationId xmlns:a16="http://schemas.microsoft.com/office/drawing/2014/main" id="{E863446B-F01A-074C-BF7B-3F9EE9625C7B}"/>
              </a:ext>
            </a:extLst>
          </p:cNvPr>
          <p:cNvGrpSpPr/>
          <p:nvPr/>
        </p:nvGrpSpPr>
        <p:grpSpPr>
          <a:xfrm>
            <a:off x="7596336" y="419084"/>
            <a:ext cx="779016" cy="144016"/>
            <a:chOff x="6732240" y="409228"/>
            <a:chExt cx="779016" cy="144016"/>
          </a:xfrm>
        </p:grpSpPr>
        <p:sp>
          <p:nvSpPr>
            <p:cNvPr id="12" name="椭圆 11">
              <a:extLst>
                <a:ext uri="{FF2B5EF4-FFF2-40B4-BE49-F238E27FC236}">
                  <a16:creationId xmlns:a16="http://schemas.microsoft.com/office/drawing/2014/main" id="{5135BE3F-83B4-504D-B7CF-8E04A8C2423D}"/>
                </a:ext>
              </a:extLst>
            </p:cNvPr>
            <p:cNvSpPr/>
            <p:nvPr/>
          </p:nvSpPr>
          <p:spPr>
            <a:xfrm>
              <a:off x="6732240" y="409228"/>
              <a:ext cx="144016" cy="144016"/>
            </a:xfrm>
            <a:prstGeom prst="ellipse">
              <a:avLst/>
            </a:prstGeom>
            <a:solidFill>
              <a:srgbClr val="006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a:extLst>
                <a:ext uri="{FF2B5EF4-FFF2-40B4-BE49-F238E27FC236}">
                  <a16:creationId xmlns:a16="http://schemas.microsoft.com/office/drawing/2014/main" id="{0C62C310-7099-DE4D-9716-68BC4ED5B521}"/>
                </a:ext>
              </a:extLst>
            </p:cNvPr>
            <p:cNvSpPr/>
            <p:nvPr/>
          </p:nvSpPr>
          <p:spPr>
            <a:xfrm>
              <a:off x="6943907" y="409228"/>
              <a:ext cx="144016" cy="144016"/>
            </a:xfrm>
            <a:prstGeom prst="ellipse">
              <a:avLst/>
            </a:prstGeom>
            <a:solidFill>
              <a:srgbClr val="006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13">
              <a:extLst>
                <a:ext uri="{FF2B5EF4-FFF2-40B4-BE49-F238E27FC236}">
                  <a16:creationId xmlns:a16="http://schemas.microsoft.com/office/drawing/2014/main" id="{3B46E712-3FFE-5A4B-9ED8-76644C20F44D}"/>
                </a:ext>
              </a:extLst>
            </p:cNvPr>
            <p:cNvSpPr/>
            <p:nvPr/>
          </p:nvSpPr>
          <p:spPr>
            <a:xfrm>
              <a:off x="7155574" y="409228"/>
              <a:ext cx="144016" cy="144016"/>
            </a:xfrm>
            <a:prstGeom prst="ellipse">
              <a:avLst/>
            </a:prstGeom>
            <a:solidFill>
              <a:srgbClr val="006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a:extLst>
                <a:ext uri="{FF2B5EF4-FFF2-40B4-BE49-F238E27FC236}">
                  <a16:creationId xmlns:a16="http://schemas.microsoft.com/office/drawing/2014/main" id="{0B4DECE9-5FE9-3B40-8F0C-0FF5BAE9EF7D}"/>
                </a:ext>
              </a:extLst>
            </p:cNvPr>
            <p:cNvSpPr/>
            <p:nvPr/>
          </p:nvSpPr>
          <p:spPr>
            <a:xfrm>
              <a:off x="7367240" y="409228"/>
              <a:ext cx="144016" cy="144016"/>
            </a:xfrm>
            <a:prstGeom prst="ellipse">
              <a:avLst/>
            </a:prstGeom>
            <a:solidFill>
              <a:srgbClr val="006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7" name="圆角矩形 16">
            <a:extLst>
              <a:ext uri="{FF2B5EF4-FFF2-40B4-BE49-F238E27FC236}">
                <a16:creationId xmlns:a16="http://schemas.microsoft.com/office/drawing/2014/main" id="{3F74560E-1B73-3740-BA53-4D17C996EDF9}"/>
              </a:ext>
            </a:extLst>
          </p:cNvPr>
          <p:cNvSpPr/>
          <p:nvPr/>
        </p:nvSpPr>
        <p:spPr>
          <a:xfrm>
            <a:off x="539552" y="4081636"/>
            <a:ext cx="2421904" cy="432048"/>
          </a:xfrm>
          <a:prstGeom prst="roundRect">
            <a:avLst/>
          </a:prstGeom>
          <a:solidFill>
            <a:srgbClr val="006EC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800" b="0" dirty="0">
                <a:latin typeface="Microsoft YaHei" panose="020B0503020204020204" pitchFamily="34" charset="-122"/>
                <a:ea typeface="Microsoft YaHei" panose="020B0503020204020204" pitchFamily="34" charset="-122"/>
              </a:rPr>
              <a:t>主讲：小熊猫</a:t>
            </a:r>
          </a:p>
        </p:txBody>
      </p:sp>
      <p:sp>
        <p:nvSpPr>
          <p:cNvPr id="23" name="圆角矩形 22">
            <a:extLst>
              <a:ext uri="{FF2B5EF4-FFF2-40B4-BE49-F238E27FC236}">
                <a16:creationId xmlns:a16="http://schemas.microsoft.com/office/drawing/2014/main" id="{F241F13A-AE39-A747-AC4D-1315ED9B72FF}"/>
              </a:ext>
            </a:extLst>
          </p:cNvPr>
          <p:cNvSpPr/>
          <p:nvPr/>
        </p:nvSpPr>
        <p:spPr>
          <a:xfrm>
            <a:off x="539552" y="4678536"/>
            <a:ext cx="2421904" cy="432048"/>
          </a:xfrm>
          <a:prstGeom prst="roundRect">
            <a:avLst/>
          </a:prstGeom>
          <a:solidFill>
            <a:srgbClr val="006EC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800" b="0" dirty="0">
                <a:latin typeface="Microsoft YaHei" panose="020B0503020204020204" pitchFamily="34" charset="-122"/>
                <a:ea typeface="Microsoft YaHei" panose="020B0503020204020204" pitchFamily="34" charset="-122"/>
              </a:rPr>
              <a:t>时间：</a:t>
            </a:r>
            <a:r>
              <a:rPr kumimoji="1" lang="en-US" altLang="zh-CN" sz="1800" b="0" dirty="0">
                <a:latin typeface="Microsoft YaHei" panose="020B0503020204020204" pitchFamily="34" charset="-122"/>
                <a:ea typeface="Microsoft YaHei" panose="020B0503020204020204" pitchFamily="34" charset="-122"/>
              </a:rPr>
              <a:t>202X</a:t>
            </a:r>
            <a:endParaRPr kumimoji="1" lang="zh-CN" altLang="en-US" sz="1800" b="0" dirty="0">
              <a:latin typeface="Microsoft YaHei" panose="020B0503020204020204" pitchFamily="34" charset="-122"/>
              <a:ea typeface="Microsoft YaHei"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27CA68C-7524-744E-96AC-355A6D682977}"/>
              </a:ext>
            </a:extLst>
          </p:cNvPr>
          <p:cNvGrpSpPr/>
          <p:nvPr/>
        </p:nvGrpSpPr>
        <p:grpSpPr>
          <a:xfrm>
            <a:off x="4860032" y="1126460"/>
            <a:ext cx="3643339" cy="3462079"/>
            <a:chOff x="3941718" y="1622742"/>
            <a:chExt cx="3643339" cy="3462079"/>
          </a:xfrm>
        </p:grpSpPr>
        <p:sp>
          <p:nvSpPr>
            <p:cNvPr id="31" name="TextBox 8"/>
            <p:cNvSpPr txBox="1"/>
            <p:nvPr/>
          </p:nvSpPr>
          <p:spPr>
            <a:xfrm>
              <a:off x="3941719" y="1622742"/>
              <a:ext cx="3643336" cy="400110"/>
            </a:xfrm>
            <a:prstGeom prst="rect">
              <a:avLst/>
            </a:prstGeom>
            <a:solidFill>
              <a:srgbClr val="006EC0"/>
            </a:solidFill>
          </p:spPr>
          <p:txBody>
            <a:bodyPr wrap="square" rtlCol="0">
              <a:spAutoFit/>
            </a:bodyPr>
            <a:lstStyle/>
            <a:p>
              <a:pPr marL="342900" indent="-342900">
                <a:buFont typeface="Wingdings" pitchFamily="2" charset="2"/>
                <a:buChar char="l"/>
              </a:pPr>
              <a:r>
                <a:rPr lang="en-US" altLang="zh-CN" sz="2000" dirty="0">
                  <a:solidFill>
                    <a:schemeClr val="bg1"/>
                  </a:solidFill>
                  <a:latin typeface="微软雅黑" pitchFamily="34" charset="-122"/>
                  <a:ea typeface="微软雅黑" pitchFamily="34" charset="-122"/>
                </a:rPr>
                <a:t>GIS+BIM</a:t>
              </a:r>
              <a:r>
                <a:rPr lang="zh-CN" altLang="en-US" sz="2000" dirty="0">
                  <a:solidFill>
                    <a:schemeClr val="bg1"/>
                  </a:solidFill>
                  <a:latin typeface="微软雅黑" pitchFamily="34" charset="-122"/>
                  <a:ea typeface="微软雅黑" pitchFamily="34" charset="-122"/>
                </a:rPr>
                <a:t>空间资产管理</a:t>
              </a:r>
            </a:p>
          </p:txBody>
        </p:sp>
        <p:sp>
          <p:nvSpPr>
            <p:cNvPr id="21" name="TextBox 8"/>
            <p:cNvSpPr txBox="1"/>
            <p:nvPr/>
          </p:nvSpPr>
          <p:spPr>
            <a:xfrm>
              <a:off x="3941719" y="2265914"/>
              <a:ext cx="3643336" cy="369332"/>
            </a:xfrm>
            <a:prstGeom prst="rect">
              <a:avLst/>
            </a:prstGeom>
            <a:solidFill>
              <a:srgbClr val="006EC0"/>
            </a:solidFill>
          </p:spPr>
          <p:txBody>
            <a:bodyPr wrap="square" rtlCol="0">
              <a:spAutoFit/>
            </a:bodyPr>
            <a:lstStyle/>
            <a:p>
              <a:pPr marL="285750" indent="-285750">
                <a:buFont typeface="Wingdings" pitchFamily="2" charset="2"/>
                <a:buChar char="l"/>
              </a:pPr>
              <a:r>
                <a:rPr lang="en-US" altLang="zh-CN" sz="1800" dirty="0">
                  <a:solidFill>
                    <a:schemeClr val="bg1"/>
                  </a:solidFill>
                  <a:latin typeface="微软雅黑" pitchFamily="34" charset="-122"/>
                  <a:ea typeface="微软雅黑" pitchFamily="34" charset="-122"/>
                </a:rPr>
                <a:t>GIS+BIM</a:t>
              </a:r>
              <a:r>
                <a:rPr lang="zh-CN" altLang="en-US" sz="1800" dirty="0">
                  <a:solidFill>
                    <a:schemeClr val="bg1"/>
                  </a:solidFill>
                  <a:latin typeface="微软雅黑" pitchFamily="34" charset="-122"/>
                  <a:ea typeface="微软雅黑" pitchFamily="34" charset="-122"/>
                </a:rPr>
                <a:t>空间租赁管理</a:t>
              </a:r>
            </a:p>
          </p:txBody>
        </p:sp>
        <p:sp>
          <p:nvSpPr>
            <p:cNvPr id="28" name="TextBox 12"/>
            <p:cNvSpPr txBox="1"/>
            <p:nvPr/>
          </p:nvSpPr>
          <p:spPr>
            <a:xfrm>
              <a:off x="3941719" y="2878308"/>
              <a:ext cx="3643338" cy="369332"/>
            </a:xfrm>
            <a:prstGeom prst="rect">
              <a:avLst/>
            </a:prstGeom>
            <a:solidFill>
              <a:srgbClr val="006EC0"/>
            </a:solidFill>
          </p:spPr>
          <p:txBody>
            <a:bodyPr wrap="square" rtlCol="0">
              <a:spAutoFit/>
            </a:bodyPr>
            <a:lstStyle/>
            <a:p>
              <a:pPr marL="285750" indent="-285750">
                <a:buFont typeface="Wingdings" pitchFamily="2" charset="2"/>
                <a:buChar char="l"/>
              </a:pPr>
              <a:r>
                <a:rPr lang="en-US" altLang="zh-CN" sz="1800" dirty="0">
                  <a:solidFill>
                    <a:schemeClr val="bg1"/>
                  </a:solidFill>
                  <a:latin typeface="微软雅黑" pitchFamily="34" charset="-122"/>
                  <a:ea typeface="微软雅黑" pitchFamily="34" charset="-122"/>
                </a:rPr>
                <a:t>GIS+BIM</a:t>
              </a:r>
              <a:r>
                <a:rPr lang="zh-CN" altLang="en-US" sz="1800" dirty="0">
                  <a:solidFill>
                    <a:schemeClr val="bg1"/>
                  </a:solidFill>
                  <a:latin typeface="微软雅黑" pitchFamily="34" charset="-122"/>
                  <a:ea typeface="微软雅黑" pitchFamily="34" charset="-122"/>
                </a:rPr>
                <a:t>设备资产管理</a:t>
              </a:r>
            </a:p>
          </p:txBody>
        </p:sp>
        <p:sp>
          <p:nvSpPr>
            <p:cNvPr id="34" name="TextBox 16"/>
            <p:cNvSpPr txBox="1"/>
            <p:nvPr/>
          </p:nvSpPr>
          <p:spPr>
            <a:xfrm>
              <a:off x="3941718" y="3490702"/>
              <a:ext cx="3643337" cy="369332"/>
            </a:xfrm>
            <a:prstGeom prst="rect">
              <a:avLst/>
            </a:prstGeom>
            <a:solidFill>
              <a:srgbClr val="006EC0"/>
            </a:solidFill>
          </p:spPr>
          <p:txBody>
            <a:bodyPr wrap="square" rtlCol="0">
              <a:spAutoFit/>
            </a:bodyPr>
            <a:lstStyle/>
            <a:p>
              <a:pPr marL="285750" indent="-285750" fontAlgn="auto">
                <a:spcBef>
                  <a:spcPts val="0"/>
                </a:spcBef>
                <a:spcAft>
                  <a:spcPts val="0"/>
                </a:spcAft>
                <a:buFont typeface="Wingdings" pitchFamily="2" charset="2"/>
                <a:buChar char="l"/>
                <a:defRPr/>
              </a:pPr>
              <a:r>
                <a:rPr lang="en-US" altLang="zh-CN" sz="1800" dirty="0">
                  <a:solidFill>
                    <a:schemeClr val="bg1"/>
                  </a:solidFill>
                  <a:latin typeface="微软雅黑" pitchFamily="34" charset="-122"/>
                  <a:ea typeface="微软雅黑" pitchFamily="34" charset="-122"/>
                </a:rPr>
                <a:t>GIS+BIM</a:t>
              </a:r>
              <a:r>
                <a:rPr lang="zh-CN" altLang="en-US" sz="1800" dirty="0">
                  <a:solidFill>
                    <a:schemeClr val="bg1"/>
                  </a:solidFill>
                  <a:latin typeface="微软雅黑" pitchFamily="34" charset="-122"/>
                  <a:ea typeface="微软雅黑" pitchFamily="34" charset="-122"/>
                </a:rPr>
                <a:t>运维工单管理</a:t>
              </a:r>
            </a:p>
          </p:txBody>
        </p:sp>
        <p:sp>
          <p:nvSpPr>
            <p:cNvPr id="39" name="TextBox 16"/>
            <p:cNvSpPr txBox="1"/>
            <p:nvPr/>
          </p:nvSpPr>
          <p:spPr>
            <a:xfrm>
              <a:off x="3941719" y="4103096"/>
              <a:ext cx="3643336" cy="369332"/>
            </a:xfrm>
            <a:prstGeom prst="rect">
              <a:avLst/>
            </a:prstGeom>
            <a:solidFill>
              <a:srgbClr val="006EC0"/>
            </a:solidFill>
          </p:spPr>
          <p:txBody>
            <a:bodyPr wrap="square" rtlCol="0">
              <a:spAutoFit/>
            </a:bodyPr>
            <a:lstStyle/>
            <a:p>
              <a:pPr marL="285750" indent="-285750" fontAlgn="auto">
                <a:spcBef>
                  <a:spcPts val="0"/>
                </a:spcBef>
                <a:spcAft>
                  <a:spcPts val="0"/>
                </a:spcAft>
                <a:buFont typeface="Wingdings" pitchFamily="2" charset="2"/>
                <a:buChar char="l"/>
                <a:defRPr/>
              </a:pPr>
              <a:r>
                <a:rPr lang="en-US" altLang="zh-CN" sz="1800" dirty="0">
                  <a:solidFill>
                    <a:schemeClr val="bg1"/>
                  </a:solidFill>
                  <a:latin typeface="微软雅黑" pitchFamily="34" charset="-122"/>
                  <a:ea typeface="微软雅黑" pitchFamily="34" charset="-122"/>
                </a:rPr>
                <a:t>GIS+BIM</a:t>
              </a:r>
              <a:r>
                <a:rPr lang="zh-CN" altLang="en-US" sz="1800" dirty="0">
                  <a:solidFill>
                    <a:schemeClr val="bg1"/>
                  </a:solidFill>
                  <a:latin typeface="微软雅黑" pitchFamily="34" charset="-122"/>
                  <a:ea typeface="微软雅黑" pitchFamily="34" charset="-122"/>
                </a:rPr>
                <a:t>预定管理</a:t>
              </a:r>
            </a:p>
          </p:txBody>
        </p:sp>
        <p:sp>
          <p:nvSpPr>
            <p:cNvPr id="43" name="TextBox 16"/>
            <p:cNvSpPr txBox="1"/>
            <p:nvPr/>
          </p:nvSpPr>
          <p:spPr>
            <a:xfrm>
              <a:off x="3941718" y="4715489"/>
              <a:ext cx="3643335" cy="369332"/>
            </a:xfrm>
            <a:prstGeom prst="rect">
              <a:avLst/>
            </a:prstGeom>
            <a:solidFill>
              <a:srgbClr val="006EC0"/>
            </a:solidFill>
          </p:spPr>
          <p:txBody>
            <a:bodyPr wrap="square" rtlCol="0">
              <a:spAutoFit/>
            </a:bodyPr>
            <a:lstStyle/>
            <a:p>
              <a:pPr marL="285750" indent="-285750" fontAlgn="auto">
                <a:spcBef>
                  <a:spcPts val="0"/>
                </a:spcBef>
                <a:spcAft>
                  <a:spcPts val="0"/>
                </a:spcAft>
                <a:buFont typeface="Wingdings" pitchFamily="2" charset="2"/>
                <a:buChar char="l"/>
                <a:defRPr/>
              </a:pPr>
              <a:r>
                <a:rPr lang="en-US" altLang="zh-CN" sz="1800" dirty="0">
                  <a:solidFill>
                    <a:schemeClr val="bg1"/>
                  </a:solidFill>
                  <a:latin typeface="微软雅黑" pitchFamily="34" charset="-122"/>
                  <a:ea typeface="微软雅黑" pitchFamily="34" charset="-122"/>
                </a:rPr>
                <a:t>GIS+BIM</a:t>
              </a:r>
              <a:r>
                <a:rPr lang="zh-CN" altLang="en-US" sz="1800" dirty="0">
                  <a:solidFill>
                    <a:schemeClr val="bg1"/>
                  </a:solidFill>
                  <a:latin typeface="微软雅黑" pitchFamily="34" charset="-122"/>
                  <a:ea typeface="微软雅黑" pitchFamily="34" charset="-122"/>
                </a:rPr>
                <a:t>大屏监控管理</a:t>
              </a:r>
            </a:p>
          </p:txBody>
        </p:sp>
      </p:grpSp>
      <p:pic>
        <p:nvPicPr>
          <p:cNvPr id="4" name="图片 3">
            <a:extLst>
              <a:ext uri="{FF2B5EF4-FFF2-40B4-BE49-F238E27FC236}">
                <a16:creationId xmlns:a16="http://schemas.microsoft.com/office/drawing/2014/main" id="{3A247237-BE55-E147-9120-FA7177AD66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54424"/>
            <a:ext cx="4824536" cy="4824536"/>
          </a:xfrm>
          <a:prstGeom prst="rect">
            <a:avLst/>
          </a:prstGeom>
        </p:spPr>
      </p:pic>
      <p:sp>
        <p:nvSpPr>
          <p:cNvPr id="35" name="矩形 34">
            <a:extLst>
              <a:ext uri="{FF2B5EF4-FFF2-40B4-BE49-F238E27FC236}">
                <a16:creationId xmlns:a16="http://schemas.microsoft.com/office/drawing/2014/main" id="{F80E9704-439B-BB4C-9639-6BF6422FF02C}"/>
              </a:ext>
            </a:extLst>
          </p:cNvPr>
          <p:cNvSpPr/>
          <p:nvPr/>
        </p:nvSpPr>
        <p:spPr>
          <a:xfrm>
            <a:off x="0" y="5222021"/>
            <a:ext cx="9144000" cy="4929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899592" y="1116052"/>
            <a:ext cx="8064896" cy="3909427"/>
          </a:xfrm>
          <a:prstGeom prst="rect">
            <a:avLst/>
          </a:prstGeom>
        </p:spPr>
      </p:pic>
      <p:sp>
        <p:nvSpPr>
          <p:cNvPr id="3" name="TextBox 10"/>
          <p:cNvSpPr txBox="1"/>
          <p:nvPr/>
        </p:nvSpPr>
        <p:spPr>
          <a:xfrm>
            <a:off x="387111" y="147618"/>
            <a:ext cx="2236510" cy="400110"/>
          </a:xfrm>
          <a:prstGeom prst="rect">
            <a:avLst/>
          </a:prstGeom>
          <a:noFill/>
        </p:spPr>
        <p:txBody>
          <a:bodyPr wrap="none" rtlCol="0">
            <a:spAutoFit/>
          </a:bodyPr>
          <a:lstStyle/>
          <a:p>
            <a:r>
              <a:rPr lang="zh-CN" altLang="en-US" sz="2000" dirty="0">
                <a:solidFill>
                  <a:srgbClr val="006EC0"/>
                </a:solidFill>
                <a:latin typeface="微软雅黑" pitchFamily="34" charset="-122"/>
                <a:ea typeface="微软雅黑" pitchFamily="34" charset="-122"/>
              </a:rPr>
              <a:t>空间技术平台架构</a:t>
            </a:r>
          </a:p>
        </p:txBody>
      </p:sp>
      <p:sp>
        <p:nvSpPr>
          <p:cNvPr id="4" name="矩形 3">
            <a:extLst>
              <a:ext uri="{FF2B5EF4-FFF2-40B4-BE49-F238E27FC236}">
                <a16:creationId xmlns:a16="http://schemas.microsoft.com/office/drawing/2014/main" id="{F150EA7C-DFB9-2C4B-9C33-1FCF1EAACF47}"/>
              </a:ext>
            </a:extLst>
          </p:cNvPr>
          <p:cNvSpPr/>
          <p:nvPr/>
        </p:nvSpPr>
        <p:spPr>
          <a:xfrm>
            <a:off x="0" y="147618"/>
            <a:ext cx="323528" cy="40011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34713AE5-B778-5144-A0F3-0DE079EADAEA}"/>
              </a:ext>
            </a:extLst>
          </p:cNvPr>
          <p:cNvSpPr/>
          <p:nvPr/>
        </p:nvSpPr>
        <p:spPr>
          <a:xfrm>
            <a:off x="0" y="5593804"/>
            <a:ext cx="9144000" cy="1211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591923644"/>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extBox 10"/>
          <p:cNvSpPr txBox="1"/>
          <p:nvPr/>
        </p:nvSpPr>
        <p:spPr>
          <a:xfrm>
            <a:off x="387111" y="147618"/>
            <a:ext cx="2236510"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空间系统应用架构</a:t>
            </a:r>
            <a:endParaRPr lang="zh-CN" altLang="en-US" sz="2000" dirty="0">
              <a:solidFill>
                <a:srgbClr val="006EC0"/>
              </a:solidFill>
              <a:latin typeface="微软雅黑" pitchFamily="34" charset="-122"/>
              <a:ea typeface="微软雅黑" pitchFamily="34" charset="-122"/>
            </a:endParaRPr>
          </a:p>
        </p:txBody>
      </p:sp>
      <p:pic>
        <p:nvPicPr>
          <p:cNvPr id="77" name="图片 76"/>
          <p:cNvPicPr>
            <a:picLocks noChangeAspect="1"/>
          </p:cNvPicPr>
          <p:nvPr/>
        </p:nvPicPr>
        <p:blipFill>
          <a:blip r:embed="rId2"/>
          <a:stretch>
            <a:fillRect/>
          </a:stretch>
        </p:blipFill>
        <p:spPr>
          <a:xfrm>
            <a:off x="866775" y="1633364"/>
            <a:ext cx="7410450" cy="2809875"/>
          </a:xfrm>
          <a:prstGeom prst="rect">
            <a:avLst/>
          </a:prstGeom>
        </p:spPr>
      </p:pic>
    </p:spTree>
    <p:extLst>
      <p:ext uri="{BB962C8B-B14F-4D97-AF65-F5344CB8AC3E}">
        <p14:creationId xmlns:p14="http://schemas.microsoft.com/office/powerpoint/2010/main" val="3469204612"/>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899592" y="985292"/>
            <a:ext cx="7344816" cy="4081636"/>
          </a:xfrm>
          <a:prstGeom prst="rect">
            <a:avLst/>
          </a:prstGeom>
        </p:spPr>
      </p:pic>
      <p:sp>
        <p:nvSpPr>
          <p:cNvPr id="3" name="TextBox 10"/>
          <p:cNvSpPr txBox="1"/>
          <p:nvPr/>
        </p:nvSpPr>
        <p:spPr>
          <a:xfrm>
            <a:off x="387111" y="147618"/>
            <a:ext cx="2236510"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空间核心功能框架</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2098071204"/>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空间概述</a:t>
            </a:r>
            <a:endParaRPr lang="zh-CN" altLang="en-US" sz="2000" dirty="0">
              <a:solidFill>
                <a:srgbClr val="006EC0"/>
              </a:solidFill>
              <a:latin typeface="微软雅黑" pitchFamily="34" charset="-122"/>
              <a:ea typeface="微软雅黑" pitchFamily="34" charset="-122"/>
            </a:endParaRPr>
          </a:p>
        </p:txBody>
      </p:sp>
      <p:sp>
        <p:nvSpPr>
          <p:cNvPr id="6" name="内容占位符 2"/>
          <p:cNvSpPr txBox="1">
            <a:spLocks/>
          </p:cNvSpPr>
          <p:nvPr/>
        </p:nvSpPr>
        <p:spPr>
          <a:xfrm>
            <a:off x="467544" y="985292"/>
            <a:ext cx="3888432" cy="345638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pPr>
            <a:r>
              <a:rPr lang="zh-CN" altLang="en-US" sz="1200" b="0" dirty="0">
                <a:latin typeface="微软雅黑" panose="020B0503020204020204" pitchFamily="34" charset="-122"/>
                <a:ea typeface="微软雅黑" panose="020B0503020204020204" pitchFamily="34" charset="-122"/>
              </a:rPr>
              <a:t>基于楼层布局图的空间面积与位置列表是任何空间管理系统的基础。员工办公室，会议室，培训室，厨房，实验室，接待区等清单，还包括无法占用的服务领域和垂直穿透区域，为空间经理、电信、维修、人力以及空间规划人员提供了丰富的信息。此外，了解楼层的公共区域和剩余面积能够保证空间的效率。</a:t>
            </a:r>
          </a:p>
          <a:p>
            <a:pPr marL="0" indent="0" fontAlgn="auto">
              <a:spcAft>
                <a:spcPts val="0"/>
              </a:spcAft>
              <a:buNone/>
            </a:pPr>
            <a:endParaRPr lang="zh-CN" altLang="en-US" sz="1200" b="0" dirty="0">
              <a:latin typeface="微软雅黑" panose="020B0503020204020204" pitchFamily="34" charset="-122"/>
              <a:ea typeface="微软雅黑" panose="020B0503020204020204" pitchFamily="34" charset="-122"/>
            </a:endParaRPr>
          </a:p>
          <a:p>
            <a:pPr marL="0" indent="0" fontAlgn="auto">
              <a:spcAft>
                <a:spcPts val="0"/>
              </a:spcAft>
              <a:buNone/>
            </a:pPr>
            <a:r>
              <a:rPr lang="zh-CN" altLang="en-US" sz="1200" b="0" dirty="0">
                <a:latin typeface="微软雅黑" panose="020B0503020204020204" pitchFamily="34" charset="-122"/>
                <a:ea typeface="微软雅黑" panose="020B0503020204020204" pitchFamily="34" charset="-122"/>
              </a:rPr>
              <a:t>基于空间库存和效能的应用程序，设施管理人员将在Web环境下创建基本的设施信息，然后CAD专家使用 CAD模块来创建平面图和统计每个楼层的总面积，垂直穿透区域，服务区域，部门区域（基于不同的详细程度）。基于已创建的平面图与数据库信息，网络用户可以更新必要的非几何数据并填写其它详细信息。他们还可以访问各种报告，并分析空间是如何使用的。</a:t>
            </a:r>
          </a:p>
          <a:p>
            <a:pPr marL="0" indent="0" fontAlgn="auto">
              <a:spcAft>
                <a:spcPts val="0"/>
              </a:spcAft>
              <a:buNone/>
            </a:pPr>
            <a:endParaRPr lang="zh-CN" altLang="en-US" sz="1200" b="0" dirty="0">
              <a:latin typeface="微软雅黑" panose="020B0503020204020204" pitchFamily="34" charset="-122"/>
              <a:ea typeface="微软雅黑" panose="020B0503020204020204" pitchFamily="34" charset="-122"/>
            </a:endParaRPr>
          </a:p>
          <a:p>
            <a:pPr marL="0" indent="0" fontAlgn="auto">
              <a:spcAft>
                <a:spcPts val="0"/>
              </a:spcAft>
              <a:buNone/>
            </a:pPr>
            <a:r>
              <a:rPr lang="zh-CN" altLang="en-US" sz="1200" b="0" dirty="0">
                <a:latin typeface="微软雅黑" panose="020B0503020204020204" pitchFamily="34" charset="-122"/>
                <a:ea typeface="微软雅黑" panose="020B0503020204020204" pitchFamily="34" charset="-122"/>
              </a:rPr>
              <a:t>一旦基本的房间清册创建完成，发生以下变动时就需对房间清册进行更新与维护：员工在不同部门之间的搬迁、新员工入驻、企业扩张以需更多空间。空间经理可以利用办公区交易特点来记录空间利用率随时间的变动，也可以区申请空间。</a:t>
            </a:r>
          </a:p>
        </p:txBody>
      </p:sp>
      <p:pic>
        <p:nvPicPr>
          <p:cNvPr id="7" name="图片 6"/>
          <p:cNvPicPr>
            <a:picLocks noChangeAspect="1"/>
          </p:cNvPicPr>
          <p:nvPr/>
        </p:nvPicPr>
        <p:blipFill>
          <a:blip r:embed="rId2"/>
          <a:stretch>
            <a:fillRect/>
          </a:stretch>
        </p:blipFill>
        <p:spPr>
          <a:xfrm>
            <a:off x="4578300" y="839189"/>
            <a:ext cx="4231282" cy="4036622"/>
          </a:xfrm>
          <a:prstGeom prst="rect">
            <a:avLst/>
          </a:prstGeom>
        </p:spPr>
      </p:pic>
    </p:spTree>
    <p:extLst>
      <p:ext uri="{BB962C8B-B14F-4D97-AF65-F5344CB8AC3E}">
        <p14:creationId xmlns:p14="http://schemas.microsoft.com/office/powerpoint/2010/main" val="1460924350"/>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3736132" y="2625157"/>
            <a:ext cx="5400600" cy="2814237"/>
          </a:xfrm>
          <a:prstGeom prst="rect">
            <a:avLst/>
          </a:prstGeom>
        </p:spPr>
      </p:pic>
      <p:sp>
        <p:nvSpPr>
          <p:cNvPr id="2" name="矩形 1"/>
          <p:cNvSpPr/>
          <p:nvPr/>
        </p:nvSpPr>
        <p:spPr>
          <a:xfrm>
            <a:off x="395536" y="913284"/>
            <a:ext cx="8352928" cy="769441"/>
          </a:xfrm>
          <a:prstGeom prst="rect">
            <a:avLst/>
          </a:prstGeom>
        </p:spPr>
        <p:txBody>
          <a:bodyPr wrap="square">
            <a:spAutoFit/>
          </a:bodyPr>
          <a:lstStyle/>
          <a:p>
            <a:r>
              <a:rPr lang="zh-CN" altLang="en-US" sz="1100" b="0" dirty="0">
                <a:solidFill>
                  <a:srgbClr val="000000"/>
                </a:solidFill>
                <a:latin typeface="微软雅黑" panose="020B0503020204020204" pitchFamily="34" charset="-122"/>
                <a:ea typeface="微软雅黑" panose="020B0503020204020204" pitchFamily="34" charset="-122"/>
              </a:rPr>
              <a:t>      企业不能仅依赖扩大工作场所来满足发展的需要，通过对现有空间进行规划分析，优化使用，可以大大提高工作场所利用率，建立空间使用标准和基准，透明的预算标准以利于建立和谐的内部关系，减少内部纷争。利用强大的空间管理模块，可以很好地满足企业在空间管理方面的各种分析及管理需求，更好地响应企业内各部门对于空间分配的请求及高效处理日常相关事务，准确计算空间相关成本，利用权威方法在企业内部执行成本分摊等内部核算，增强企业各部门控制非经营性成本的意识，提高企业收益。</a:t>
            </a:r>
            <a:endParaRPr lang="zh-CN" altLang="en-US" sz="1100" dirty="0">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1431133134"/>
              </p:ext>
            </p:extLst>
          </p:nvPr>
        </p:nvGraphicFramePr>
        <p:xfrm>
          <a:off x="539552" y="1777380"/>
          <a:ext cx="6120680" cy="1080120"/>
        </p:xfrm>
        <a:graphic>
          <a:graphicData uri="http://schemas.openxmlformats.org/drawingml/2006/table">
            <a:tbl>
              <a:tblPr/>
              <a:tblGrid>
                <a:gridCol w="6120680">
                  <a:extLst>
                    <a:ext uri="{9D8B030D-6E8A-4147-A177-3AD203B41FA5}">
                      <a16:colId xmlns:a16="http://schemas.microsoft.com/office/drawing/2014/main" val="4228258068"/>
                    </a:ext>
                  </a:extLst>
                </a:gridCol>
              </a:tblGrid>
              <a:tr h="270030">
                <a:tc>
                  <a:txBody>
                    <a:bodyPr/>
                    <a:lstStyle/>
                    <a:p>
                      <a:pPr marL="171450" indent="-171450">
                        <a:buFont typeface="Wingdings" panose="05000000000000000000" pitchFamily="2" charset="2"/>
                        <a:buChar char="u"/>
                      </a:pPr>
                      <a:r>
                        <a:rPr lang="zh-CN" altLang="en-US" sz="1050" b="1" dirty="0">
                          <a:effectLst/>
                          <a:latin typeface="微软雅黑" panose="020B0503020204020204" pitchFamily="34" charset="-122"/>
                          <a:ea typeface="微软雅黑" panose="020B0503020204020204" pitchFamily="34" charset="-122"/>
                        </a:rPr>
                        <a:t>改善可能关键利用率，降低空间成本</a:t>
                      </a:r>
                    </a:p>
                  </a:txBody>
                  <a:tcPr marL="0" marR="0" marT="0" marB="0" anchor="ctr">
                    <a:lnL>
                      <a:noFill/>
                    </a:lnL>
                    <a:lnR>
                      <a:noFill/>
                    </a:lnR>
                    <a:lnT>
                      <a:noFill/>
                    </a:lnT>
                    <a:lnB>
                      <a:noFill/>
                    </a:lnB>
                  </a:tcPr>
                </a:tc>
                <a:extLst>
                  <a:ext uri="{0D108BD9-81ED-4DB2-BD59-A6C34878D82A}">
                    <a16:rowId xmlns:a16="http://schemas.microsoft.com/office/drawing/2014/main" val="2781717659"/>
                  </a:ext>
                </a:extLst>
              </a:tr>
              <a:tr h="270030">
                <a:tc>
                  <a:txBody>
                    <a:bodyPr/>
                    <a:lstStyle/>
                    <a:p>
                      <a:pPr marL="171450" indent="-171450">
                        <a:buFont typeface="Wingdings" panose="05000000000000000000" pitchFamily="2" charset="2"/>
                        <a:buChar char="u"/>
                      </a:pPr>
                      <a:r>
                        <a:rPr lang="zh-CN" altLang="en-US" sz="1050" b="1">
                          <a:effectLst/>
                          <a:latin typeface="微软雅黑" panose="020B0503020204020204" pitchFamily="34" charset="-122"/>
                          <a:ea typeface="微软雅黑" panose="020B0503020204020204" pitchFamily="34" charset="-122"/>
                        </a:rPr>
                        <a:t>在根据要求定制账单和报告基础上，自动生成空间场地内部成本分摊报表</a:t>
                      </a:r>
                    </a:p>
                  </a:txBody>
                  <a:tcPr marL="0" marR="0" marT="0" marB="0" anchor="ctr">
                    <a:lnL>
                      <a:noFill/>
                    </a:lnL>
                    <a:lnR>
                      <a:noFill/>
                    </a:lnR>
                    <a:lnT>
                      <a:noFill/>
                    </a:lnT>
                    <a:lnB>
                      <a:noFill/>
                    </a:lnB>
                  </a:tcPr>
                </a:tc>
                <a:extLst>
                  <a:ext uri="{0D108BD9-81ED-4DB2-BD59-A6C34878D82A}">
                    <a16:rowId xmlns:a16="http://schemas.microsoft.com/office/drawing/2014/main" val="3418229780"/>
                  </a:ext>
                </a:extLst>
              </a:tr>
              <a:tr h="270030">
                <a:tc>
                  <a:txBody>
                    <a:bodyPr/>
                    <a:lstStyle/>
                    <a:p>
                      <a:pPr marL="171450" indent="-171450">
                        <a:buFont typeface="Wingdings" panose="05000000000000000000" pitchFamily="2" charset="2"/>
                        <a:buChar char="u"/>
                      </a:pPr>
                      <a:r>
                        <a:rPr lang="zh-CN" altLang="en-US" sz="1050" b="1">
                          <a:effectLst/>
                          <a:latin typeface="微软雅黑" panose="020B0503020204020204" pitchFamily="34" charset="-122"/>
                          <a:ea typeface="微软雅黑" panose="020B0503020204020204" pitchFamily="34" charset="-122"/>
                        </a:rPr>
                        <a:t>方便快捷的连结含有设施信息的建筑图纸，保持设施信息的准确性</a:t>
                      </a:r>
                    </a:p>
                  </a:txBody>
                  <a:tcPr marL="0" marR="0" marT="0" marB="0" anchor="ctr">
                    <a:lnL>
                      <a:noFill/>
                    </a:lnL>
                    <a:lnR>
                      <a:noFill/>
                    </a:lnR>
                    <a:lnT>
                      <a:noFill/>
                    </a:lnT>
                    <a:lnB>
                      <a:noFill/>
                    </a:lnB>
                  </a:tcPr>
                </a:tc>
                <a:extLst>
                  <a:ext uri="{0D108BD9-81ED-4DB2-BD59-A6C34878D82A}">
                    <a16:rowId xmlns:a16="http://schemas.microsoft.com/office/drawing/2014/main" val="1444756218"/>
                  </a:ext>
                </a:extLst>
              </a:tr>
              <a:tr h="270030">
                <a:tc>
                  <a:txBody>
                    <a:bodyPr/>
                    <a:lstStyle/>
                    <a:p>
                      <a:pPr marL="171450" indent="-171450">
                        <a:buFont typeface="Wingdings" panose="05000000000000000000" pitchFamily="2" charset="2"/>
                        <a:buChar char="u"/>
                      </a:pPr>
                      <a:r>
                        <a:rPr lang="zh-CN" altLang="en-US" sz="1050" b="1" dirty="0">
                          <a:effectLst/>
                          <a:latin typeface="微软雅黑" panose="020B0503020204020204" pitchFamily="34" charset="-122"/>
                          <a:ea typeface="微软雅黑" panose="020B0503020204020204" pitchFamily="34" charset="-122"/>
                        </a:rPr>
                        <a:t>准确的场所使用分配及成本分摊报表，避免外部或内部费用争论</a:t>
                      </a:r>
                    </a:p>
                  </a:txBody>
                  <a:tcPr marL="0" marR="0" marT="0" marB="0" anchor="ctr">
                    <a:lnL>
                      <a:noFill/>
                    </a:lnL>
                    <a:lnR>
                      <a:noFill/>
                    </a:lnR>
                    <a:lnT>
                      <a:noFill/>
                    </a:lnT>
                    <a:lnB>
                      <a:noFill/>
                    </a:lnB>
                  </a:tcPr>
                </a:tc>
                <a:extLst>
                  <a:ext uri="{0D108BD9-81ED-4DB2-BD59-A6C34878D82A}">
                    <a16:rowId xmlns:a16="http://schemas.microsoft.com/office/drawing/2014/main" val="4096017903"/>
                  </a:ext>
                </a:extLst>
              </a:tr>
            </a:tbl>
          </a:graphicData>
        </a:graphic>
      </p:graphicFrame>
      <p:sp>
        <p:nvSpPr>
          <p:cNvPr id="4"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空间好处</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3263047657"/>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4042236362"/>
              </p:ext>
            </p:extLst>
          </p:nvPr>
        </p:nvGraphicFramePr>
        <p:xfrm>
          <a:off x="323528" y="841276"/>
          <a:ext cx="8388424" cy="1889760"/>
        </p:xfrm>
        <a:graphic>
          <a:graphicData uri="http://schemas.openxmlformats.org/drawingml/2006/table">
            <a:tbl>
              <a:tblPr/>
              <a:tblGrid>
                <a:gridCol w="8388424">
                  <a:extLst>
                    <a:ext uri="{9D8B030D-6E8A-4147-A177-3AD203B41FA5}">
                      <a16:colId xmlns:a16="http://schemas.microsoft.com/office/drawing/2014/main" val="3703259244"/>
                    </a:ext>
                  </a:extLst>
                </a:gridCol>
              </a:tblGrid>
              <a:tr h="0">
                <a:tc>
                  <a:txBody>
                    <a:bodyPr/>
                    <a:lstStyle/>
                    <a:p>
                      <a:r>
                        <a:rPr lang="zh-CN" altLang="en-US" sz="1100" dirty="0">
                          <a:effectLst/>
                          <a:latin typeface="微软雅黑" panose="020B0503020204020204" pitchFamily="34" charset="-122"/>
                          <a:ea typeface="微软雅黑" panose="020B0503020204020204" pitchFamily="34" charset="-122"/>
                        </a:rPr>
                        <a:t>提高空间利用效率</a:t>
                      </a:r>
                    </a:p>
                  </a:txBody>
                  <a:tcPr>
                    <a:lnL>
                      <a:noFill/>
                    </a:lnL>
                    <a:lnR>
                      <a:noFill/>
                    </a:lnR>
                    <a:lnT>
                      <a:noFill/>
                    </a:lnT>
                    <a:lnB>
                      <a:noFill/>
                    </a:lnB>
                    <a:solidFill>
                      <a:srgbClr val="006EC0"/>
                    </a:solidFill>
                  </a:tcPr>
                </a:tc>
                <a:extLst>
                  <a:ext uri="{0D108BD9-81ED-4DB2-BD59-A6C34878D82A}">
                    <a16:rowId xmlns:a16="http://schemas.microsoft.com/office/drawing/2014/main" val="3712316346"/>
                  </a:ext>
                </a:extLst>
              </a:tr>
              <a:tr h="0">
                <a:tc>
                  <a:txBody>
                    <a:bodyPr/>
                    <a:lstStyle/>
                    <a:p>
                      <a:r>
                        <a:rPr lang="zh-CN" altLang="en-US" sz="1100" dirty="0">
                          <a:effectLst/>
                          <a:latin typeface="微软雅黑" panose="020B0503020204020204" pitchFamily="34" charset="-122"/>
                          <a:ea typeface="微软雅黑" panose="020B0503020204020204" pitchFamily="34" charset="-122"/>
                        </a:rPr>
                        <a:t>    通过提高空间利用率，可降低每个单位面积使用成本</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增加机构收益。将数据库和设计图纸整合在一起的智能系统可以方便跟踪大厦空间的使用情况</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提供了收集和机构空间信息的灵活方法</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轻松应对各种报表的需求</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根据实际需要、成本分摊比率、配套设施和座位容量等参考信息</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使用预定公共空间或者临时工作见</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进一步优化空间使用。</a:t>
                      </a:r>
                    </a:p>
                  </a:txBody>
                  <a:tcPr>
                    <a:lnL>
                      <a:noFill/>
                    </a:lnL>
                    <a:lnR>
                      <a:noFill/>
                    </a:lnR>
                    <a:lnT>
                      <a:noFill/>
                    </a:lnT>
                    <a:lnB>
                      <a:noFill/>
                    </a:lnB>
                  </a:tcPr>
                </a:tc>
                <a:extLst>
                  <a:ext uri="{0D108BD9-81ED-4DB2-BD59-A6C34878D82A}">
                    <a16:rowId xmlns:a16="http://schemas.microsoft.com/office/drawing/2014/main" val="1799455388"/>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按部门分析空间场所使用信息</a:t>
                      </a:r>
                      <a:r>
                        <a:rPr lang="en-US" altLang="zh-CN" sz="1100" b="1" dirty="0">
                          <a:effectLst/>
                          <a:latin typeface="微软雅黑" panose="020B0503020204020204" pitchFamily="34" charset="-122"/>
                          <a:ea typeface="微软雅黑" panose="020B0503020204020204" pitchFamily="34" charset="-122"/>
                        </a:rPr>
                        <a:t>:</a:t>
                      </a:r>
                    </a:p>
                  </a:txBody>
                  <a:tcPr>
                    <a:lnL>
                      <a:noFill/>
                    </a:lnL>
                    <a:lnR>
                      <a:noFill/>
                    </a:lnR>
                    <a:lnT>
                      <a:noFill/>
                    </a:lnT>
                    <a:lnB>
                      <a:noFill/>
                    </a:lnB>
                  </a:tcPr>
                </a:tc>
                <a:extLst>
                  <a:ext uri="{0D108BD9-81ED-4DB2-BD59-A6C34878D82A}">
                    <a16:rowId xmlns:a16="http://schemas.microsoft.com/office/drawing/2014/main" val="2712008725"/>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生成包含建筑面积、房间、服务区域、垂直区域面积等信息的空间数据</a:t>
                      </a:r>
                      <a:r>
                        <a:rPr lang="en-US" altLang="zh-CN" sz="1100" b="1" dirty="0">
                          <a:effectLst/>
                          <a:latin typeface="微软雅黑" panose="020B0503020204020204" pitchFamily="34" charset="-122"/>
                          <a:ea typeface="微软雅黑" panose="020B0503020204020204" pitchFamily="34" charset="-122"/>
                        </a:rPr>
                        <a:t>;</a:t>
                      </a:r>
                    </a:p>
                  </a:txBody>
                  <a:tcPr>
                    <a:lnL>
                      <a:noFill/>
                    </a:lnL>
                    <a:lnR>
                      <a:noFill/>
                    </a:lnR>
                    <a:lnT>
                      <a:noFill/>
                    </a:lnT>
                    <a:lnB>
                      <a:noFill/>
                    </a:lnB>
                  </a:tcPr>
                </a:tc>
                <a:extLst>
                  <a:ext uri="{0D108BD9-81ED-4DB2-BD59-A6C34878D82A}">
                    <a16:rowId xmlns:a16="http://schemas.microsoft.com/office/drawing/2014/main" val="1425495547"/>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可以创建几种规划实验图</a:t>
                      </a:r>
                      <a:r>
                        <a:rPr lang="en-US" altLang="zh-CN" sz="1100" b="1" dirty="0">
                          <a:effectLst/>
                          <a:latin typeface="微软雅黑" panose="020B0503020204020204" pitchFamily="34" charset="-122"/>
                          <a:ea typeface="微软雅黑" panose="020B0503020204020204" pitchFamily="34" charset="-122"/>
                        </a:rPr>
                        <a:t>,</a:t>
                      </a:r>
                      <a:r>
                        <a:rPr lang="zh-CN" altLang="en-US" sz="1100" b="1" dirty="0">
                          <a:effectLst/>
                          <a:latin typeface="微软雅黑" panose="020B0503020204020204" pitchFamily="34" charset="-122"/>
                          <a:ea typeface="微软雅黑" panose="020B0503020204020204" pitchFamily="34" charset="-122"/>
                        </a:rPr>
                        <a:t>比较不同方案的利用率</a:t>
                      </a:r>
                      <a:r>
                        <a:rPr lang="en-US" altLang="zh-CN" sz="1100" b="1" dirty="0">
                          <a:effectLst/>
                          <a:latin typeface="微软雅黑" panose="020B0503020204020204" pitchFamily="34" charset="-122"/>
                          <a:ea typeface="微软雅黑" panose="020B0503020204020204" pitchFamily="34" charset="-122"/>
                        </a:rPr>
                        <a:t>;</a:t>
                      </a:r>
                    </a:p>
                  </a:txBody>
                  <a:tcPr>
                    <a:lnL>
                      <a:noFill/>
                    </a:lnL>
                    <a:lnR>
                      <a:noFill/>
                    </a:lnR>
                    <a:lnT>
                      <a:noFill/>
                    </a:lnT>
                    <a:lnB>
                      <a:noFill/>
                    </a:lnB>
                  </a:tcPr>
                </a:tc>
                <a:extLst>
                  <a:ext uri="{0D108BD9-81ED-4DB2-BD59-A6C34878D82A}">
                    <a16:rowId xmlns:a16="http://schemas.microsoft.com/office/drawing/2014/main" val="1616544731"/>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无缝集成的</a:t>
                      </a:r>
                      <a:r>
                        <a:rPr lang="en-US" sz="1100" b="1" dirty="0">
                          <a:effectLst/>
                          <a:latin typeface="微软雅黑" panose="020B0503020204020204" pitchFamily="34" charset="-122"/>
                          <a:ea typeface="微软雅黑" panose="020B0503020204020204" pitchFamily="34" charset="-122"/>
                        </a:rPr>
                        <a:t>BIM</a:t>
                      </a:r>
                      <a:r>
                        <a:rPr lang="zh-CN" altLang="en-US" sz="1100" b="1" dirty="0">
                          <a:effectLst/>
                          <a:latin typeface="微软雅黑" panose="020B0503020204020204" pitchFamily="34" charset="-122"/>
                          <a:ea typeface="微软雅黑" panose="020B0503020204020204" pitchFamily="34" charset="-122"/>
                        </a:rPr>
                        <a:t>和</a:t>
                      </a:r>
                      <a:r>
                        <a:rPr lang="en-US" sz="1100" b="1" dirty="0">
                          <a:effectLst/>
                          <a:latin typeface="微软雅黑" panose="020B0503020204020204" pitchFamily="34" charset="-122"/>
                          <a:ea typeface="微软雅黑" panose="020B0503020204020204" pitchFamily="34" charset="-122"/>
                        </a:rPr>
                        <a:t>GIS</a:t>
                      </a:r>
                      <a:r>
                        <a:rPr lang="en-US" altLang="zh-CN" sz="1100" b="1" dirty="0">
                          <a:effectLst/>
                          <a:latin typeface="微软雅黑" panose="020B0503020204020204" pitchFamily="34" charset="-122"/>
                          <a:ea typeface="微软雅黑" panose="020B0503020204020204" pitchFamily="34" charset="-122"/>
                        </a:rPr>
                        <a:t>,</a:t>
                      </a:r>
                      <a:r>
                        <a:rPr lang="zh-CN" altLang="en-US" sz="1100" b="1" dirty="0">
                          <a:effectLst/>
                          <a:latin typeface="微软雅黑" panose="020B0503020204020204" pitchFamily="34" charset="-122"/>
                          <a:ea typeface="微软雅黑" panose="020B0503020204020204" pitchFamily="34" charset="-122"/>
                        </a:rPr>
                        <a:t>轻松联接楼层空间数据</a:t>
                      </a:r>
                    </a:p>
                  </a:txBody>
                  <a:tcPr>
                    <a:lnL>
                      <a:noFill/>
                    </a:lnL>
                    <a:lnR>
                      <a:noFill/>
                    </a:lnR>
                    <a:lnT>
                      <a:noFill/>
                    </a:lnT>
                    <a:lnB>
                      <a:noFill/>
                    </a:lnB>
                  </a:tcPr>
                </a:tc>
                <a:extLst>
                  <a:ext uri="{0D108BD9-81ED-4DB2-BD59-A6C34878D82A}">
                    <a16:rowId xmlns:a16="http://schemas.microsoft.com/office/drawing/2014/main" val="1959002727"/>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2846384140"/>
              </p:ext>
            </p:extLst>
          </p:nvPr>
        </p:nvGraphicFramePr>
        <p:xfrm>
          <a:off x="323528" y="2857500"/>
          <a:ext cx="8388424" cy="1463040"/>
        </p:xfrm>
        <a:graphic>
          <a:graphicData uri="http://schemas.openxmlformats.org/drawingml/2006/table">
            <a:tbl>
              <a:tblPr/>
              <a:tblGrid>
                <a:gridCol w="8388424">
                  <a:extLst>
                    <a:ext uri="{9D8B030D-6E8A-4147-A177-3AD203B41FA5}">
                      <a16:colId xmlns:a16="http://schemas.microsoft.com/office/drawing/2014/main" val="3337959601"/>
                    </a:ext>
                  </a:extLst>
                </a:gridCol>
              </a:tblGrid>
              <a:tr h="0">
                <a:tc>
                  <a:txBody>
                    <a:bodyPr/>
                    <a:lstStyle/>
                    <a:p>
                      <a:r>
                        <a:rPr lang="zh-CN" altLang="en-US" sz="1100" dirty="0">
                          <a:effectLst/>
                          <a:latin typeface="微软雅黑" panose="020B0503020204020204" pitchFamily="34" charset="-122"/>
                          <a:ea typeface="微软雅黑" panose="020B0503020204020204" pitchFamily="34" charset="-122"/>
                        </a:rPr>
                        <a:t>维护空间规划需求</a:t>
                      </a:r>
                    </a:p>
                  </a:txBody>
                  <a:tcPr>
                    <a:lnL>
                      <a:noFill/>
                    </a:lnL>
                    <a:lnR>
                      <a:noFill/>
                    </a:lnR>
                    <a:lnT>
                      <a:noFill/>
                    </a:lnT>
                    <a:lnB>
                      <a:noFill/>
                    </a:lnB>
                    <a:solidFill>
                      <a:srgbClr val="006EC0"/>
                    </a:solidFill>
                  </a:tcPr>
                </a:tc>
                <a:extLst>
                  <a:ext uri="{0D108BD9-81ED-4DB2-BD59-A6C34878D82A}">
                    <a16:rowId xmlns:a16="http://schemas.microsoft.com/office/drawing/2014/main" val="2214863857"/>
                  </a:ext>
                </a:extLst>
              </a:tr>
              <a:tr h="152400">
                <a:tc>
                  <a:txBody>
                    <a:bodyPr/>
                    <a:lstStyle/>
                    <a:p>
                      <a:r>
                        <a:rPr lang="zh-CN" altLang="en-US" sz="1100" dirty="0">
                          <a:effectLst/>
                          <a:latin typeface="微软雅黑" panose="020B0503020204020204" pitchFamily="34" charset="-122"/>
                          <a:ea typeface="微软雅黑" panose="020B0503020204020204" pitchFamily="34" charset="-122"/>
                        </a:rPr>
                        <a:t>    空间管理包括很多工具</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这些工具能够更加直观的展现为何需要更多空间或再分配空间。基于人数、功能用途及后勤服务预测空间占用成本。基于特定的细节生成报表推动空间发展规划的制定。</a:t>
                      </a:r>
                    </a:p>
                  </a:txBody>
                  <a:tcPr>
                    <a:lnL>
                      <a:noFill/>
                    </a:lnL>
                    <a:lnR>
                      <a:noFill/>
                    </a:lnR>
                    <a:lnT>
                      <a:noFill/>
                    </a:lnT>
                    <a:lnB>
                      <a:noFill/>
                    </a:lnB>
                  </a:tcPr>
                </a:tc>
                <a:extLst>
                  <a:ext uri="{0D108BD9-81ED-4DB2-BD59-A6C34878D82A}">
                    <a16:rowId xmlns:a16="http://schemas.microsoft.com/office/drawing/2014/main" val="3864427457"/>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使用内部用户共享机构的设施和不动产相信息</a:t>
                      </a:r>
                      <a:r>
                        <a:rPr lang="en-US" altLang="zh-CN" sz="1100" b="1" dirty="0">
                          <a:effectLst/>
                          <a:latin typeface="微软雅黑" panose="020B0503020204020204" pitchFamily="34" charset="-122"/>
                          <a:ea typeface="微软雅黑" panose="020B0503020204020204" pitchFamily="34" charset="-122"/>
                        </a:rPr>
                        <a:t>;</a:t>
                      </a:r>
                    </a:p>
                  </a:txBody>
                  <a:tcPr>
                    <a:lnL>
                      <a:noFill/>
                    </a:lnL>
                    <a:lnR>
                      <a:noFill/>
                    </a:lnR>
                    <a:lnT>
                      <a:noFill/>
                    </a:lnT>
                    <a:lnB>
                      <a:noFill/>
                    </a:lnB>
                  </a:tcPr>
                </a:tc>
                <a:extLst>
                  <a:ext uri="{0D108BD9-81ED-4DB2-BD59-A6C34878D82A}">
                    <a16:rowId xmlns:a16="http://schemas.microsoft.com/office/drawing/2014/main" val="2903152384"/>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基于工业标准确定空间使用效率</a:t>
                      </a:r>
                      <a:r>
                        <a:rPr lang="en-US" altLang="zh-CN" sz="1100" b="1" dirty="0">
                          <a:effectLst/>
                          <a:latin typeface="微软雅黑" panose="020B0503020204020204" pitchFamily="34" charset="-122"/>
                          <a:ea typeface="微软雅黑" panose="020B0503020204020204" pitchFamily="34" charset="-122"/>
                        </a:rPr>
                        <a:t>;</a:t>
                      </a:r>
                    </a:p>
                  </a:txBody>
                  <a:tcPr>
                    <a:lnL>
                      <a:noFill/>
                    </a:lnL>
                    <a:lnR>
                      <a:noFill/>
                    </a:lnR>
                    <a:lnT>
                      <a:noFill/>
                    </a:lnT>
                    <a:lnB>
                      <a:noFill/>
                    </a:lnB>
                  </a:tcPr>
                </a:tc>
                <a:extLst>
                  <a:ext uri="{0D108BD9-81ED-4DB2-BD59-A6C34878D82A}">
                    <a16:rowId xmlns:a16="http://schemas.microsoft.com/office/drawing/2014/main" val="465590245"/>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基于各部门使用面积和分享的公用面积进行内部成本分摊。</a:t>
                      </a:r>
                    </a:p>
                  </a:txBody>
                  <a:tcPr>
                    <a:lnL>
                      <a:noFill/>
                    </a:lnL>
                    <a:lnR>
                      <a:noFill/>
                    </a:lnR>
                    <a:lnT>
                      <a:noFill/>
                    </a:lnT>
                    <a:lnB>
                      <a:noFill/>
                    </a:lnB>
                  </a:tcPr>
                </a:tc>
                <a:extLst>
                  <a:ext uri="{0D108BD9-81ED-4DB2-BD59-A6C34878D82A}">
                    <a16:rowId xmlns:a16="http://schemas.microsoft.com/office/drawing/2014/main" val="2020728084"/>
                  </a:ext>
                </a:extLst>
              </a:tr>
            </a:tbl>
          </a:graphicData>
        </a:graphic>
      </p:graphicFrame>
      <p:sp>
        <p:nvSpPr>
          <p:cNvPr id="4"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空间效益</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2636273197"/>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676947327"/>
              </p:ext>
            </p:extLst>
          </p:nvPr>
        </p:nvGraphicFramePr>
        <p:xfrm>
          <a:off x="539552" y="985292"/>
          <a:ext cx="8208912" cy="1463040"/>
        </p:xfrm>
        <a:graphic>
          <a:graphicData uri="http://schemas.openxmlformats.org/drawingml/2006/table">
            <a:tbl>
              <a:tblPr/>
              <a:tblGrid>
                <a:gridCol w="8208912">
                  <a:extLst>
                    <a:ext uri="{9D8B030D-6E8A-4147-A177-3AD203B41FA5}">
                      <a16:colId xmlns:a16="http://schemas.microsoft.com/office/drawing/2014/main" val="3171728393"/>
                    </a:ext>
                  </a:extLst>
                </a:gridCol>
              </a:tblGrid>
              <a:tr h="0">
                <a:tc>
                  <a:txBody>
                    <a:bodyPr/>
                    <a:lstStyle/>
                    <a:p>
                      <a:r>
                        <a:rPr lang="zh-CN" altLang="en-US" sz="1100" dirty="0">
                          <a:effectLst/>
                          <a:latin typeface="微软雅黑" panose="020B0503020204020204" pitchFamily="34" charset="-122"/>
                          <a:ea typeface="微软雅黑" panose="020B0503020204020204" pitchFamily="34" charset="-122"/>
                        </a:rPr>
                        <a:t>消除空间分配争论</a:t>
                      </a:r>
                    </a:p>
                  </a:txBody>
                  <a:tcPr>
                    <a:lnL>
                      <a:noFill/>
                    </a:lnL>
                    <a:lnR>
                      <a:noFill/>
                    </a:lnR>
                    <a:lnT>
                      <a:noFill/>
                    </a:lnT>
                    <a:lnB>
                      <a:noFill/>
                    </a:lnB>
                    <a:solidFill>
                      <a:srgbClr val="006EC0"/>
                    </a:solidFill>
                  </a:tcPr>
                </a:tc>
                <a:extLst>
                  <a:ext uri="{0D108BD9-81ED-4DB2-BD59-A6C34878D82A}">
                    <a16:rowId xmlns:a16="http://schemas.microsoft.com/office/drawing/2014/main" val="1599905885"/>
                  </a:ext>
                </a:extLst>
              </a:tr>
              <a:tr h="152400">
                <a:tc>
                  <a:txBody>
                    <a:bodyPr/>
                    <a:lstStyle/>
                    <a:p>
                      <a:r>
                        <a:rPr lang="zh-CN" altLang="en-US" sz="1100">
                          <a:effectLst/>
                          <a:latin typeface="微软雅黑" panose="020B0503020204020204" pitchFamily="34" charset="-122"/>
                          <a:ea typeface="微软雅黑" panose="020B0503020204020204" pitchFamily="34" charset="-122"/>
                        </a:rPr>
                        <a:t>    可以作出分配给各部门的可用面积</a:t>
                      </a:r>
                      <a:r>
                        <a:rPr lang="en-US" altLang="zh-CN" sz="1100">
                          <a:effectLst/>
                          <a:latin typeface="微软雅黑" panose="020B0503020204020204" pitchFamily="34" charset="-122"/>
                          <a:ea typeface="微软雅黑" panose="020B0503020204020204" pitchFamily="34" charset="-122"/>
                        </a:rPr>
                        <a:t>,</a:t>
                      </a:r>
                      <a:r>
                        <a:rPr lang="zh-CN" altLang="en-US" sz="1100">
                          <a:effectLst/>
                          <a:latin typeface="微软雅黑" panose="020B0503020204020204" pitchFamily="34" charset="-122"/>
                          <a:ea typeface="微软雅黑" panose="020B0503020204020204" pitchFamily="34" charset="-122"/>
                        </a:rPr>
                        <a:t>创建空间分配基准，根据部门及员工的功能</a:t>
                      </a:r>
                      <a:r>
                        <a:rPr lang="en-US" altLang="zh-CN" sz="1100">
                          <a:effectLst/>
                          <a:latin typeface="微软雅黑" panose="020B0503020204020204" pitchFamily="34" charset="-122"/>
                          <a:ea typeface="微软雅黑" panose="020B0503020204020204" pitchFamily="34" charset="-122"/>
                        </a:rPr>
                        <a:t>,</a:t>
                      </a:r>
                      <a:r>
                        <a:rPr lang="zh-CN" altLang="en-US" sz="1100">
                          <a:effectLst/>
                          <a:latin typeface="微软雅黑" panose="020B0503020204020204" pitchFamily="34" charset="-122"/>
                          <a:ea typeface="微软雅黑" panose="020B0503020204020204" pitchFamily="34" charset="-122"/>
                        </a:rPr>
                        <a:t>确定空间场所类型和数面积</a:t>
                      </a:r>
                      <a:r>
                        <a:rPr lang="en-US" altLang="zh-CN" sz="1100">
                          <a:effectLst/>
                          <a:latin typeface="微软雅黑" panose="020B0503020204020204" pitchFamily="34" charset="-122"/>
                          <a:ea typeface="微软雅黑" panose="020B0503020204020204" pitchFamily="34" charset="-122"/>
                        </a:rPr>
                        <a:t>,</a:t>
                      </a:r>
                      <a:r>
                        <a:rPr lang="zh-CN" altLang="en-US" sz="1100">
                          <a:effectLst/>
                          <a:latin typeface="微软雅黑" panose="020B0503020204020204" pitchFamily="34" charset="-122"/>
                          <a:ea typeface="微软雅黑" panose="020B0503020204020204" pitchFamily="34" charset="-122"/>
                        </a:rPr>
                        <a:t>使用客观的空间分配方法</a:t>
                      </a:r>
                      <a:r>
                        <a:rPr lang="en-US" altLang="zh-CN" sz="1100">
                          <a:effectLst/>
                          <a:latin typeface="微软雅黑" panose="020B0503020204020204" pitchFamily="34" charset="-122"/>
                          <a:ea typeface="微软雅黑" panose="020B0503020204020204" pitchFamily="34" charset="-122"/>
                        </a:rPr>
                        <a:t>,</a:t>
                      </a:r>
                      <a:r>
                        <a:rPr lang="zh-CN" altLang="en-US" sz="1100">
                          <a:effectLst/>
                          <a:latin typeface="微软雅黑" panose="020B0503020204020204" pitchFamily="34" charset="-122"/>
                          <a:ea typeface="微软雅黑" panose="020B0503020204020204" pitchFamily="34" charset="-122"/>
                        </a:rPr>
                        <a:t>可以消除员工对所分配空间场所的疑虑</a:t>
                      </a:r>
                      <a:r>
                        <a:rPr lang="en-US" altLang="zh-CN" sz="1100">
                          <a:effectLst/>
                          <a:latin typeface="微软雅黑" panose="020B0503020204020204" pitchFamily="34" charset="-122"/>
                          <a:ea typeface="微软雅黑" panose="020B0503020204020204" pitchFamily="34" charset="-122"/>
                        </a:rPr>
                        <a:t>,</a:t>
                      </a:r>
                      <a:r>
                        <a:rPr lang="zh-CN" altLang="en-US" sz="1100">
                          <a:effectLst/>
                          <a:latin typeface="微软雅黑" panose="020B0503020204020204" pitchFamily="34" charset="-122"/>
                          <a:ea typeface="微软雅黑" panose="020B0503020204020204" pitchFamily="34" charset="-122"/>
                        </a:rPr>
                        <a:t>制定空间使用计划</a:t>
                      </a:r>
                      <a:r>
                        <a:rPr lang="en-US" altLang="zh-CN" sz="1100">
                          <a:effectLst/>
                          <a:latin typeface="微软雅黑" panose="020B0503020204020204" pitchFamily="34" charset="-122"/>
                          <a:ea typeface="微软雅黑" panose="020B0503020204020204" pitchFamily="34" charset="-122"/>
                        </a:rPr>
                        <a:t>,</a:t>
                      </a:r>
                      <a:r>
                        <a:rPr lang="zh-CN" altLang="en-US" sz="1100">
                          <a:effectLst/>
                          <a:latin typeface="微软雅黑" panose="020B0503020204020204" pitchFamily="34" charset="-122"/>
                          <a:ea typeface="微软雅黑" panose="020B0503020204020204" pitchFamily="34" charset="-122"/>
                        </a:rPr>
                        <a:t>同时可以快速的为新员工分配可用空间</a:t>
                      </a:r>
                    </a:p>
                  </a:txBody>
                  <a:tcPr>
                    <a:lnL>
                      <a:noFill/>
                    </a:lnL>
                    <a:lnR>
                      <a:noFill/>
                    </a:lnR>
                    <a:lnT>
                      <a:noFill/>
                    </a:lnT>
                    <a:lnB>
                      <a:noFill/>
                    </a:lnB>
                  </a:tcPr>
                </a:tc>
                <a:extLst>
                  <a:ext uri="{0D108BD9-81ED-4DB2-BD59-A6C34878D82A}">
                    <a16:rowId xmlns:a16="http://schemas.microsoft.com/office/drawing/2014/main" val="315184843"/>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按照建筑物及地点提供空间站用图、员工平均站用面积报告和员工名册</a:t>
                      </a:r>
                      <a:r>
                        <a:rPr lang="en-US" altLang="zh-CN" sz="1100" b="1" dirty="0">
                          <a:effectLst/>
                          <a:latin typeface="微软雅黑" panose="020B0503020204020204" pitchFamily="34" charset="-122"/>
                          <a:ea typeface="微软雅黑" panose="020B0503020204020204" pitchFamily="34" charset="-122"/>
                        </a:rPr>
                        <a:t>;</a:t>
                      </a:r>
                    </a:p>
                  </a:txBody>
                  <a:tcPr>
                    <a:lnL>
                      <a:noFill/>
                    </a:lnL>
                    <a:lnR>
                      <a:noFill/>
                    </a:lnR>
                    <a:lnT>
                      <a:noFill/>
                    </a:lnT>
                    <a:lnB>
                      <a:noFill/>
                    </a:lnB>
                  </a:tcPr>
                </a:tc>
                <a:extLst>
                  <a:ext uri="{0D108BD9-81ED-4DB2-BD59-A6C34878D82A}">
                    <a16:rowId xmlns:a16="http://schemas.microsoft.com/office/drawing/2014/main" val="2741195753"/>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根据组</a:t>
                      </a:r>
                      <a:r>
                        <a:rPr lang="en-US" altLang="zh-CN" sz="1100" b="1" dirty="0">
                          <a:effectLst/>
                          <a:latin typeface="微软雅黑" panose="020B0503020204020204" pitchFamily="34" charset="-122"/>
                          <a:ea typeface="微软雅黑" panose="020B0503020204020204" pitchFamily="34" charset="-122"/>
                        </a:rPr>
                        <a:t>\</a:t>
                      </a:r>
                      <a:r>
                        <a:rPr lang="zh-CN" altLang="en-US" sz="1100" b="1" dirty="0">
                          <a:effectLst/>
                          <a:latin typeface="微软雅黑" panose="020B0503020204020204" pitchFamily="34" charset="-122"/>
                          <a:ea typeface="微软雅黑" panose="020B0503020204020204" pitchFamily="34" charset="-122"/>
                        </a:rPr>
                        <a:t>房间员工</a:t>
                      </a:r>
                      <a:r>
                        <a:rPr lang="en-US" altLang="zh-CN" sz="1100" b="1" dirty="0">
                          <a:effectLst/>
                          <a:latin typeface="微软雅黑" panose="020B0503020204020204" pitchFamily="34" charset="-122"/>
                          <a:ea typeface="微软雅黑" panose="020B0503020204020204" pitchFamily="34" charset="-122"/>
                        </a:rPr>
                        <a:t>,</a:t>
                      </a:r>
                      <a:r>
                        <a:rPr lang="zh-CN" altLang="en-US" sz="1100" b="1" dirty="0">
                          <a:effectLst/>
                          <a:latin typeface="微软雅黑" panose="020B0503020204020204" pitchFamily="34" charset="-122"/>
                          <a:ea typeface="微软雅黑" panose="020B0503020204020204" pitchFamily="34" charset="-122"/>
                        </a:rPr>
                        <a:t>进行内部成本分摊</a:t>
                      </a:r>
                      <a:r>
                        <a:rPr lang="en-US" altLang="zh-CN" sz="1100" b="1" dirty="0">
                          <a:effectLst/>
                          <a:latin typeface="微软雅黑" panose="020B0503020204020204" pitchFamily="34" charset="-122"/>
                          <a:ea typeface="微软雅黑" panose="020B0503020204020204" pitchFamily="34" charset="-122"/>
                        </a:rPr>
                        <a:t>;</a:t>
                      </a:r>
                    </a:p>
                  </a:txBody>
                  <a:tcPr>
                    <a:lnL>
                      <a:noFill/>
                    </a:lnL>
                    <a:lnR>
                      <a:noFill/>
                    </a:lnR>
                    <a:lnT>
                      <a:noFill/>
                    </a:lnT>
                    <a:lnB>
                      <a:noFill/>
                    </a:lnB>
                  </a:tcPr>
                </a:tc>
                <a:extLst>
                  <a:ext uri="{0D108BD9-81ED-4DB2-BD59-A6C34878D82A}">
                    <a16:rowId xmlns:a16="http://schemas.microsoft.com/office/drawing/2014/main" val="3022369807"/>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在设计图中加入职员标记符号</a:t>
                      </a:r>
                    </a:p>
                  </a:txBody>
                  <a:tcPr>
                    <a:lnL>
                      <a:noFill/>
                    </a:lnL>
                    <a:lnR>
                      <a:noFill/>
                    </a:lnR>
                    <a:lnT>
                      <a:noFill/>
                    </a:lnT>
                    <a:lnB>
                      <a:noFill/>
                    </a:lnB>
                  </a:tcPr>
                </a:tc>
                <a:extLst>
                  <a:ext uri="{0D108BD9-81ED-4DB2-BD59-A6C34878D82A}">
                    <a16:rowId xmlns:a16="http://schemas.microsoft.com/office/drawing/2014/main" val="2679538430"/>
                  </a:ext>
                </a:extLst>
              </a:tr>
            </a:tbl>
          </a:graphicData>
        </a:graphic>
      </p:graphicFrame>
      <p:graphicFrame>
        <p:nvGraphicFramePr>
          <p:cNvPr id="3" name="表格 2"/>
          <p:cNvGraphicFramePr>
            <a:graphicFrameLocks noGrp="1"/>
          </p:cNvGraphicFramePr>
          <p:nvPr>
            <p:extLst>
              <p:ext uri="{D42A27DB-BD31-4B8C-83A1-F6EECF244321}">
                <p14:modId xmlns:p14="http://schemas.microsoft.com/office/powerpoint/2010/main" val="3651843523"/>
              </p:ext>
            </p:extLst>
          </p:nvPr>
        </p:nvGraphicFramePr>
        <p:xfrm>
          <a:off x="539552" y="3145532"/>
          <a:ext cx="8208912" cy="1463040"/>
        </p:xfrm>
        <a:graphic>
          <a:graphicData uri="http://schemas.openxmlformats.org/drawingml/2006/table">
            <a:tbl>
              <a:tblPr/>
              <a:tblGrid>
                <a:gridCol w="8208912">
                  <a:extLst>
                    <a:ext uri="{9D8B030D-6E8A-4147-A177-3AD203B41FA5}">
                      <a16:colId xmlns:a16="http://schemas.microsoft.com/office/drawing/2014/main" val="320354521"/>
                    </a:ext>
                  </a:extLst>
                </a:gridCol>
              </a:tblGrid>
              <a:tr h="0">
                <a:tc>
                  <a:txBody>
                    <a:bodyPr/>
                    <a:lstStyle/>
                    <a:p>
                      <a:r>
                        <a:rPr lang="zh-CN" altLang="en-US" sz="1100" dirty="0">
                          <a:effectLst/>
                          <a:latin typeface="微软雅黑" panose="020B0503020204020204" pitchFamily="34" charset="-122"/>
                          <a:ea typeface="微软雅黑" panose="020B0503020204020204" pitchFamily="34" charset="-122"/>
                        </a:rPr>
                        <a:t>满足各种报表需求</a:t>
                      </a:r>
                    </a:p>
                  </a:txBody>
                  <a:tcPr>
                    <a:lnL>
                      <a:noFill/>
                    </a:lnL>
                    <a:lnR>
                      <a:noFill/>
                    </a:lnR>
                    <a:lnT>
                      <a:noFill/>
                    </a:lnT>
                    <a:lnB>
                      <a:noFill/>
                    </a:lnB>
                    <a:solidFill>
                      <a:srgbClr val="006EC0"/>
                    </a:solidFill>
                  </a:tcPr>
                </a:tc>
                <a:extLst>
                  <a:ext uri="{0D108BD9-81ED-4DB2-BD59-A6C34878D82A}">
                    <a16:rowId xmlns:a16="http://schemas.microsoft.com/office/drawing/2014/main" val="889187585"/>
                  </a:ext>
                </a:extLst>
              </a:tr>
              <a:tr h="152400">
                <a:tc>
                  <a:txBody>
                    <a:bodyPr/>
                    <a:lstStyle/>
                    <a:p>
                      <a:r>
                        <a:rPr lang="zh-CN" altLang="en-US" sz="1100" dirty="0">
                          <a:effectLst/>
                          <a:latin typeface="微软雅黑" panose="020B0503020204020204" pitchFamily="34" charset="-122"/>
                          <a:ea typeface="微软雅黑" panose="020B0503020204020204" pitchFamily="34" charset="-122"/>
                        </a:rPr>
                        <a:t>    方便获取准确的面积和使用情况信息</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满足内外部报表需求</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如果依靠第三方评估规划</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预算与实际花费之间可能会很大的出入。另外</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采用内部成本分摊管理功能使得机构内部的每一个部门都自动承担起高效使用工作场所的责任</a:t>
                      </a:r>
                      <a:r>
                        <a:rPr lang="en-US" altLang="zh-CN" sz="1100" dirty="0">
                          <a:effectLst/>
                          <a:latin typeface="微软雅黑" panose="020B0503020204020204" pitchFamily="34" charset="-122"/>
                          <a:ea typeface="微软雅黑" panose="020B0503020204020204" pitchFamily="34" charset="-122"/>
                        </a:rPr>
                        <a:t>,</a:t>
                      </a:r>
                      <a:r>
                        <a:rPr lang="zh-CN" altLang="en-US" sz="1100" dirty="0">
                          <a:effectLst/>
                          <a:latin typeface="微软雅黑" panose="020B0503020204020204" pitchFamily="34" charset="-122"/>
                          <a:ea typeface="微软雅黑" panose="020B0503020204020204" pitchFamily="34" charset="-122"/>
                        </a:rPr>
                        <a:t>降低成本。</a:t>
                      </a:r>
                    </a:p>
                  </a:txBody>
                  <a:tcPr>
                    <a:lnL>
                      <a:noFill/>
                    </a:lnL>
                    <a:lnR>
                      <a:noFill/>
                    </a:lnR>
                    <a:lnT>
                      <a:noFill/>
                    </a:lnT>
                    <a:lnB>
                      <a:noFill/>
                    </a:lnB>
                  </a:tcPr>
                </a:tc>
                <a:extLst>
                  <a:ext uri="{0D108BD9-81ED-4DB2-BD59-A6C34878D82A}">
                    <a16:rowId xmlns:a16="http://schemas.microsoft.com/office/drawing/2014/main" val="2002951867"/>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可选择系统内置或客户化的定制成本分摊方法；</a:t>
                      </a:r>
                    </a:p>
                  </a:txBody>
                  <a:tcPr>
                    <a:lnL>
                      <a:noFill/>
                    </a:lnL>
                    <a:lnR>
                      <a:noFill/>
                    </a:lnR>
                    <a:lnT>
                      <a:noFill/>
                    </a:lnT>
                    <a:lnB>
                      <a:noFill/>
                    </a:lnB>
                  </a:tcPr>
                </a:tc>
                <a:extLst>
                  <a:ext uri="{0D108BD9-81ED-4DB2-BD59-A6C34878D82A}">
                    <a16:rowId xmlns:a16="http://schemas.microsoft.com/office/drawing/2014/main" val="1759128965"/>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按房间各部分使用或按时间使用方法</a:t>
                      </a:r>
                      <a:r>
                        <a:rPr lang="en-US" altLang="zh-CN" sz="1100" b="1" dirty="0">
                          <a:effectLst/>
                          <a:latin typeface="微软雅黑" panose="020B0503020204020204" pitchFamily="34" charset="-122"/>
                          <a:ea typeface="微软雅黑" panose="020B0503020204020204" pitchFamily="34" charset="-122"/>
                        </a:rPr>
                        <a:t>,</a:t>
                      </a:r>
                      <a:r>
                        <a:rPr lang="zh-CN" altLang="en-US" sz="1100" b="1" dirty="0">
                          <a:effectLst/>
                          <a:latin typeface="微软雅黑" panose="020B0503020204020204" pitchFamily="34" charset="-122"/>
                          <a:ea typeface="微软雅黑" panose="020B0503020204020204" pitchFamily="34" charset="-122"/>
                        </a:rPr>
                        <a:t>计算房间使用百分率；</a:t>
                      </a:r>
                    </a:p>
                  </a:txBody>
                  <a:tcPr>
                    <a:lnL>
                      <a:noFill/>
                    </a:lnL>
                    <a:lnR>
                      <a:noFill/>
                    </a:lnR>
                    <a:lnT>
                      <a:noFill/>
                    </a:lnT>
                    <a:lnB>
                      <a:noFill/>
                    </a:lnB>
                  </a:tcPr>
                </a:tc>
                <a:extLst>
                  <a:ext uri="{0D108BD9-81ED-4DB2-BD59-A6C34878D82A}">
                    <a16:rowId xmlns:a16="http://schemas.microsoft.com/office/drawing/2014/main" val="3972387355"/>
                  </a:ext>
                </a:extLst>
              </a:tr>
              <a:tr h="152400">
                <a:tc>
                  <a:txBody>
                    <a:bodyPr/>
                    <a:lstStyle/>
                    <a:p>
                      <a:pPr marL="171450" indent="-171450">
                        <a:buFont typeface="Wingdings" panose="05000000000000000000" pitchFamily="2" charset="2"/>
                        <a:buChar char="u"/>
                      </a:pPr>
                      <a:r>
                        <a:rPr lang="zh-CN" altLang="en-US" sz="1100" b="1" dirty="0">
                          <a:effectLst/>
                          <a:latin typeface="微软雅黑" panose="020B0503020204020204" pitchFamily="34" charset="-122"/>
                          <a:ea typeface="微软雅黑" panose="020B0503020204020204" pitchFamily="34" charset="-122"/>
                        </a:rPr>
                        <a:t>根据部门房间分析</a:t>
                      </a:r>
                      <a:r>
                        <a:rPr lang="en-US" altLang="zh-CN" sz="1100" b="1" dirty="0">
                          <a:effectLst/>
                          <a:latin typeface="微软雅黑" panose="020B0503020204020204" pitchFamily="34" charset="-122"/>
                          <a:ea typeface="微软雅黑" panose="020B0503020204020204" pitchFamily="34" charset="-122"/>
                        </a:rPr>
                        <a:t>,</a:t>
                      </a:r>
                      <a:r>
                        <a:rPr lang="zh-CN" altLang="en-US" sz="1100" b="1" dirty="0">
                          <a:effectLst/>
                          <a:latin typeface="微软雅黑" panose="020B0503020204020204" pitchFamily="34" charset="-122"/>
                          <a:ea typeface="微软雅黑" panose="020B0503020204020204" pitchFamily="34" charset="-122"/>
                        </a:rPr>
                        <a:t>提供各部门的面积摘要报告。</a:t>
                      </a:r>
                    </a:p>
                  </a:txBody>
                  <a:tcPr>
                    <a:lnL>
                      <a:noFill/>
                    </a:lnL>
                    <a:lnR>
                      <a:noFill/>
                    </a:lnR>
                    <a:lnT>
                      <a:noFill/>
                    </a:lnT>
                    <a:lnB>
                      <a:noFill/>
                    </a:lnB>
                  </a:tcPr>
                </a:tc>
                <a:extLst>
                  <a:ext uri="{0D108BD9-81ED-4DB2-BD59-A6C34878D82A}">
                    <a16:rowId xmlns:a16="http://schemas.microsoft.com/office/drawing/2014/main" val="4124994721"/>
                  </a:ext>
                </a:extLst>
              </a:tr>
            </a:tbl>
          </a:graphicData>
        </a:graphic>
      </p:graphicFrame>
      <p:sp>
        <p:nvSpPr>
          <p:cNvPr id="4"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空间效益</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1966659528"/>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Rectangle 3"/>
          <p:cNvSpPr>
            <a:spLocks noGrp="1" noChangeArrowheads="1"/>
          </p:cNvSpPr>
          <p:nvPr>
            <p:ph type="body" sz="half" idx="4294967295"/>
          </p:nvPr>
        </p:nvSpPr>
        <p:spPr>
          <a:xfrm>
            <a:off x="467544" y="2148077"/>
            <a:ext cx="3707904" cy="2257425"/>
          </a:xfrm>
          <a:noFill/>
        </p:spPr>
        <p:txBody>
          <a:bodyPr>
            <a:noAutofit/>
          </a:bodyPr>
          <a:lstStyle/>
          <a:p>
            <a:pPr defTabSz="595457"/>
            <a:r>
              <a:rPr lang="zh-CN" altLang="en-US" sz="1200" dirty="0">
                <a:latin typeface="微软雅黑" panose="020B0503020204020204" pitchFamily="34" charset="-122"/>
                <a:ea typeface="微软雅黑" panose="020B0503020204020204" pitchFamily="34" charset="-122"/>
              </a:rPr>
              <a:t>通过提升空间效率降低占用成本</a:t>
            </a:r>
            <a:endParaRPr lang="en-US" altLang="zh-CN" sz="1200" dirty="0">
              <a:latin typeface="微软雅黑" panose="020B0503020204020204" pitchFamily="34" charset="-122"/>
              <a:ea typeface="微软雅黑" panose="020B0503020204020204" pitchFamily="34" charset="-122"/>
            </a:endParaRPr>
          </a:p>
          <a:p>
            <a:pPr defTabSz="595457"/>
            <a:endParaRPr lang="en-US" altLang="zh-CN" sz="1200" dirty="0">
              <a:latin typeface="微软雅黑" panose="020B0503020204020204" pitchFamily="34" charset="-122"/>
              <a:ea typeface="微软雅黑" panose="020B0503020204020204" pitchFamily="34" charset="-122"/>
            </a:endParaRPr>
          </a:p>
          <a:p>
            <a:pPr defTabSz="595457"/>
            <a:r>
              <a:rPr lang="zh-CN" altLang="en-US" sz="1200" dirty="0">
                <a:latin typeface="微软雅黑" panose="020B0503020204020204" pitchFamily="34" charset="-122"/>
                <a:ea typeface="微软雅黑" panose="020B0503020204020204" pitchFamily="34" charset="-122"/>
              </a:rPr>
              <a:t>合理分配空间并进行公正的空间管理，避免部门内或部门间的争议</a:t>
            </a:r>
            <a:endParaRPr lang="en-US" altLang="zh-CN" sz="1200" dirty="0">
              <a:latin typeface="微软雅黑" panose="020B0503020204020204" pitchFamily="34" charset="-122"/>
              <a:ea typeface="微软雅黑" panose="020B0503020204020204" pitchFamily="34" charset="-122"/>
            </a:endParaRPr>
          </a:p>
          <a:p>
            <a:pPr defTabSz="595457"/>
            <a:endParaRPr lang="en-US" altLang="zh-CN" sz="1200" dirty="0">
              <a:latin typeface="微软雅黑" panose="020B0503020204020204" pitchFamily="34" charset="-122"/>
              <a:ea typeface="微软雅黑" panose="020B0503020204020204" pitchFamily="34" charset="-122"/>
            </a:endParaRPr>
          </a:p>
          <a:p>
            <a:pPr defTabSz="595457"/>
            <a:r>
              <a:rPr lang="zh-CN" altLang="en-US" sz="1200" dirty="0">
                <a:latin typeface="微软雅黑" panose="020B0503020204020204" pitchFamily="34" charset="-122"/>
                <a:ea typeface="微软雅黑" panose="020B0503020204020204" pitchFamily="34" charset="-122"/>
              </a:rPr>
              <a:t>按照帐单及报表需要自动进行空间的分摊计算</a:t>
            </a:r>
            <a:endParaRPr lang="es-ES_tradnl" sz="1200" dirty="0">
              <a:latin typeface="微软雅黑" panose="020B0503020204020204" pitchFamily="34" charset="-122"/>
              <a:ea typeface="微软雅黑" panose="020B0503020204020204" pitchFamily="34" charset="-122"/>
            </a:endParaRPr>
          </a:p>
        </p:txBody>
      </p:sp>
      <p:sp>
        <p:nvSpPr>
          <p:cNvPr id="156676" name="Rectangle 4"/>
          <p:cNvSpPr>
            <a:spLocks noChangeArrowheads="1"/>
          </p:cNvSpPr>
          <p:nvPr/>
        </p:nvSpPr>
        <p:spPr bwMode="auto">
          <a:xfrm>
            <a:off x="405524" y="207372"/>
            <a:ext cx="5196935" cy="296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537566"/>
            <a:r>
              <a:rPr lang="zh-CN" altLang="en-US" sz="1928" dirty="0">
                <a:solidFill>
                  <a:srgbClr val="000066"/>
                </a:solidFill>
              </a:rPr>
              <a:t>空间管理</a:t>
            </a:r>
            <a:r>
              <a:rPr lang="en-US" altLang="zh-CN" sz="1928" dirty="0">
                <a:solidFill>
                  <a:srgbClr val="000066"/>
                </a:solidFill>
              </a:rPr>
              <a:t> </a:t>
            </a:r>
          </a:p>
        </p:txBody>
      </p:sp>
      <p:sp>
        <p:nvSpPr>
          <p:cNvPr id="156677" name="Rectangle 5"/>
          <p:cNvSpPr>
            <a:spLocks noChangeArrowheads="1"/>
          </p:cNvSpPr>
          <p:nvPr/>
        </p:nvSpPr>
        <p:spPr bwMode="auto">
          <a:xfrm>
            <a:off x="525312" y="1334154"/>
            <a:ext cx="57743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537566"/>
            <a:r>
              <a:rPr lang="zh-CN" altLang="en-US" sz="1200" dirty="0">
                <a:latin typeface="微软雅黑" panose="020B0503020204020204" pitchFamily="34" charset="-122"/>
                <a:ea typeface="微软雅黑" panose="020B0503020204020204" pitchFamily="34" charset="-122"/>
              </a:rPr>
              <a:t>进行空间的组织和分析，以便优化空间使用率</a:t>
            </a:r>
            <a:endParaRPr lang="es-ES_tradnl" sz="1200" dirty="0">
              <a:latin typeface="微软雅黑" panose="020B0503020204020204" pitchFamily="34" charset="-122"/>
              <a:ea typeface="微软雅黑" panose="020B0503020204020204" pitchFamily="34" charset="-122"/>
            </a:endParaRPr>
          </a:p>
        </p:txBody>
      </p:sp>
      <p:pic>
        <p:nvPicPr>
          <p:cNvPr id="8" name="图片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1728787"/>
            <a:ext cx="4248472" cy="2257425"/>
          </a:xfrm>
          <a:prstGeom prst="rect">
            <a:avLst/>
          </a:prstGeom>
          <a:noFill/>
          <a:ln>
            <a:noFill/>
          </a:ln>
        </p:spPr>
      </p:pic>
    </p:spTree>
    <p:extLst>
      <p:ext uri="{BB962C8B-B14F-4D97-AF65-F5344CB8AC3E}">
        <p14:creationId xmlns:p14="http://schemas.microsoft.com/office/powerpoint/2010/main" val="4244899837"/>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a:blip r:embed="rId2"/>
          <a:stretch>
            <a:fillRect/>
          </a:stretch>
        </p:blipFill>
        <p:spPr>
          <a:xfrm>
            <a:off x="1187624" y="1129308"/>
            <a:ext cx="7056783" cy="3740095"/>
          </a:xfrm>
          <a:prstGeom prst="rect">
            <a:avLst/>
          </a:prstGeom>
        </p:spPr>
      </p:pic>
      <p:sp>
        <p:nvSpPr>
          <p:cNvPr id="40"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空间类别</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4220238491"/>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1560" y="1518455"/>
            <a:ext cx="3786333" cy="3046988"/>
          </a:xfrm>
          <a:prstGeom prst="rect">
            <a:avLst/>
          </a:prstGeom>
          <a:noFill/>
        </p:spPr>
        <p:txBody>
          <a:bodyPr wrap="square" rtlCol="0" anchor="t">
            <a:spAutoFit/>
          </a:bodyPr>
          <a:lstStyle/>
          <a:p>
            <a:r>
              <a:rPr lang="zh-CN" altLang="en-US" sz="1200" b="0" dirty="0">
                <a:solidFill>
                  <a:schemeClr val="tx1">
                    <a:lumMod val="50000"/>
                  </a:schemeClr>
                </a:solidFill>
                <a:latin typeface="微软雅黑" panose="020B0503020204020204" pitchFamily="34" charset="-122"/>
                <a:ea typeface="微软雅黑" panose="020B0503020204020204" pitchFamily="34" charset="-122"/>
              </a:rPr>
              <a:t>楼宇/建筑空间管理实现</a:t>
            </a:r>
          </a:p>
          <a:p>
            <a:r>
              <a:rPr lang="zh-CN" altLang="en-US" sz="1200" b="0" dirty="0">
                <a:solidFill>
                  <a:schemeClr val="tx1">
                    <a:lumMod val="50000"/>
                  </a:schemeClr>
                </a:solidFill>
                <a:latin typeface="微软雅黑" panose="020B0503020204020204" pitchFamily="34" charset="-122"/>
                <a:ea typeface="微软雅黑" panose="020B0503020204020204" pitchFamily="34" charset="-122"/>
              </a:rPr>
              <a:t>– 将楼宇所有的Revit进行集中化的管理，并通过Web向用户进行展示</a:t>
            </a:r>
          </a:p>
          <a:p>
            <a:r>
              <a:rPr lang="zh-CN" altLang="en-US" sz="1200" b="0" dirty="0">
                <a:solidFill>
                  <a:schemeClr val="tx1">
                    <a:lumMod val="50000"/>
                  </a:schemeClr>
                </a:solidFill>
                <a:latin typeface="微软雅黑" panose="020B0503020204020204" pitchFamily="34" charset="-122"/>
                <a:ea typeface="微软雅黑" panose="020B0503020204020204" pitchFamily="34" charset="-122"/>
              </a:rPr>
              <a:t>– 登记每一个空间（商场、酒店、办公楼、餐厅、影院等）的地理位置、物理位置、空间类型、使用类别、建筑面积、使用面积</a:t>
            </a:r>
          </a:p>
          <a:p>
            <a:r>
              <a:rPr lang="zh-CN" altLang="en-US" sz="1200" b="0" dirty="0">
                <a:solidFill>
                  <a:schemeClr val="tx1">
                    <a:lumMod val="50000"/>
                  </a:schemeClr>
                </a:solidFill>
                <a:latin typeface="微软雅黑" panose="020B0503020204020204" pitchFamily="34" charset="-122"/>
                <a:ea typeface="微软雅黑" panose="020B0503020204020204" pitchFamily="34" charset="-122"/>
              </a:rPr>
              <a:t>– 记录每一个商业空间及用房空间的使用人、使用用途（自用、租赁、出售、服务、结算、广告、建筑机械房、电梯间、通道、行政等）、使用时间、使用状况（包括闲置、已租、已售、预订、开张、暂停、装修、维护等）</a:t>
            </a:r>
          </a:p>
          <a:p>
            <a:r>
              <a:rPr lang="zh-CN" altLang="en-US" sz="1200" b="0" dirty="0">
                <a:solidFill>
                  <a:schemeClr val="tx1">
                    <a:lumMod val="50000"/>
                  </a:schemeClr>
                </a:solidFill>
                <a:latin typeface="微软雅黑" panose="020B0503020204020204" pitchFamily="34" charset="-122"/>
                <a:ea typeface="微软雅黑" panose="020B0503020204020204" pitchFamily="34" charset="-122"/>
              </a:rPr>
              <a:t>– 提供空间使用分析报表，包括建筑空间整体性能报表、闲置率报表、各业态占用比率</a:t>
            </a:r>
          </a:p>
          <a:p>
            <a:r>
              <a:rPr lang="zh-CN" altLang="en-US" sz="1200" b="0" dirty="0">
                <a:solidFill>
                  <a:schemeClr val="tx1">
                    <a:lumMod val="50000"/>
                  </a:schemeClr>
                </a:solidFill>
                <a:latin typeface="微软雅黑" panose="020B0503020204020204" pitchFamily="34" charset="-122"/>
                <a:ea typeface="微软雅黑" panose="020B0503020204020204" pitchFamily="34" charset="-122"/>
              </a:rPr>
              <a:t>– 通过与ArcGIS（地理信息系统）的整合，查看楼宇的地理位置分布，并获取与人口、</a:t>
            </a:r>
          </a:p>
          <a:p>
            <a:r>
              <a:rPr lang="zh-CN" altLang="en-US" sz="1200" b="0" dirty="0">
                <a:solidFill>
                  <a:schemeClr val="tx1">
                    <a:lumMod val="50000"/>
                  </a:schemeClr>
                </a:solidFill>
                <a:latin typeface="微软雅黑" panose="020B0503020204020204" pitchFamily="34" charset="-122"/>
                <a:ea typeface="微软雅黑" panose="020B0503020204020204" pitchFamily="34" charset="-122"/>
              </a:rPr>
              <a:t>经济相关的社会信息</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1633364"/>
            <a:ext cx="3775832" cy="2817171"/>
          </a:xfrm>
          <a:prstGeom prst="rect">
            <a:avLst/>
          </a:prstGeom>
        </p:spPr>
      </p:pic>
      <p:sp>
        <p:nvSpPr>
          <p:cNvPr id="5"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空间实现</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430679131"/>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9592" y="913284"/>
            <a:ext cx="5256490" cy="1200329"/>
          </a:xfrm>
          <a:prstGeom prst="rect">
            <a:avLst/>
          </a:prstGeom>
          <a:noFill/>
        </p:spPr>
        <p:txBody>
          <a:bodyPr wrap="square" rtlCol="0" anchor="t">
            <a:spAutoFit/>
          </a:bodyPr>
          <a:lstStyle/>
          <a:p>
            <a:pPr algn="l"/>
            <a:r>
              <a:rPr lang="zh-CN" altLang="en-US" sz="1200" dirty="0">
                <a:solidFill>
                  <a:schemeClr val="tx1">
                    <a:lumMod val="50000"/>
                  </a:schemeClr>
                </a:solidFill>
                <a:latin typeface="微软雅黑" panose="020B0503020204020204" pitchFamily="34" charset="-122"/>
                <a:ea typeface="微软雅黑" panose="020B0503020204020204" pitchFamily="34" charset="-122"/>
              </a:rPr>
              <a:t>通过空间管理，管理者可以实现</a:t>
            </a:r>
          </a:p>
          <a:p>
            <a:pPr algn="l"/>
            <a:r>
              <a:rPr lang="zh-CN" altLang="en-US" sz="1200" dirty="0">
                <a:solidFill>
                  <a:schemeClr val="tx1">
                    <a:lumMod val="50000"/>
                  </a:schemeClr>
                </a:solidFill>
                <a:latin typeface="微软雅黑" panose="020B0503020204020204" pitchFamily="34" charset="-122"/>
                <a:ea typeface="微软雅黑" panose="020B0503020204020204" pitchFamily="34" charset="-122"/>
              </a:rPr>
              <a:t>– 图形化的应用，快速的跟踪查看楼宇空间的使用及分布</a:t>
            </a:r>
          </a:p>
          <a:p>
            <a:pPr algn="l"/>
            <a:r>
              <a:rPr lang="zh-CN" altLang="en-US" sz="1200" dirty="0">
                <a:solidFill>
                  <a:schemeClr val="tx1">
                    <a:lumMod val="50000"/>
                  </a:schemeClr>
                </a:solidFill>
                <a:latin typeface="微软雅黑" panose="020B0503020204020204" pitchFamily="34" charset="-122"/>
                <a:ea typeface="微软雅黑" panose="020B0503020204020204" pitchFamily="34" charset="-122"/>
              </a:rPr>
              <a:t>– 闲置空间的快速定位及统计，减少房屋资源的浪费</a:t>
            </a:r>
          </a:p>
          <a:p>
            <a:pPr algn="l"/>
            <a:r>
              <a:rPr lang="zh-CN" altLang="en-US" sz="1200" dirty="0">
                <a:solidFill>
                  <a:schemeClr val="tx1">
                    <a:lumMod val="50000"/>
                  </a:schemeClr>
                </a:solidFill>
                <a:latin typeface="微软雅黑" panose="020B0503020204020204" pitchFamily="34" charset="-122"/>
                <a:ea typeface="微软雅黑" panose="020B0503020204020204" pitchFamily="34" charset="-122"/>
              </a:rPr>
              <a:t>– 部门房屋占用分布，合理调配空间使用</a:t>
            </a:r>
          </a:p>
          <a:p>
            <a:pPr algn="l"/>
            <a:r>
              <a:rPr lang="zh-CN" altLang="en-US" sz="1200" dirty="0">
                <a:solidFill>
                  <a:schemeClr val="tx1">
                    <a:lumMod val="50000"/>
                  </a:schemeClr>
                </a:solidFill>
                <a:latin typeface="微软雅黑" panose="020B0503020204020204" pitchFamily="34" charset="-122"/>
                <a:ea typeface="微软雅黑" panose="020B0503020204020204" pitchFamily="34" charset="-122"/>
              </a:rPr>
              <a:t>– 提高空间利用效率降低占用成本</a:t>
            </a:r>
          </a:p>
          <a:p>
            <a:pPr algn="l"/>
            <a:r>
              <a:rPr lang="zh-CN" altLang="en-US" sz="1200" dirty="0">
                <a:solidFill>
                  <a:schemeClr val="tx1">
                    <a:lumMod val="50000"/>
                  </a:schemeClr>
                </a:solidFill>
                <a:latin typeface="微软雅黑" panose="020B0503020204020204" pitchFamily="34" charset="-122"/>
                <a:ea typeface="微软雅黑" panose="020B0503020204020204" pitchFamily="34" charset="-122"/>
              </a:rPr>
              <a:t>– 最大化空间使用效能，并合理规划多个楼宇的地理空间分布</a:t>
            </a:r>
          </a:p>
        </p:txBody>
      </p:sp>
      <p:sp>
        <p:nvSpPr>
          <p:cNvPr id="4"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空间实现</a:t>
            </a:r>
            <a:endParaRPr lang="zh-CN" altLang="en-US" sz="2000" dirty="0">
              <a:solidFill>
                <a:srgbClr val="006EC0"/>
              </a:solidFill>
              <a:latin typeface="微软雅黑" pitchFamily="34" charset="-122"/>
              <a:ea typeface="微软雅黑" pitchFamily="34" charset="-122"/>
            </a:endParaRPr>
          </a:p>
        </p:txBody>
      </p:sp>
      <p:pic>
        <p:nvPicPr>
          <p:cNvPr id="5" name="图片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3575" y="2641476"/>
            <a:ext cx="5276850" cy="2425700"/>
          </a:xfrm>
          <a:prstGeom prst="rect">
            <a:avLst/>
          </a:prstGeom>
          <a:noFill/>
          <a:ln>
            <a:noFill/>
          </a:ln>
        </p:spPr>
      </p:pic>
    </p:spTree>
    <p:extLst>
      <p:ext uri="{BB962C8B-B14F-4D97-AF65-F5344CB8AC3E}">
        <p14:creationId xmlns:p14="http://schemas.microsoft.com/office/powerpoint/2010/main" val="1534470965"/>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597" y="661256"/>
            <a:ext cx="5558805"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空间关联</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3162459144"/>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空间划分</a:t>
            </a:r>
            <a:endParaRPr lang="zh-CN" altLang="en-US" sz="2000" dirty="0">
              <a:solidFill>
                <a:srgbClr val="006EC0"/>
              </a:solidFill>
              <a:latin typeface="微软雅黑" pitchFamily="34" charset="-122"/>
              <a:ea typeface="微软雅黑" pitchFamily="34" charset="-122"/>
            </a:endParaRPr>
          </a:p>
        </p:txBody>
      </p:sp>
      <p:sp>
        <p:nvSpPr>
          <p:cNvPr id="3" name="矩形 2"/>
          <p:cNvSpPr/>
          <p:nvPr/>
        </p:nvSpPr>
        <p:spPr>
          <a:xfrm>
            <a:off x="647564" y="835541"/>
            <a:ext cx="7848872" cy="461665"/>
          </a:xfrm>
          <a:prstGeom prst="rect">
            <a:avLst/>
          </a:prstGeom>
        </p:spPr>
        <p:txBody>
          <a:bodyPr wrap="square">
            <a:spAutoFit/>
          </a:bodyPr>
          <a:lstStyle/>
          <a:p>
            <a:pPr algn="just">
              <a:spcAft>
                <a:spcPts val="0"/>
              </a:spcAft>
            </a:pPr>
            <a:r>
              <a:rPr lang="en-US" altLang="zh-CN" sz="1200" b="0" kern="100" dirty="0">
                <a:latin typeface="微软雅黑" panose="020B0503020204020204" pitchFamily="34" charset="-122"/>
                <a:ea typeface="微软雅黑" panose="020B0503020204020204" pitchFamily="34" charset="-122"/>
                <a:cs typeface="宋体" panose="02010600030101010101" pitchFamily="2" charset="-122"/>
              </a:rPr>
              <a:t>    </a:t>
            </a: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空间拆分首页通过首页可查看空间现有分布及操作功能工具，为方便空间灵活拆分组合，实现业务灵活操作，根据</a:t>
            </a:r>
            <a:r>
              <a:rPr lang="en-US" altLang="zh-CN" sz="1200" b="0" kern="100" dirty="0">
                <a:latin typeface="微软雅黑" panose="020B0503020204020204" pitchFamily="34" charset="-122"/>
                <a:ea typeface="微软雅黑" panose="020B0503020204020204" pitchFamily="34" charset="-122"/>
                <a:cs typeface="宋体" panose="02010600030101010101" pitchFamily="2" charset="-122"/>
              </a:rPr>
              <a:t>BIM</a:t>
            </a: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三维立体进行空间拆分，综合布局合理分配空间的使用。</a:t>
            </a:r>
            <a:endParaRPr lang="zh-CN" altLang="zh-CN" sz="1200" b="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 name="图片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236" y="1561356"/>
            <a:ext cx="5276850" cy="2432050"/>
          </a:xfrm>
          <a:prstGeom prst="rect">
            <a:avLst/>
          </a:prstGeom>
          <a:noFill/>
          <a:ln>
            <a:noFill/>
          </a:ln>
        </p:spPr>
      </p:pic>
      <p:pic>
        <p:nvPicPr>
          <p:cNvPr id="5" name="图片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5956" y="2857500"/>
            <a:ext cx="5270500" cy="2406650"/>
          </a:xfrm>
          <a:prstGeom prst="rect">
            <a:avLst/>
          </a:prstGeom>
          <a:noFill/>
          <a:ln>
            <a:noFill/>
          </a:ln>
        </p:spPr>
      </p:pic>
    </p:spTree>
    <p:extLst>
      <p:ext uri="{BB962C8B-B14F-4D97-AF65-F5344CB8AC3E}">
        <p14:creationId xmlns:p14="http://schemas.microsoft.com/office/powerpoint/2010/main" val="314755525"/>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rotWithShape="1">
          <a:blip r:embed="rId2"/>
          <a:srcRect b="12706"/>
          <a:stretch/>
        </p:blipFill>
        <p:spPr>
          <a:xfrm>
            <a:off x="397029" y="1179526"/>
            <a:ext cx="8349941" cy="3355947"/>
          </a:xfrm>
          <a:prstGeom prst="rect">
            <a:avLst/>
          </a:prstGeom>
        </p:spPr>
      </p:pic>
      <p:sp>
        <p:nvSpPr>
          <p:cNvPr id="3"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租赁业务</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1536802154"/>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91151" y="1063197"/>
            <a:ext cx="7851149" cy="2711446"/>
          </a:xfrm>
          <a:prstGeom prst="rect">
            <a:avLst/>
          </a:prstGeom>
        </p:spPr>
        <p:txBody>
          <a:bodyPr numCol="2">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租赁申请</a:t>
            </a:r>
            <a:r>
              <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租赁合同</a:t>
            </a:r>
            <a:endPar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承租人租赁</a:t>
            </a:r>
            <a:r>
              <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出租人租赁</a:t>
            </a:r>
            <a:r>
              <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转租管理</a:t>
            </a:r>
            <a:r>
              <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续租管理</a:t>
            </a:r>
            <a:r>
              <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租赁付款申请</a:t>
            </a:r>
            <a:endPar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租赁发票管理</a:t>
            </a:r>
            <a:r>
              <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公共区域维护</a:t>
            </a:r>
            <a:r>
              <a:rPr lang="en-US" altLang="zh-CN"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CAM)</a:t>
            </a: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成本管理</a:t>
            </a:r>
            <a:endParaRPr lang="en-US" altLang="zh-CN"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租赁相关日期的跟踪与预警提醒</a:t>
            </a:r>
            <a:r>
              <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p>
          <a:p>
            <a:pPr fontAlgn="auto">
              <a:spcAft>
                <a:spcPts val="0"/>
              </a:spcAft>
            </a:pPr>
            <a:r>
              <a:rPr lang="zh-CN" alt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租赁台账</a:t>
            </a:r>
            <a:r>
              <a:rPr lang="en-US" sz="16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p>
        </p:txBody>
      </p:sp>
      <p:grpSp>
        <p:nvGrpSpPr>
          <p:cNvPr id="3" name="Group 3"/>
          <p:cNvGrpSpPr/>
          <p:nvPr/>
        </p:nvGrpSpPr>
        <p:grpSpPr>
          <a:xfrm>
            <a:off x="4316725" y="2665398"/>
            <a:ext cx="3275679" cy="1871677"/>
            <a:chOff x="4770805" y="2652698"/>
            <a:chExt cx="3275679" cy="1871677"/>
          </a:xfrm>
        </p:grpSpPr>
        <p:pic>
          <p:nvPicPr>
            <p:cNvPr id="4"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70805" y="2652698"/>
              <a:ext cx="3275679" cy="18716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5"/>
            <p:cNvSpPr txBox="1"/>
            <p:nvPr/>
          </p:nvSpPr>
          <p:spPr>
            <a:xfrm>
              <a:off x="7091363" y="2652698"/>
              <a:ext cx="955121" cy="162903"/>
            </a:xfrm>
            <a:prstGeom prst="rect">
              <a:avLst/>
            </a:prstGeom>
            <a:solidFill>
              <a:srgbClr val="FF0000"/>
            </a:solidFill>
          </p:spPr>
          <p:txBody>
            <a:bodyPr wrap="none" lIns="0" tIns="0" rIns="0" bIns="0" rtlCol="0" anchor="ctr" anchorCtr="0">
              <a:noAutofit/>
            </a:bodyPr>
            <a:lstStyle/>
            <a:p>
              <a:pPr algn="ctr">
                <a:lnSpc>
                  <a:spcPct val="90000"/>
                </a:lnSpc>
              </a:pPr>
              <a:r>
                <a:rPr lang="zh-CN" altLang="en-US" sz="600" b="1" dirty="0">
                  <a:solidFill>
                    <a:schemeClr val="bg1"/>
                  </a:solidFill>
                  <a:latin typeface="微软雅黑" panose="020B0503020204020204" pitchFamily="34" charset="-122"/>
                  <a:ea typeface="微软雅黑" panose="020B0503020204020204" pitchFamily="34" charset="-122"/>
                </a:rPr>
                <a:t>租赁类型与收款状态</a:t>
              </a:r>
            </a:p>
          </p:txBody>
        </p:sp>
      </p:grpSp>
      <p:grpSp>
        <p:nvGrpSpPr>
          <p:cNvPr id="6" name="Group 3"/>
          <p:cNvGrpSpPr/>
          <p:nvPr/>
        </p:nvGrpSpPr>
        <p:grpSpPr bwMode="invGray">
          <a:xfrm flipH="1">
            <a:off x="3836684" y="2973747"/>
            <a:ext cx="960082" cy="1859494"/>
            <a:chOff x="2600326" y="374650"/>
            <a:chExt cx="2009774" cy="3892551"/>
          </a:xfrm>
          <a:solidFill>
            <a:srgbClr val="FF0000"/>
          </a:solidFill>
        </p:grpSpPr>
        <p:sp>
          <p:nvSpPr>
            <p:cNvPr id="7" name="Freeform 6"/>
            <p:cNvSpPr>
              <a:spLocks/>
            </p:cNvSpPr>
            <p:nvPr/>
          </p:nvSpPr>
          <p:spPr bwMode="invGray">
            <a:xfrm>
              <a:off x="3698875" y="374650"/>
              <a:ext cx="419100" cy="550863"/>
            </a:xfrm>
            <a:custGeom>
              <a:avLst/>
              <a:gdLst>
                <a:gd name="T0" fmla="*/ 40 w 112"/>
                <a:gd name="T1" fmla="*/ 145 h 147"/>
                <a:gd name="T2" fmla="*/ 75 w 112"/>
                <a:gd name="T3" fmla="*/ 131 h 147"/>
                <a:gd name="T4" fmla="*/ 81 w 112"/>
                <a:gd name="T5" fmla="*/ 137 h 147"/>
                <a:gd name="T6" fmla="*/ 101 w 112"/>
                <a:gd name="T7" fmla="*/ 128 h 147"/>
                <a:gd name="T8" fmla="*/ 97 w 112"/>
                <a:gd name="T9" fmla="*/ 106 h 147"/>
                <a:gd name="T10" fmla="*/ 94 w 112"/>
                <a:gd name="T11" fmla="*/ 105 h 147"/>
                <a:gd name="T12" fmla="*/ 103 w 112"/>
                <a:gd name="T13" fmla="*/ 85 h 147"/>
                <a:gd name="T14" fmla="*/ 65 w 112"/>
                <a:gd name="T15" fmla="*/ 6 h 147"/>
                <a:gd name="T16" fmla="*/ 3 w 112"/>
                <a:gd name="T17" fmla="*/ 69 h 147"/>
                <a:gd name="T18" fmla="*/ 40 w 112"/>
                <a:gd name="T19" fmla="*/ 14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147">
                  <a:moveTo>
                    <a:pt x="40" y="145"/>
                  </a:moveTo>
                  <a:cubicBezTo>
                    <a:pt x="50" y="147"/>
                    <a:pt x="63" y="143"/>
                    <a:pt x="75" y="131"/>
                  </a:cubicBezTo>
                  <a:cubicBezTo>
                    <a:pt x="76" y="133"/>
                    <a:pt x="78" y="136"/>
                    <a:pt x="81" y="137"/>
                  </a:cubicBezTo>
                  <a:cubicBezTo>
                    <a:pt x="87" y="140"/>
                    <a:pt x="96" y="136"/>
                    <a:pt x="101" y="128"/>
                  </a:cubicBezTo>
                  <a:cubicBezTo>
                    <a:pt x="105" y="119"/>
                    <a:pt x="104" y="109"/>
                    <a:pt x="97" y="106"/>
                  </a:cubicBezTo>
                  <a:cubicBezTo>
                    <a:pt x="96" y="105"/>
                    <a:pt x="95" y="105"/>
                    <a:pt x="94" y="105"/>
                  </a:cubicBezTo>
                  <a:cubicBezTo>
                    <a:pt x="97" y="99"/>
                    <a:pt x="101" y="92"/>
                    <a:pt x="103" y="85"/>
                  </a:cubicBezTo>
                  <a:cubicBezTo>
                    <a:pt x="112" y="62"/>
                    <a:pt x="111" y="12"/>
                    <a:pt x="65" y="6"/>
                  </a:cubicBezTo>
                  <a:cubicBezTo>
                    <a:pt x="18" y="0"/>
                    <a:pt x="7" y="45"/>
                    <a:pt x="3" y="69"/>
                  </a:cubicBezTo>
                  <a:cubicBezTo>
                    <a:pt x="0" y="87"/>
                    <a:pt x="9" y="139"/>
                    <a:pt x="40" y="145"/>
                  </a:cubicBezTo>
                  <a:close/>
                </a:path>
              </a:pathLst>
            </a:custGeom>
            <a:solidFill>
              <a:srgbClr val="8A133B"/>
            </a:solidFill>
            <a:ln>
              <a:noFill/>
            </a:ln>
          </p:spPr>
          <p:txBody>
            <a:bodyPr/>
            <a:lstStyle/>
            <a:p>
              <a:pPr>
                <a:defRPr/>
              </a:pPr>
              <a:endParaRPr lang="en-US" sz="1100" dirty="0">
                <a:solidFill>
                  <a:srgbClr val="5F5F5F"/>
                </a:solidFill>
                <a:latin typeface="微软雅黑" panose="020B0503020204020204" pitchFamily="34" charset="-122"/>
                <a:ea typeface="微软雅黑" panose="020B0503020204020204" pitchFamily="34" charset="-122"/>
              </a:endParaRPr>
            </a:p>
          </p:txBody>
        </p:sp>
        <p:sp>
          <p:nvSpPr>
            <p:cNvPr id="8" name="Freeform 7"/>
            <p:cNvSpPr>
              <a:spLocks noEditPoints="1"/>
            </p:cNvSpPr>
            <p:nvPr/>
          </p:nvSpPr>
          <p:spPr bwMode="invGray">
            <a:xfrm>
              <a:off x="2600326" y="960438"/>
              <a:ext cx="2009774" cy="3306763"/>
            </a:xfrm>
            <a:custGeom>
              <a:avLst/>
              <a:gdLst>
                <a:gd name="T0" fmla="*/ 529 w 536"/>
                <a:gd name="T1" fmla="*/ 180 h 882"/>
                <a:gd name="T2" fmla="*/ 382 w 536"/>
                <a:gd name="T3" fmla="*/ 3 h 882"/>
                <a:gd name="T4" fmla="*/ 382 w 536"/>
                <a:gd name="T5" fmla="*/ 4 h 882"/>
                <a:gd name="T6" fmla="*/ 377 w 536"/>
                <a:gd name="T7" fmla="*/ 17 h 882"/>
                <a:gd name="T8" fmla="*/ 364 w 536"/>
                <a:gd name="T9" fmla="*/ 11 h 882"/>
                <a:gd name="T10" fmla="*/ 340 w 536"/>
                <a:gd name="T11" fmla="*/ 31 h 882"/>
                <a:gd name="T12" fmla="*/ 279 w 536"/>
                <a:gd name="T13" fmla="*/ 32 h 882"/>
                <a:gd name="T14" fmla="*/ 72 w 536"/>
                <a:gd name="T15" fmla="*/ 21 h 882"/>
                <a:gd name="T16" fmla="*/ 56 w 536"/>
                <a:gd name="T17" fmla="*/ 14 h 882"/>
                <a:gd name="T18" fmla="*/ 34 w 536"/>
                <a:gd name="T19" fmla="*/ 22 h 882"/>
                <a:gd name="T20" fmla="*/ 145 w 536"/>
                <a:gd name="T21" fmla="*/ 152 h 882"/>
                <a:gd name="T22" fmla="*/ 148 w 536"/>
                <a:gd name="T23" fmla="*/ 157 h 882"/>
                <a:gd name="T24" fmla="*/ 270 w 536"/>
                <a:gd name="T25" fmla="*/ 73 h 882"/>
                <a:gd name="T26" fmla="*/ 264 w 536"/>
                <a:gd name="T27" fmla="*/ 204 h 882"/>
                <a:gd name="T28" fmla="*/ 238 w 536"/>
                <a:gd name="T29" fmla="*/ 325 h 882"/>
                <a:gd name="T30" fmla="*/ 266 w 536"/>
                <a:gd name="T31" fmla="*/ 660 h 882"/>
                <a:gd name="T32" fmla="*/ 269 w 536"/>
                <a:gd name="T33" fmla="*/ 842 h 882"/>
                <a:gd name="T34" fmla="*/ 212 w 536"/>
                <a:gd name="T35" fmla="*/ 858 h 882"/>
                <a:gd name="T36" fmla="*/ 204 w 536"/>
                <a:gd name="T37" fmla="*/ 866 h 882"/>
                <a:gd name="T38" fmla="*/ 279 w 536"/>
                <a:gd name="T39" fmla="*/ 870 h 882"/>
                <a:gd name="T40" fmla="*/ 336 w 536"/>
                <a:gd name="T41" fmla="*/ 867 h 882"/>
                <a:gd name="T42" fmla="*/ 326 w 536"/>
                <a:gd name="T43" fmla="*/ 620 h 882"/>
                <a:gd name="T44" fmla="*/ 324 w 536"/>
                <a:gd name="T45" fmla="*/ 442 h 882"/>
                <a:gd name="T46" fmla="*/ 339 w 536"/>
                <a:gd name="T47" fmla="*/ 473 h 882"/>
                <a:gd name="T48" fmla="*/ 414 w 536"/>
                <a:gd name="T49" fmla="*/ 743 h 882"/>
                <a:gd name="T50" fmla="*/ 442 w 536"/>
                <a:gd name="T51" fmla="*/ 863 h 882"/>
                <a:gd name="T52" fmla="*/ 479 w 536"/>
                <a:gd name="T53" fmla="*/ 881 h 882"/>
                <a:gd name="T54" fmla="*/ 504 w 536"/>
                <a:gd name="T55" fmla="*/ 856 h 882"/>
                <a:gd name="T56" fmla="*/ 456 w 536"/>
                <a:gd name="T57" fmla="*/ 661 h 882"/>
                <a:gd name="T58" fmla="*/ 404 w 536"/>
                <a:gd name="T59" fmla="*/ 343 h 882"/>
                <a:gd name="T60" fmla="*/ 385 w 536"/>
                <a:gd name="T61" fmla="*/ 315 h 882"/>
                <a:gd name="T62" fmla="*/ 404 w 536"/>
                <a:gd name="T63" fmla="*/ 323 h 882"/>
                <a:gd name="T64" fmla="*/ 527 w 536"/>
                <a:gd name="T65" fmla="*/ 203 h 882"/>
                <a:gd name="T66" fmla="*/ 405 w 536"/>
                <a:gd name="T67" fmla="*/ 287 h 882"/>
                <a:gd name="T68" fmla="*/ 418 w 536"/>
                <a:gd name="T69" fmla="*/ 112 h 882"/>
                <a:gd name="T70" fmla="*/ 446 w 536"/>
                <a:gd name="T71" fmla="*/ 285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6" h="882">
                  <a:moveTo>
                    <a:pt x="527" y="203"/>
                  </a:moveTo>
                  <a:cubicBezTo>
                    <a:pt x="528" y="201"/>
                    <a:pt x="536" y="193"/>
                    <a:pt x="529" y="180"/>
                  </a:cubicBezTo>
                  <a:cubicBezTo>
                    <a:pt x="520" y="166"/>
                    <a:pt x="452" y="59"/>
                    <a:pt x="442" y="47"/>
                  </a:cubicBezTo>
                  <a:cubicBezTo>
                    <a:pt x="414" y="10"/>
                    <a:pt x="394" y="0"/>
                    <a:pt x="382" y="3"/>
                  </a:cubicBezTo>
                  <a:cubicBezTo>
                    <a:pt x="382" y="3"/>
                    <a:pt x="382" y="3"/>
                    <a:pt x="382" y="3"/>
                  </a:cubicBezTo>
                  <a:cubicBezTo>
                    <a:pt x="382" y="3"/>
                    <a:pt x="382" y="4"/>
                    <a:pt x="382" y="4"/>
                  </a:cubicBezTo>
                  <a:cubicBezTo>
                    <a:pt x="391" y="10"/>
                    <a:pt x="403" y="24"/>
                    <a:pt x="408" y="51"/>
                  </a:cubicBezTo>
                  <a:cubicBezTo>
                    <a:pt x="408" y="51"/>
                    <a:pt x="388" y="42"/>
                    <a:pt x="377" y="17"/>
                  </a:cubicBezTo>
                  <a:cubicBezTo>
                    <a:pt x="378" y="28"/>
                    <a:pt x="376" y="43"/>
                    <a:pt x="366" y="62"/>
                  </a:cubicBezTo>
                  <a:cubicBezTo>
                    <a:pt x="366" y="62"/>
                    <a:pt x="355" y="39"/>
                    <a:pt x="364" y="11"/>
                  </a:cubicBezTo>
                  <a:cubicBezTo>
                    <a:pt x="364" y="11"/>
                    <a:pt x="364" y="10"/>
                    <a:pt x="363" y="10"/>
                  </a:cubicBezTo>
                  <a:cubicBezTo>
                    <a:pt x="354" y="23"/>
                    <a:pt x="354" y="22"/>
                    <a:pt x="340" y="31"/>
                  </a:cubicBezTo>
                  <a:cubicBezTo>
                    <a:pt x="329" y="22"/>
                    <a:pt x="326" y="15"/>
                    <a:pt x="318" y="8"/>
                  </a:cubicBezTo>
                  <a:cubicBezTo>
                    <a:pt x="304" y="7"/>
                    <a:pt x="290" y="20"/>
                    <a:pt x="279" y="32"/>
                  </a:cubicBezTo>
                  <a:cubicBezTo>
                    <a:pt x="233" y="49"/>
                    <a:pt x="166" y="112"/>
                    <a:pt x="155" y="123"/>
                  </a:cubicBezTo>
                  <a:cubicBezTo>
                    <a:pt x="133" y="91"/>
                    <a:pt x="82" y="28"/>
                    <a:pt x="72" y="21"/>
                  </a:cubicBezTo>
                  <a:cubicBezTo>
                    <a:pt x="70" y="17"/>
                    <a:pt x="62" y="11"/>
                    <a:pt x="57" y="9"/>
                  </a:cubicBezTo>
                  <a:cubicBezTo>
                    <a:pt x="53" y="7"/>
                    <a:pt x="54" y="11"/>
                    <a:pt x="56" y="14"/>
                  </a:cubicBezTo>
                  <a:cubicBezTo>
                    <a:pt x="40" y="8"/>
                    <a:pt x="17" y="0"/>
                    <a:pt x="11" y="2"/>
                  </a:cubicBezTo>
                  <a:cubicBezTo>
                    <a:pt x="0" y="4"/>
                    <a:pt x="23" y="19"/>
                    <a:pt x="34" y="22"/>
                  </a:cubicBezTo>
                  <a:cubicBezTo>
                    <a:pt x="45" y="24"/>
                    <a:pt x="68" y="37"/>
                    <a:pt x="78" y="51"/>
                  </a:cubicBezTo>
                  <a:cubicBezTo>
                    <a:pt x="78" y="51"/>
                    <a:pt x="133" y="134"/>
                    <a:pt x="145" y="152"/>
                  </a:cubicBezTo>
                  <a:cubicBezTo>
                    <a:pt x="145" y="154"/>
                    <a:pt x="146" y="156"/>
                    <a:pt x="148" y="157"/>
                  </a:cubicBezTo>
                  <a:cubicBezTo>
                    <a:pt x="148" y="157"/>
                    <a:pt x="148" y="157"/>
                    <a:pt x="148" y="157"/>
                  </a:cubicBezTo>
                  <a:cubicBezTo>
                    <a:pt x="153" y="159"/>
                    <a:pt x="164" y="156"/>
                    <a:pt x="185" y="138"/>
                  </a:cubicBezTo>
                  <a:cubicBezTo>
                    <a:pt x="214" y="114"/>
                    <a:pt x="247" y="88"/>
                    <a:pt x="270" y="73"/>
                  </a:cubicBezTo>
                  <a:cubicBezTo>
                    <a:pt x="272" y="81"/>
                    <a:pt x="273" y="89"/>
                    <a:pt x="273" y="94"/>
                  </a:cubicBezTo>
                  <a:cubicBezTo>
                    <a:pt x="273" y="106"/>
                    <a:pt x="268" y="178"/>
                    <a:pt x="264" y="204"/>
                  </a:cubicBezTo>
                  <a:cubicBezTo>
                    <a:pt x="259" y="229"/>
                    <a:pt x="239" y="319"/>
                    <a:pt x="238" y="325"/>
                  </a:cubicBezTo>
                  <a:cubicBezTo>
                    <a:pt x="238" y="325"/>
                    <a:pt x="238" y="325"/>
                    <a:pt x="238" y="325"/>
                  </a:cubicBezTo>
                  <a:cubicBezTo>
                    <a:pt x="238" y="325"/>
                    <a:pt x="239" y="329"/>
                    <a:pt x="243" y="377"/>
                  </a:cubicBezTo>
                  <a:cubicBezTo>
                    <a:pt x="250" y="460"/>
                    <a:pt x="264" y="617"/>
                    <a:pt x="266" y="660"/>
                  </a:cubicBezTo>
                  <a:cubicBezTo>
                    <a:pt x="271" y="739"/>
                    <a:pt x="263" y="840"/>
                    <a:pt x="263" y="840"/>
                  </a:cubicBezTo>
                  <a:cubicBezTo>
                    <a:pt x="269" y="842"/>
                    <a:pt x="269" y="842"/>
                    <a:pt x="269" y="842"/>
                  </a:cubicBezTo>
                  <a:cubicBezTo>
                    <a:pt x="267" y="844"/>
                    <a:pt x="255" y="851"/>
                    <a:pt x="249" y="852"/>
                  </a:cubicBezTo>
                  <a:cubicBezTo>
                    <a:pt x="242" y="854"/>
                    <a:pt x="212" y="858"/>
                    <a:pt x="212" y="858"/>
                  </a:cubicBezTo>
                  <a:cubicBezTo>
                    <a:pt x="206" y="858"/>
                    <a:pt x="206" y="858"/>
                    <a:pt x="206" y="858"/>
                  </a:cubicBezTo>
                  <a:cubicBezTo>
                    <a:pt x="206" y="858"/>
                    <a:pt x="202" y="865"/>
                    <a:pt x="204" y="866"/>
                  </a:cubicBezTo>
                  <a:cubicBezTo>
                    <a:pt x="205" y="867"/>
                    <a:pt x="226" y="870"/>
                    <a:pt x="232" y="871"/>
                  </a:cubicBezTo>
                  <a:cubicBezTo>
                    <a:pt x="237" y="871"/>
                    <a:pt x="270" y="869"/>
                    <a:pt x="279" y="870"/>
                  </a:cubicBezTo>
                  <a:cubicBezTo>
                    <a:pt x="288" y="870"/>
                    <a:pt x="335" y="870"/>
                    <a:pt x="335" y="870"/>
                  </a:cubicBezTo>
                  <a:cubicBezTo>
                    <a:pt x="335" y="870"/>
                    <a:pt x="335" y="869"/>
                    <a:pt x="336" y="867"/>
                  </a:cubicBezTo>
                  <a:cubicBezTo>
                    <a:pt x="338" y="868"/>
                    <a:pt x="338" y="868"/>
                    <a:pt x="338" y="868"/>
                  </a:cubicBezTo>
                  <a:cubicBezTo>
                    <a:pt x="338" y="868"/>
                    <a:pt x="326" y="651"/>
                    <a:pt x="326" y="620"/>
                  </a:cubicBezTo>
                  <a:cubicBezTo>
                    <a:pt x="326" y="603"/>
                    <a:pt x="328" y="533"/>
                    <a:pt x="330" y="471"/>
                  </a:cubicBezTo>
                  <a:cubicBezTo>
                    <a:pt x="329" y="460"/>
                    <a:pt x="327" y="449"/>
                    <a:pt x="324" y="442"/>
                  </a:cubicBezTo>
                  <a:cubicBezTo>
                    <a:pt x="320" y="428"/>
                    <a:pt x="327" y="432"/>
                    <a:pt x="329" y="437"/>
                  </a:cubicBezTo>
                  <a:cubicBezTo>
                    <a:pt x="331" y="442"/>
                    <a:pt x="339" y="471"/>
                    <a:pt x="339" y="473"/>
                  </a:cubicBezTo>
                  <a:cubicBezTo>
                    <a:pt x="349" y="506"/>
                    <a:pt x="357" y="534"/>
                    <a:pt x="361" y="546"/>
                  </a:cubicBezTo>
                  <a:cubicBezTo>
                    <a:pt x="370" y="574"/>
                    <a:pt x="398" y="675"/>
                    <a:pt x="414" y="743"/>
                  </a:cubicBezTo>
                  <a:cubicBezTo>
                    <a:pt x="426" y="795"/>
                    <a:pt x="437" y="866"/>
                    <a:pt x="437" y="866"/>
                  </a:cubicBezTo>
                  <a:cubicBezTo>
                    <a:pt x="437" y="866"/>
                    <a:pt x="439" y="865"/>
                    <a:pt x="442" y="863"/>
                  </a:cubicBezTo>
                  <a:cubicBezTo>
                    <a:pt x="444" y="866"/>
                    <a:pt x="446" y="869"/>
                    <a:pt x="449" y="871"/>
                  </a:cubicBezTo>
                  <a:cubicBezTo>
                    <a:pt x="454" y="875"/>
                    <a:pt x="467" y="882"/>
                    <a:pt x="479" y="881"/>
                  </a:cubicBezTo>
                  <a:cubicBezTo>
                    <a:pt x="488" y="881"/>
                    <a:pt x="502" y="864"/>
                    <a:pt x="504" y="862"/>
                  </a:cubicBezTo>
                  <a:cubicBezTo>
                    <a:pt x="504" y="861"/>
                    <a:pt x="504" y="859"/>
                    <a:pt x="504" y="856"/>
                  </a:cubicBezTo>
                  <a:cubicBezTo>
                    <a:pt x="508" y="856"/>
                    <a:pt x="510" y="856"/>
                    <a:pt x="510" y="856"/>
                  </a:cubicBezTo>
                  <a:cubicBezTo>
                    <a:pt x="510" y="856"/>
                    <a:pt x="475" y="763"/>
                    <a:pt x="456" y="661"/>
                  </a:cubicBezTo>
                  <a:cubicBezTo>
                    <a:pt x="437" y="560"/>
                    <a:pt x="420" y="483"/>
                    <a:pt x="415" y="443"/>
                  </a:cubicBezTo>
                  <a:cubicBezTo>
                    <a:pt x="412" y="417"/>
                    <a:pt x="407" y="371"/>
                    <a:pt x="404" y="343"/>
                  </a:cubicBezTo>
                  <a:cubicBezTo>
                    <a:pt x="404" y="341"/>
                    <a:pt x="404" y="336"/>
                    <a:pt x="404" y="330"/>
                  </a:cubicBezTo>
                  <a:cubicBezTo>
                    <a:pt x="398" y="327"/>
                    <a:pt x="394" y="319"/>
                    <a:pt x="385" y="315"/>
                  </a:cubicBezTo>
                  <a:cubicBezTo>
                    <a:pt x="382" y="314"/>
                    <a:pt x="383" y="311"/>
                    <a:pt x="386" y="312"/>
                  </a:cubicBezTo>
                  <a:cubicBezTo>
                    <a:pt x="389" y="312"/>
                    <a:pt x="397" y="322"/>
                    <a:pt x="404" y="323"/>
                  </a:cubicBezTo>
                  <a:cubicBezTo>
                    <a:pt x="417" y="322"/>
                    <a:pt x="429" y="320"/>
                    <a:pt x="434" y="320"/>
                  </a:cubicBezTo>
                  <a:cubicBezTo>
                    <a:pt x="455" y="321"/>
                    <a:pt x="526" y="204"/>
                    <a:pt x="527" y="203"/>
                  </a:cubicBezTo>
                  <a:close/>
                  <a:moveTo>
                    <a:pt x="422" y="294"/>
                  </a:moveTo>
                  <a:cubicBezTo>
                    <a:pt x="418" y="291"/>
                    <a:pt x="412" y="288"/>
                    <a:pt x="405" y="287"/>
                  </a:cubicBezTo>
                  <a:cubicBezTo>
                    <a:pt x="406" y="255"/>
                    <a:pt x="407" y="219"/>
                    <a:pt x="407" y="208"/>
                  </a:cubicBezTo>
                  <a:cubicBezTo>
                    <a:pt x="407" y="189"/>
                    <a:pt x="408" y="155"/>
                    <a:pt x="418" y="112"/>
                  </a:cubicBezTo>
                  <a:cubicBezTo>
                    <a:pt x="439" y="138"/>
                    <a:pt x="488" y="187"/>
                    <a:pt x="488" y="195"/>
                  </a:cubicBezTo>
                  <a:cubicBezTo>
                    <a:pt x="488" y="205"/>
                    <a:pt x="455" y="273"/>
                    <a:pt x="446" y="285"/>
                  </a:cubicBezTo>
                  <a:cubicBezTo>
                    <a:pt x="436" y="297"/>
                    <a:pt x="422" y="294"/>
                    <a:pt x="422" y="294"/>
                  </a:cubicBezTo>
                  <a:close/>
                </a:path>
              </a:pathLst>
            </a:custGeom>
            <a:solidFill>
              <a:schemeClr val="accent2"/>
            </a:solidFill>
            <a:ln>
              <a:noFill/>
            </a:ln>
          </p:spPr>
          <p:txBody>
            <a:bodyPr/>
            <a:lstStyle/>
            <a:p>
              <a:pPr>
                <a:defRPr/>
              </a:pPr>
              <a:endParaRPr lang="en-US" sz="1100" dirty="0">
                <a:solidFill>
                  <a:srgbClr val="5F5F5F"/>
                </a:solidFill>
                <a:latin typeface="微软雅黑" panose="020B0503020204020204" pitchFamily="34" charset="-122"/>
                <a:ea typeface="微软雅黑" panose="020B0503020204020204" pitchFamily="34" charset="-122"/>
              </a:endParaRPr>
            </a:p>
          </p:txBody>
        </p:sp>
        <p:sp>
          <p:nvSpPr>
            <p:cNvPr id="9" name="Freeform 10"/>
            <p:cNvSpPr>
              <a:spLocks/>
            </p:cNvSpPr>
            <p:nvPr/>
          </p:nvSpPr>
          <p:spPr bwMode="invGray">
            <a:xfrm>
              <a:off x="3930650" y="933450"/>
              <a:ext cx="200025" cy="258763"/>
            </a:xfrm>
            <a:custGeom>
              <a:avLst/>
              <a:gdLst>
                <a:gd name="T0" fmla="*/ 9 w 53"/>
                <a:gd name="T1" fmla="*/ 18 h 69"/>
                <a:gd name="T2" fmla="*/ 11 w 53"/>
                <a:gd name="T3" fmla="*/ 69 h 69"/>
                <a:gd name="T4" fmla="*/ 22 w 53"/>
                <a:gd name="T5" fmla="*/ 24 h 69"/>
                <a:gd name="T6" fmla="*/ 53 w 53"/>
                <a:gd name="T7" fmla="*/ 58 h 69"/>
                <a:gd name="T8" fmla="*/ 27 w 53"/>
                <a:gd name="T9" fmla="*/ 11 h 69"/>
                <a:gd name="T10" fmla="*/ 27 w 53"/>
                <a:gd name="T11" fmla="*/ 10 h 69"/>
                <a:gd name="T12" fmla="*/ 27 w 53"/>
                <a:gd name="T13" fmla="*/ 10 h 69"/>
                <a:gd name="T14" fmla="*/ 16 w 53"/>
                <a:gd name="T15" fmla="*/ 0 h 69"/>
                <a:gd name="T16" fmla="*/ 6 w 53"/>
                <a:gd name="T17" fmla="*/ 10 h 69"/>
                <a:gd name="T18" fmla="*/ 8 w 53"/>
                <a:gd name="T19" fmla="*/ 17 h 69"/>
                <a:gd name="T20" fmla="*/ 9 w 53"/>
                <a:gd name="T21" fmla="*/ 1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69">
                  <a:moveTo>
                    <a:pt x="9" y="18"/>
                  </a:moveTo>
                  <a:cubicBezTo>
                    <a:pt x="0" y="46"/>
                    <a:pt x="11" y="69"/>
                    <a:pt x="11" y="69"/>
                  </a:cubicBezTo>
                  <a:cubicBezTo>
                    <a:pt x="21" y="50"/>
                    <a:pt x="23" y="35"/>
                    <a:pt x="22" y="24"/>
                  </a:cubicBezTo>
                  <a:cubicBezTo>
                    <a:pt x="33" y="49"/>
                    <a:pt x="53" y="58"/>
                    <a:pt x="53" y="58"/>
                  </a:cubicBezTo>
                  <a:cubicBezTo>
                    <a:pt x="48" y="31"/>
                    <a:pt x="36" y="17"/>
                    <a:pt x="27" y="11"/>
                  </a:cubicBezTo>
                  <a:cubicBezTo>
                    <a:pt x="27" y="11"/>
                    <a:pt x="27" y="10"/>
                    <a:pt x="27" y="10"/>
                  </a:cubicBezTo>
                  <a:cubicBezTo>
                    <a:pt x="27" y="10"/>
                    <a:pt x="27" y="10"/>
                    <a:pt x="27" y="10"/>
                  </a:cubicBezTo>
                  <a:cubicBezTo>
                    <a:pt x="27" y="4"/>
                    <a:pt x="22" y="0"/>
                    <a:pt x="16" y="0"/>
                  </a:cubicBezTo>
                  <a:cubicBezTo>
                    <a:pt x="10" y="0"/>
                    <a:pt x="6" y="4"/>
                    <a:pt x="6" y="10"/>
                  </a:cubicBezTo>
                  <a:cubicBezTo>
                    <a:pt x="6" y="13"/>
                    <a:pt x="7" y="15"/>
                    <a:pt x="8" y="17"/>
                  </a:cubicBezTo>
                  <a:cubicBezTo>
                    <a:pt x="9" y="17"/>
                    <a:pt x="9" y="18"/>
                    <a:pt x="9" y="18"/>
                  </a:cubicBezTo>
                  <a:close/>
                </a:path>
              </a:pathLst>
            </a:custGeom>
            <a:solidFill>
              <a:schemeClr val="bg1"/>
            </a:solidFill>
            <a:ln>
              <a:noFill/>
            </a:ln>
          </p:spPr>
          <p:txBody>
            <a:bodyPr/>
            <a:lstStyle/>
            <a:p>
              <a:pPr>
                <a:defRPr/>
              </a:pPr>
              <a:endParaRPr lang="en-US" sz="1100" dirty="0">
                <a:solidFill>
                  <a:srgbClr val="5F5F5F"/>
                </a:solidFill>
                <a:latin typeface="微软雅黑" panose="020B0503020204020204" pitchFamily="34" charset="-122"/>
                <a:ea typeface="微软雅黑" panose="020B0503020204020204" pitchFamily="34" charset="-122"/>
              </a:endParaRPr>
            </a:p>
          </p:txBody>
        </p:sp>
      </p:grpSp>
      <p:sp>
        <p:nvSpPr>
          <p:cNvPr id="10"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租赁管理</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1224823591"/>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3"/>
          <p:cNvSpPr/>
          <p:nvPr/>
        </p:nvSpPr>
        <p:spPr>
          <a:xfrm>
            <a:off x="1806723" y="1497053"/>
            <a:ext cx="795710" cy="449214"/>
          </a:xfrm>
          <a:prstGeom prst="roundRect">
            <a:avLst/>
          </a:prstGeom>
          <a:solidFill>
            <a:schemeClr val="bg1">
              <a:lumMod val="85000"/>
            </a:schemeClr>
          </a:solidFill>
          <a:ln w="9525">
            <a:solidFill>
              <a:schemeClr val="accent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050" dirty="0">
                <a:solidFill>
                  <a:schemeClr val="tx1">
                    <a:lumMod val="50000"/>
                  </a:schemeClr>
                </a:solidFill>
              </a:rPr>
              <a:t>开始</a:t>
            </a:r>
          </a:p>
        </p:txBody>
      </p:sp>
      <p:sp>
        <p:nvSpPr>
          <p:cNvPr id="3" name="Rectangle 4"/>
          <p:cNvSpPr/>
          <p:nvPr/>
        </p:nvSpPr>
        <p:spPr>
          <a:xfrm>
            <a:off x="3203848" y="1425861"/>
            <a:ext cx="1366226" cy="593629"/>
          </a:xfrm>
          <a:prstGeom prst="rect">
            <a:avLst/>
          </a:prstGeom>
          <a:solidFill>
            <a:schemeClr val="bg1"/>
          </a:solidFill>
          <a:ln w="9525">
            <a:solidFill>
              <a:schemeClr val="accent5"/>
            </a:solidFill>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050">
                <a:solidFill>
                  <a:schemeClr val="tx1">
                    <a:lumMod val="50000"/>
                  </a:schemeClr>
                </a:solidFill>
              </a:rPr>
              <a:t>新租赁申请</a:t>
            </a:r>
            <a:endParaRPr lang="zh-CN" altLang="en-US" sz="1050" dirty="0">
              <a:solidFill>
                <a:schemeClr val="tx1">
                  <a:lumMod val="50000"/>
                </a:schemeClr>
              </a:solidFill>
            </a:endParaRPr>
          </a:p>
        </p:txBody>
      </p:sp>
      <p:sp>
        <p:nvSpPr>
          <p:cNvPr id="4" name="Rectangle 5"/>
          <p:cNvSpPr/>
          <p:nvPr/>
        </p:nvSpPr>
        <p:spPr>
          <a:xfrm>
            <a:off x="3203848" y="2497460"/>
            <a:ext cx="1366226" cy="593629"/>
          </a:xfrm>
          <a:prstGeom prst="rect">
            <a:avLst/>
          </a:prstGeom>
          <a:solidFill>
            <a:schemeClr val="bg1"/>
          </a:solidFill>
          <a:ln w="9525">
            <a:solidFill>
              <a:schemeClr val="accent5"/>
            </a:solidFill>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050" dirty="0">
                <a:solidFill>
                  <a:schemeClr val="tx1">
                    <a:lumMod val="50000"/>
                  </a:schemeClr>
                </a:solidFill>
              </a:rPr>
              <a:t>租赁</a:t>
            </a:r>
          </a:p>
        </p:txBody>
      </p:sp>
      <p:cxnSp>
        <p:nvCxnSpPr>
          <p:cNvPr id="5" name="Straight Arrow Connector 6"/>
          <p:cNvCxnSpPr>
            <a:stCxn id="2" idx="3"/>
            <a:endCxn id="3" idx="1"/>
          </p:cNvCxnSpPr>
          <p:nvPr/>
        </p:nvCxnSpPr>
        <p:spPr>
          <a:xfrm>
            <a:off x="2602433" y="1721660"/>
            <a:ext cx="601415" cy="1016"/>
          </a:xfrm>
          <a:prstGeom prst="straightConnector1">
            <a:avLst/>
          </a:prstGeom>
          <a:ln w="19050">
            <a:solidFill>
              <a:schemeClr val="accent5"/>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7"/>
          <p:cNvCxnSpPr>
            <a:stCxn id="3" idx="2"/>
            <a:endCxn id="4" idx="0"/>
          </p:cNvCxnSpPr>
          <p:nvPr/>
        </p:nvCxnSpPr>
        <p:spPr>
          <a:xfrm>
            <a:off x="3886961" y="2019490"/>
            <a:ext cx="0" cy="477970"/>
          </a:xfrm>
          <a:prstGeom prst="straightConnector1">
            <a:avLst/>
          </a:prstGeom>
          <a:ln w="19050">
            <a:solidFill>
              <a:schemeClr val="accent5"/>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7" name="Rectangle 8"/>
          <p:cNvSpPr/>
          <p:nvPr/>
        </p:nvSpPr>
        <p:spPr>
          <a:xfrm>
            <a:off x="1053397" y="2497385"/>
            <a:ext cx="1366226" cy="593629"/>
          </a:xfrm>
          <a:prstGeom prst="rect">
            <a:avLst/>
          </a:prstGeom>
          <a:solidFill>
            <a:schemeClr val="bg1"/>
          </a:solidFill>
          <a:ln w="9525">
            <a:solidFill>
              <a:schemeClr val="accent5"/>
            </a:solidFill>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TW" altLang="en-US" sz="1050">
                <a:solidFill>
                  <a:schemeClr val="tx1">
                    <a:lumMod val="50000"/>
                  </a:schemeClr>
                </a:solidFill>
              </a:rPr>
              <a:t>公共区域维护 </a:t>
            </a:r>
            <a:endParaRPr lang="en-US" altLang="zh-TW" sz="1050" dirty="0">
              <a:solidFill>
                <a:schemeClr val="tx1">
                  <a:lumMod val="50000"/>
                </a:schemeClr>
              </a:solidFill>
            </a:endParaRPr>
          </a:p>
          <a:p>
            <a:pPr algn="ctr"/>
            <a:r>
              <a:rPr lang="zh-TW" altLang="en-US" sz="1050">
                <a:solidFill>
                  <a:schemeClr val="tx1">
                    <a:lumMod val="50000"/>
                  </a:schemeClr>
                </a:solidFill>
              </a:rPr>
              <a:t>费用分摊</a:t>
            </a:r>
            <a:endParaRPr lang="zh-CN" altLang="en-US" sz="1050" dirty="0">
              <a:solidFill>
                <a:schemeClr val="tx1">
                  <a:lumMod val="50000"/>
                </a:schemeClr>
              </a:solidFill>
            </a:endParaRPr>
          </a:p>
        </p:txBody>
      </p:sp>
      <p:sp>
        <p:nvSpPr>
          <p:cNvPr id="8" name="Rectangle 9"/>
          <p:cNvSpPr/>
          <p:nvPr/>
        </p:nvSpPr>
        <p:spPr>
          <a:xfrm>
            <a:off x="1071253" y="3594853"/>
            <a:ext cx="1366226" cy="593629"/>
          </a:xfrm>
          <a:prstGeom prst="rect">
            <a:avLst/>
          </a:prstGeom>
          <a:solidFill>
            <a:schemeClr val="bg1"/>
          </a:solidFill>
          <a:ln w="9525">
            <a:solidFill>
              <a:schemeClr val="accent5"/>
            </a:solidFill>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TW" altLang="en-US" sz="1050" dirty="0">
                <a:solidFill>
                  <a:schemeClr val="tx1">
                    <a:lumMod val="50000"/>
                  </a:schemeClr>
                </a:solidFill>
              </a:rPr>
              <a:t>租赁发票 </a:t>
            </a:r>
            <a:endParaRPr lang="en-US" altLang="zh-TW" sz="1050" dirty="0">
              <a:solidFill>
                <a:schemeClr val="tx1">
                  <a:lumMod val="50000"/>
                </a:schemeClr>
              </a:solidFill>
            </a:endParaRPr>
          </a:p>
          <a:p>
            <a:pPr algn="ctr"/>
            <a:r>
              <a:rPr lang="en-US" altLang="zh-TW" sz="1050" dirty="0">
                <a:solidFill>
                  <a:schemeClr val="tx1">
                    <a:lumMod val="50000"/>
                  </a:schemeClr>
                </a:solidFill>
              </a:rPr>
              <a:t>(</a:t>
            </a:r>
            <a:r>
              <a:rPr lang="zh-TW" altLang="en-US" sz="1050" dirty="0">
                <a:solidFill>
                  <a:schemeClr val="tx1">
                    <a:lumMod val="50000"/>
                  </a:schemeClr>
                </a:solidFill>
              </a:rPr>
              <a:t>业主</a:t>
            </a:r>
            <a:r>
              <a:rPr lang="en-US" altLang="zh-TW" sz="1050" dirty="0">
                <a:solidFill>
                  <a:schemeClr val="tx1">
                    <a:lumMod val="50000"/>
                  </a:schemeClr>
                </a:solidFill>
              </a:rPr>
              <a:t>)</a:t>
            </a:r>
            <a:endParaRPr lang="zh-CN" altLang="en-US" sz="1050" dirty="0">
              <a:solidFill>
                <a:schemeClr val="tx1">
                  <a:lumMod val="50000"/>
                </a:schemeClr>
              </a:solidFill>
            </a:endParaRPr>
          </a:p>
        </p:txBody>
      </p:sp>
      <p:sp>
        <p:nvSpPr>
          <p:cNvPr id="9" name="Rectangle 10"/>
          <p:cNvSpPr/>
          <p:nvPr/>
        </p:nvSpPr>
        <p:spPr>
          <a:xfrm>
            <a:off x="3203848" y="3594853"/>
            <a:ext cx="1366226" cy="593629"/>
          </a:xfrm>
          <a:prstGeom prst="rect">
            <a:avLst/>
          </a:prstGeom>
          <a:solidFill>
            <a:schemeClr val="bg1"/>
          </a:solidFill>
          <a:ln w="9525">
            <a:solidFill>
              <a:schemeClr val="accent5"/>
            </a:solidFill>
            <a:prstDash val="lgDash"/>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TW" altLang="en-US" sz="1050">
                <a:solidFill>
                  <a:schemeClr val="bg1">
                    <a:lumMod val="65000"/>
                  </a:schemeClr>
                </a:solidFill>
              </a:rPr>
              <a:t>租赁付款 </a:t>
            </a:r>
            <a:endParaRPr lang="en-US" altLang="zh-TW" sz="1050" dirty="0">
              <a:solidFill>
                <a:schemeClr val="bg1">
                  <a:lumMod val="65000"/>
                </a:schemeClr>
              </a:solidFill>
            </a:endParaRPr>
          </a:p>
          <a:p>
            <a:pPr algn="ctr"/>
            <a:r>
              <a:rPr lang="en-US" altLang="zh-TW" sz="1050" dirty="0">
                <a:solidFill>
                  <a:schemeClr val="bg1">
                    <a:lumMod val="65000"/>
                  </a:schemeClr>
                </a:solidFill>
              </a:rPr>
              <a:t>(</a:t>
            </a:r>
            <a:r>
              <a:rPr lang="zh-TW" altLang="en-US" sz="1050" dirty="0">
                <a:solidFill>
                  <a:schemeClr val="bg1">
                    <a:lumMod val="65000"/>
                  </a:schemeClr>
                </a:solidFill>
              </a:rPr>
              <a:t>承租方</a:t>
            </a:r>
            <a:r>
              <a:rPr lang="en-US" altLang="zh-TW" sz="1050" dirty="0">
                <a:solidFill>
                  <a:schemeClr val="bg1">
                    <a:lumMod val="65000"/>
                  </a:schemeClr>
                </a:solidFill>
              </a:rPr>
              <a:t>)</a:t>
            </a:r>
            <a:endParaRPr lang="zh-CN" altLang="en-US" sz="1050" dirty="0">
              <a:solidFill>
                <a:schemeClr val="bg1">
                  <a:lumMod val="65000"/>
                </a:schemeClr>
              </a:solidFill>
            </a:endParaRPr>
          </a:p>
        </p:txBody>
      </p:sp>
      <p:sp>
        <p:nvSpPr>
          <p:cNvPr id="10" name="Rectangle 11"/>
          <p:cNvSpPr/>
          <p:nvPr/>
        </p:nvSpPr>
        <p:spPr>
          <a:xfrm>
            <a:off x="7385782" y="2506529"/>
            <a:ext cx="1366226" cy="593629"/>
          </a:xfrm>
          <a:prstGeom prst="rect">
            <a:avLst/>
          </a:prstGeom>
          <a:solidFill>
            <a:schemeClr val="bg1"/>
          </a:solidFill>
          <a:ln w="9525">
            <a:solidFill>
              <a:schemeClr val="accent5"/>
            </a:solidFill>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050">
                <a:solidFill>
                  <a:schemeClr val="tx1">
                    <a:lumMod val="50000"/>
                  </a:schemeClr>
                </a:solidFill>
              </a:rPr>
              <a:t>租赁修订</a:t>
            </a:r>
            <a:endParaRPr lang="zh-CN" altLang="en-US" sz="1050" dirty="0">
              <a:solidFill>
                <a:schemeClr val="tx1">
                  <a:lumMod val="50000"/>
                </a:schemeClr>
              </a:solidFill>
            </a:endParaRPr>
          </a:p>
        </p:txBody>
      </p:sp>
      <p:sp>
        <p:nvSpPr>
          <p:cNvPr id="11" name="Rectangle 12"/>
          <p:cNvSpPr/>
          <p:nvPr/>
        </p:nvSpPr>
        <p:spPr>
          <a:xfrm>
            <a:off x="5336443" y="3594854"/>
            <a:ext cx="1366226" cy="593629"/>
          </a:xfrm>
          <a:prstGeom prst="rect">
            <a:avLst/>
          </a:prstGeom>
          <a:solidFill>
            <a:schemeClr val="bg1"/>
          </a:solidFill>
          <a:ln w="9525">
            <a:solidFill>
              <a:schemeClr val="accent5"/>
            </a:solidFill>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TW" altLang="en-US" sz="1050" dirty="0">
                <a:solidFill>
                  <a:schemeClr val="tx1">
                    <a:lumMod val="50000"/>
                  </a:schemeClr>
                </a:solidFill>
              </a:rPr>
              <a:t>租赁待办事项</a:t>
            </a:r>
            <a:endParaRPr lang="zh-CN" altLang="en-US" sz="1050" dirty="0">
              <a:solidFill>
                <a:schemeClr val="tx1">
                  <a:lumMod val="50000"/>
                </a:schemeClr>
              </a:solidFill>
            </a:endParaRPr>
          </a:p>
        </p:txBody>
      </p:sp>
      <p:sp>
        <p:nvSpPr>
          <p:cNvPr id="12" name="Rectangle 13"/>
          <p:cNvSpPr/>
          <p:nvPr/>
        </p:nvSpPr>
        <p:spPr>
          <a:xfrm>
            <a:off x="5256681" y="2497460"/>
            <a:ext cx="1366226" cy="593629"/>
          </a:xfrm>
          <a:prstGeom prst="rect">
            <a:avLst/>
          </a:prstGeom>
          <a:solidFill>
            <a:schemeClr val="bg1"/>
          </a:solidFill>
          <a:ln w="9525">
            <a:solidFill>
              <a:schemeClr val="accent5"/>
            </a:solidFill>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050">
                <a:solidFill>
                  <a:schemeClr val="tx1">
                    <a:lumMod val="50000"/>
                  </a:schemeClr>
                </a:solidFill>
              </a:rPr>
              <a:t>租赁合</a:t>
            </a:r>
            <a:r>
              <a:rPr lang="zh-TW" altLang="en-US" sz="1050">
                <a:solidFill>
                  <a:schemeClr val="tx1">
                    <a:lumMod val="50000"/>
                  </a:schemeClr>
                </a:solidFill>
              </a:rPr>
              <a:t>约</a:t>
            </a:r>
            <a:endParaRPr lang="zh-CN" altLang="en-US" sz="1050" dirty="0">
              <a:solidFill>
                <a:schemeClr val="tx1">
                  <a:lumMod val="50000"/>
                </a:schemeClr>
              </a:solidFill>
            </a:endParaRPr>
          </a:p>
        </p:txBody>
      </p:sp>
      <p:sp>
        <p:nvSpPr>
          <p:cNvPr id="13" name="Rectangle 14"/>
          <p:cNvSpPr/>
          <p:nvPr/>
        </p:nvSpPr>
        <p:spPr>
          <a:xfrm>
            <a:off x="5237532" y="1424845"/>
            <a:ext cx="1366226" cy="593629"/>
          </a:xfrm>
          <a:prstGeom prst="rect">
            <a:avLst/>
          </a:prstGeom>
          <a:solidFill>
            <a:schemeClr val="bg1"/>
          </a:solidFill>
          <a:ln w="9525">
            <a:solidFill>
              <a:schemeClr val="accent5"/>
            </a:solidFill>
            <a:miter lim="800000"/>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050">
                <a:solidFill>
                  <a:schemeClr val="tx1">
                    <a:lumMod val="50000"/>
                  </a:schemeClr>
                </a:solidFill>
              </a:rPr>
              <a:t>租赁终止</a:t>
            </a:r>
            <a:endParaRPr lang="zh-CN" altLang="en-US" sz="1050" dirty="0">
              <a:solidFill>
                <a:schemeClr val="tx1">
                  <a:lumMod val="50000"/>
                </a:schemeClr>
              </a:solidFill>
            </a:endParaRPr>
          </a:p>
        </p:txBody>
      </p:sp>
      <p:cxnSp>
        <p:nvCxnSpPr>
          <p:cNvPr id="14" name="Elbow Connector 15"/>
          <p:cNvCxnSpPr>
            <a:stCxn id="10" idx="0"/>
            <a:endCxn id="21" idx="0"/>
          </p:cNvCxnSpPr>
          <p:nvPr/>
        </p:nvCxnSpPr>
        <p:spPr>
          <a:xfrm rot="16200000" flipV="1">
            <a:off x="6181695" y="619328"/>
            <a:ext cx="12700" cy="3774401"/>
          </a:xfrm>
          <a:prstGeom prst="bentConnector3">
            <a:avLst>
              <a:gd name="adj1" fmla="val 1800000"/>
            </a:avLst>
          </a:prstGeom>
          <a:ln w="19050">
            <a:solidFill>
              <a:schemeClr val="accent5"/>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6"/>
          <p:cNvCxnSpPr>
            <a:stCxn id="4" idx="1"/>
            <a:endCxn id="7" idx="3"/>
          </p:cNvCxnSpPr>
          <p:nvPr/>
        </p:nvCxnSpPr>
        <p:spPr>
          <a:xfrm flipH="1" flipV="1">
            <a:off x="2419623" y="2794200"/>
            <a:ext cx="784225" cy="75"/>
          </a:xfrm>
          <a:prstGeom prst="straightConnector1">
            <a:avLst/>
          </a:prstGeom>
          <a:ln w="19050">
            <a:solidFill>
              <a:schemeClr val="accent5"/>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7"/>
          <p:cNvCxnSpPr>
            <a:endCxn id="25" idx="0"/>
          </p:cNvCxnSpPr>
          <p:nvPr/>
        </p:nvCxnSpPr>
        <p:spPr>
          <a:xfrm>
            <a:off x="1498335" y="3100158"/>
            <a:ext cx="0" cy="504314"/>
          </a:xfrm>
          <a:prstGeom prst="straightConnector1">
            <a:avLst/>
          </a:prstGeom>
          <a:ln w="19050">
            <a:solidFill>
              <a:schemeClr val="accent5"/>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8"/>
          <p:cNvCxnSpPr>
            <a:stCxn id="22" idx="0"/>
            <a:endCxn id="26" idx="0"/>
          </p:cNvCxnSpPr>
          <p:nvPr/>
        </p:nvCxnSpPr>
        <p:spPr>
          <a:xfrm rot="5400000">
            <a:off x="2497675" y="2550472"/>
            <a:ext cx="513384" cy="1594618"/>
          </a:xfrm>
          <a:prstGeom prst="bentConnector3">
            <a:avLst>
              <a:gd name="adj1" fmla="val 50000"/>
            </a:avLst>
          </a:prstGeom>
          <a:ln w="19050">
            <a:solidFill>
              <a:schemeClr val="accent5"/>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9"/>
          <p:cNvCxnSpPr>
            <a:stCxn id="23" idx="0"/>
            <a:endCxn id="9" idx="0"/>
          </p:cNvCxnSpPr>
          <p:nvPr/>
        </p:nvCxnSpPr>
        <p:spPr>
          <a:xfrm>
            <a:off x="3874251" y="3091089"/>
            <a:ext cx="12710" cy="503764"/>
          </a:xfrm>
          <a:prstGeom prst="straightConnector1">
            <a:avLst/>
          </a:prstGeom>
          <a:ln w="19050">
            <a:solidFill>
              <a:schemeClr val="accent5"/>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20"/>
          <p:cNvCxnSpPr>
            <a:stCxn id="4" idx="3"/>
            <a:endCxn id="12" idx="1"/>
          </p:cNvCxnSpPr>
          <p:nvPr/>
        </p:nvCxnSpPr>
        <p:spPr>
          <a:xfrm>
            <a:off x="4570074" y="2794275"/>
            <a:ext cx="686607" cy="0"/>
          </a:xfrm>
          <a:prstGeom prst="straightConnector1">
            <a:avLst/>
          </a:prstGeom>
          <a:ln w="19050">
            <a:solidFill>
              <a:schemeClr val="accent5"/>
            </a:solidFill>
            <a:miter lim="80000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Elbow Connector 21"/>
          <p:cNvCxnSpPr>
            <a:stCxn id="24" idx="0"/>
            <a:endCxn id="11" idx="0"/>
          </p:cNvCxnSpPr>
          <p:nvPr/>
        </p:nvCxnSpPr>
        <p:spPr>
          <a:xfrm rot="16200000" flipH="1">
            <a:off x="4869794" y="2445091"/>
            <a:ext cx="503765" cy="1795760"/>
          </a:xfrm>
          <a:prstGeom prst="bentConnector3">
            <a:avLst>
              <a:gd name="adj1" fmla="val 50000"/>
            </a:avLst>
          </a:prstGeom>
          <a:ln w="19050">
            <a:solidFill>
              <a:schemeClr val="accent5"/>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1" name="Isosceles Triangle 22"/>
          <p:cNvSpPr/>
          <p:nvPr/>
        </p:nvSpPr>
        <p:spPr>
          <a:xfrm>
            <a:off x="4223796" y="2506529"/>
            <a:ext cx="141396" cy="92463"/>
          </a:xfrm>
          <a:prstGeom prst="triangle">
            <a:avLst/>
          </a:prstGeom>
          <a:no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zh-CN" altLang="en-US"/>
          </a:p>
        </p:txBody>
      </p:sp>
      <p:sp>
        <p:nvSpPr>
          <p:cNvPr id="22" name="Isosceles Triangle 23"/>
          <p:cNvSpPr/>
          <p:nvPr/>
        </p:nvSpPr>
        <p:spPr>
          <a:xfrm rot="10800000">
            <a:off x="3480978" y="2998626"/>
            <a:ext cx="141396" cy="92463"/>
          </a:xfrm>
          <a:prstGeom prst="triangle">
            <a:avLst/>
          </a:prstGeom>
          <a:no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zh-CN" altLang="en-US"/>
          </a:p>
        </p:txBody>
      </p:sp>
      <p:sp>
        <p:nvSpPr>
          <p:cNvPr id="23" name="Isosceles Triangle 24"/>
          <p:cNvSpPr/>
          <p:nvPr/>
        </p:nvSpPr>
        <p:spPr>
          <a:xfrm rot="10800000">
            <a:off x="3803553" y="2998626"/>
            <a:ext cx="141396" cy="92463"/>
          </a:xfrm>
          <a:prstGeom prst="triangle">
            <a:avLst/>
          </a:prstGeom>
          <a:no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zh-CN" altLang="en-US"/>
          </a:p>
        </p:txBody>
      </p:sp>
      <p:sp>
        <p:nvSpPr>
          <p:cNvPr id="24" name="Isosceles Triangle 25"/>
          <p:cNvSpPr/>
          <p:nvPr/>
        </p:nvSpPr>
        <p:spPr>
          <a:xfrm rot="10800000">
            <a:off x="4153098" y="2998626"/>
            <a:ext cx="141396" cy="92463"/>
          </a:xfrm>
          <a:prstGeom prst="triangle">
            <a:avLst/>
          </a:prstGeom>
          <a:no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zh-CN" altLang="en-US"/>
          </a:p>
        </p:txBody>
      </p:sp>
      <p:sp>
        <p:nvSpPr>
          <p:cNvPr id="25" name="Isosceles Triangle 26"/>
          <p:cNvSpPr/>
          <p:nvPr/>
        </p:nvSpPr>
        <p:spPr>
          <a:xfrm>
            <a:off x="1427637" y="3604472"/>
            <a:ext cx="141396" cy="92463"/>
          </a:xfrm>
          <a:prstGeom prst="triangle">
            <a:avLst/>
          </a:prstGeom>
          <a:no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zh-CN" altLang="en-US"/>
          </a:p>
        </p:txBody>
      </p:sp>
      <p:sp>
        <p:nvSpPr>
          <p:cNvPr id="26" name="Isosceles Triangle 27"/>
          <p:cNvSpPr/>
          <p:nvPr/>
        </p:nvSpPr>
        <p:spPr>
          <a:xfrm>
            <a:off x="1886360" y="3604473"/>
            <a:ext cx="141396" cy="92463"/>
          </a:xfrm>
          <a:prstGeom prst="triangle">
            <a:avLst/>
          </a:prstGeom>
          <a:noFill/>
          <a:ln w="190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pPr>
            <a:endParaRPr lang="zh-CN" altLang="en-US"/>
          </a:p>
        </p:txBody>
      </p:sp>
      <p:cxnSp>
        <p:nvCxnSpPr>
          <p:cNvPr id="27" name="Straight Arrow Connector 28"/>
          <p:cNvCxnSpPr>
            <a:stCxn id="13" idx="1"/>
            <a:endCxn id="3" idx="3"/>
          </p:cNvCxnSpPr>
          <p:nvPr/>
        </p:nvCxnSpPr>
        <p:spPr>
          <a:xfrm flipH="1">
            <a:off x="4570074" y="1721660"/>
            <a:ext cx="667458" cy="1016"/>
          </a:xfrm>
          <a:prstGeom prst="straightConnector1">
            <a:avLst/>
          </a:prstGeom>
          <a:ln w="19050">
            <a:solidFill>
              <a:schemeClr val="accent5"/>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8" name="Rounded Rectangle 29"/>
          <p:cNvSpPr/>
          <p:nvPr/>
        </p:nvSpPr>
        <p:spPr>
          <a:xfrm>
            <a:off x="1071253" y="4605290"/>
            <a:ext cx="1366226" cy="491546"/>
          </a:xfrm>
          <a:prstGeom prst="roundRect">
            <a:avLst/>
          </a:prstGeom>
          <a:solidFill>
            <a:schemeClr val="bg1"/>
          </a:solidFill>
          <a:ln w="9525">
            <a:solidFill>
              <a:schemeClr val="accent5"/>
            </a:solidFill>
            <a:prstDash val="lgDash"/>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050">
                <a:solidFill>
                  <a:schemeClr val="tx1">
                    <a:lumMod val="50000"/>
                  </a:schemeClr>
                </a:solidFill>
              </a:rPr>
              <a:t>财务系统</a:t>
            </a:r>
            <a:endParaRPr lang="zh-CN" altLang="en-US" sz="1050" dirty="0">
              <a:solidFill>
                <a:schemeClr val="tx1">
                  <a:lumMod val="50000"/>
                </a:schemeClr>
              </a:solidFill>
            </a:endParaRPr>
          </a:p>
        </p:txBody>
      </p:sp>
      <p:cxnSp>
        <p:nvCxnSpPr>
          <p:cNvPr id="29" name="Straight Arrow Connector 30"/>
          <p:cNvCxnSpPr/>
          <p:nvPr/>
        </p:nvCxnSpPr>
        <p:spPr>
          <a:xfrm>
            <a:off x="1498335" y="4188482"/>
            <a:ext cx="21280" cy="427293"/>
          </a:xfrm>
          <a:prstGeom prst="straightConnector1">
            <a:avLst/>
          </a:prstGeom>
          <a:ln w="19050">
            <a:solidFill>
              <a:schemeClr val="accent5"/>
            </a:solidFill>
            <a:prstDash val="sysDot"/>
            <a:miter lim="8000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31"/>
          <p:cNvCxnSpPr/>
          <p:nvPr/>
        </p:nvCxnSpPr>
        <p:spPr>
          <a:xfrm>
            <a:off x="1957058" y="4188482"/>
            <a:ext cx="8871" cy="427293"/>
          </a:xfrm>
          <a:prstGeom prst="straightConnector1">
            <a:avLst/>
          </a:prstGeom>
          <a:ln w="19050">
            <a:solidFill>
              <a:schemeClr val="accent5"/>
            </a:solidFill>
            <a:prstDash val="sysDot"/>
            <a:miter lim="8000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2"/>
          <p:cNvSpPr txBox="1"/>
          <p:nvPr/>
        </p:nvSpPr>
        <p:spPr>
          <a:xfrm>
            <a:off x="1432547" y="4343634"/>
            <a:ext cx="586375" cy="239485"/>
          </a:xfrm>
          <a:prstGeom prst="rect">
            <a:avLst/>
          </a:prstGeom>
          <a:noFill/>
        </p:spPr>
        <p:txBody>
          <a:bodyPr wrap="none" lIns="0" tIns="0" rIns="0" bIns="0" rtlCol="0">
            <a:noAutofit/>
          </a:bodyPr>
          <a:lstStyle/>
          <a:p>
            <a:pPr algn="just">
              <a:lnSpc>
                <a:spcPct val="90000"/>
              </a:lnSpc>
            </a:pPr>
            <a:r>
              <a:rPr lang="zh-CN" altLang="en-US" sz="1200" dirty="0">
                <a:solidFill>
                  <a:schemeClr val="tx1">
                    <a:lumMod val="50000"/>
                  </a:schemeClr>
                </a:solidFill>
              </a:rPr>
              <a:t>集成接口</a:t>
            </a:r>
          </a:p>
        </p:txBody>
      </p:sp>
      <p:sp>
        <p:nvSpPr>
          <p:cNvPr id="32"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租赁流程</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751496874"/>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564496" y="1890692"/>
            <a:ext cx="1463675" cy="1097756"/>
            <a:chOff x="364582" y="1112044"/>
            <a:chExt cx="1463675" cy="1097756"/>
          </a:xfrm>
        </p:grpSpPr>
        <p:pic>
          <p:nvPicPr>
            <p:cNvPr id="4" name="Picture 12" descr="D:\PGBU\Presentations\Template\Art\All_Icons\ic-Executive-gray.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64582" y="1112044"/>
              <a:ext cx="1463675" cy="1097756"/>
            </a:xfrm>
            <a:prstGeom prst="rect">
              <a:avLst/>
            </a:prstGeom>
            <a:noFill/>
            <a:ln w="9525">
              <a:noFill/>
              <a:miter lim="800000"/>
              <a:headEnd/>
              <a:tailEnd/>
            </a:ln>
          </p:spPr>
        </p:pic>
        <p:sp>
          <p:nvSpPr>
            <p:cNvPr id="5" name="TextBox 42"/>
            <p:cNvSpPr txBox="1">
              <a:spLocks noChangeArrowheads="1"/>
            </p:cNvSpPr>
            <p:nvPr/>
          </p:nvSpPr>
          <p:spPr bwMode="auto">
            <a:xfrm>
              <a:off x="639217" y="2041924"/>
              <a:ext cx="914400" cy="152400"/>
            </a:xfrm>
            <a:prstGeom prst="rect">
              <a:avLst/>
            </a:prstGeom>
            <a:noFill/>
            <a:ln w="9525">
              <a:noFill/>
              <a:miter lim="800000"/>
              <a:headEnd/>
              <a:tailEnd/>
            </a:ln>
          </p:spPr>
          <p:txBody>
            <a:bodyPr wrap="none" lIns="0" tIns="0" rIns="0" bIns="0"/>
            <a:lstStyle/>
            <a:p>
              <a:pPr algn="ctr">
                <a:lnSpc>
                  <a:spcPct val="90000"/>
                </a:lnSpc>
              </a:pPr>
              <a:r>
                <a:rPr lang="zh-CN" altLang="en-US" sz="1200" dirty="0"/>
                <a:t>业主</a:t>
              </a:r>
              <a:r>
                <a:rPr lang="en-US" altLang="zh-CN" sz="1200" dirty="0"/>
                <a:t>/</a:t>
              </a:r>
              <a:r>
                <a:rPr lang="zh-CN" altLang="en-US" sz="1200" dirty="0"/>
                <a:t>出租方</a:t>
              </a:r>
              <a:endParaRPr lang="en-US" sz="1200" dirty="0"/>
            </a:p>
          </p:txBody>
        </p:sp>
      </p:grpSp>
      <p:sp>
        <p:nvSpPr>
          <p:cNvPr id="6" name="TextBox 42"/>
          <p:cNvSpPr txBox="1">
            <a:spLocks noChangeArrowheads="1"/>
          </p:cNvSpPr>
          <p:nvPr/>
        </p:nvSpPr>
        <p:spPr bwMode="auto">
          <a:xfrm>
            <a:off x="839129" y="3944522"/>
            <a:ext cx="914400" cy="152400"/>
          </a:xfrm>
          <a:prstGeom prst="rect">
            <a:avLst/>
          </a:prstGeom>
          <a:noFill/>
          <a:ln w="9525">
            <a:noFill/>
            <a:miter lim="800000"/>
            <a:headEnd/>
            <a:tailEnd/>
          </a:ln>
        </p:spPr>
        <p:txBody>
          <a:bodyPr wrap="none" lIns="0" tIns="0" rIns="0" bIns="0"/>
          <a:lstStyle/>
          <a:p>
            <a:pPr algn="ctr">
              <a:lnSpc>
                <a:spcPct val="90000"/>
              </a:lnSpc>
            </a:pPr>
            <a:r>
              <a:rPr lang="zh-CN" altLang="en-US" sz="1200" dirty="0"/>
              <a:t>设施空间</a:t>
            </a:r>
            <a:endParaRPr lang="en-US" sz="1200" dirty="0"/>
          </a:p>
        </p:txBody>
      </p:sp>
      <p:grpSp>
        <p:nvGrpSpPr>
          <p:cNvPr id="7" name="Group 7"/>
          <p:cNvGrpSpPr/>
          <p:nvPr/>
        </p:nvGrpSpPr>
        <p:grpSpPr>
          <a:xfrm>
            <a:off x="564494" y="4058822"/>
            <a:ext cx="1463675" cy="1097756"/>
            <a:chOff x="364580" y="3280174"/>
            <a:chExt cx="1463675" cy="1097756"/>
          </a:xfrm>
        </p:grpSpPr>
        <p:pic>
          <p:nvPicPr>
            <p:cNvPr id="8" name="Picture 8" descr="D:\PGBU\Presentations\Template\Art\All_Icons\ic-SalesTeam-gray.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4580" y="3280174"/>
              <a:ext cx="1463675" cy="1097756"/>
            </a:xfrm>
            <a:prstGeom prst="rect">
              <a:avLst/>
            </a:prstGeom>
            <a:noFill/>
            <a:ln w="9525">
              <a:noFill/>
              <a:miter lim="800000"/>
              <a:headEnd/>
              <a:tailEnd/>
            </a:ln>
          </p:spPr>
        </p:pic>
        <p:sp>
          <p:nvSpPr>
            <p:cNvPr id="9" name="TextBox 42"/>
            <p:cNvSpPr txBox="1">
              <a:spLocks noChangeArrowheads="1"/>
            </p:cNvSpPr>
            <p:nvPr/>
          </p:nvSpPr>
          <p:spPr bwMode="auto">
            <a:xfrm>
              <a:off x="639217" y="4092180"/>
              <a:ext cx="914400" cy="152400"/>
            </a:xfrm>
            <a:prstGeom prst="rect">
              <a:avLst/>
            </a:prstGeom>
            <a:noFill/>
            <a:ln w="9525">
              <a:noFill/>
              <a:miter lim="800000"/>
              <a:headEnd/>
              <a:tailEnd/>
            </a:ln>
          </p:spPr>
          <p:txBody>
            <a:bodyPr wrap="none" lIns="0" tIns="0" rIns="0" bIns="0"/>
            <a:lstStyle/>
            <a:p>
              <a:pPr algn="ctr">
                <a:lnSpc>
                  <a:spcPct val="90000"/>
                </a:lnSpc>
              </a:pPr>
              <a:r>
                <a:rPr lang="zh-CN" altLang="en-US" sz="1200" dirty="0"/>
                <a:t>客户</a:t>
              </a:r>
              <a:r>
                <a:rPr lang="en-US" altLang="zh-CN" sz="1200" dirty="0"/>
                <a:t>/</a:t>
              </a:r>
              <a:r>
                <a:rPr lang="zh-CN" altLang="en-US" sz="1200" dirty="0"/>
                <a:t>承租方</a:t>
              </a:r>
              <a:endParaRPr lang="en-US" sz="1200" dirty="0"/>
            </a:p>
          </p:txBody>
        </p:sp>
      </p:grpSp>
      <p:pic>
        <p:nvPicPr>
          <p:cNvPr id="10"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43808" y="3145532"/>
            <a:ext cx="1323848" cy="1016421"/>
          </a:xfrm>
          <a:prstGeom prst="rect">
            <a:avLst/>
          </a:prstGeom>
        </p:spPr>
      </p:pic>
      <p:sp>
        <p:nvSpPr>
          <p:cNvPr id="11" name="TextBox 42"/>
          <p:cNvSpPr txBox="1">
            <a:spLocks noChangeArrowheads="1"/>
          </p:cNvSpPr>
          <p:nvPr/>
        </p:nvSpPr>
        <p:spPr bwMode="auto">
          <a:xfrm>
            <a:off x="3038652" y="4214468"/>
            <a:ext cx="914400" cy="152400"/>
          </a:xfrm>
          <a:prstGeom prst="rect">
            <a:avLst/>
          </a:prstGeom>
          <a:noFill/>
          <a:ln w="9525">
            <a:noFill/>
            <a:miter lim="800000"/>
            <a:headEnd/>
            <a:tailEnd/>
          </a:ln>
        </p:spPr>
        <p:txBody>
          <a:bodyPr wrap="none" lIns="0" tIns="0" rIns="0" bIns="0"/>
          <a:lstStyle/>
          <a:p>
            <a:pPr algn="ctr">
              <a:lnSpc>
                <a:spcPct val="90000"/>
              </a:lnSpc>
            </a:pPr>
            <a:r>
              <a:rPr lang="zh-CN" altLang="en-US" sz="1200" dirty="0"/>
              <a:t>租赁合同</a:t>
            </a:r>
            <a:endParaRPr lang="en-US" sz="1200" dirty="0"/>
          </a:p>
        </p:txBody>
      </p:sp>
      <p:pic>
        <p:nvPicPr>
          <p:cNvPr id="12" name="Picture 22" descr="D:\PGBU\Presentations\Template\Art\All_Icons\ic-InformationManagement-gray.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84337" y="3091572"/>
            <a:ext cx="1463675" cy="1097756"/>
          </a:xfrm>
          <a:prstGeom prst="rect">
            <a:avLst/>
          </a:prstGeom>
          <a:noFill/>
          <a:ln w="9525">
            <a:noFill/>
            <a:miter lim="800000"/>
            <a:headEnd/>
            <a:tailEnd/>
          </a:ln>
        </p:spPr>
      </p:pic>
      <p:pic>
        <p:nvPicPr>
          <p:cNvPr id="13" name="Picture 8" descr="C:\Users\esanborn\Documents\Enablement\Icons\ic-IT_Professional-wht-on-gray.gif"/>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28636" y="3271849"/>
            <a:ext cx="763784" cy="763784"/>
          </a:xfrm>
          <a:prstGeom prst="rect">
            <a:avLst/>
          </a:prstGeom>
          <a:noFill/>
        </p:spPr>
      </p:pic>
      <p:pic>
        <p:nvPicPr>
          <p:cNvPr id="14" name="Picture 29" descr="D:\PGBU\Presentations\Template\Art\All_Icons\Spreadsheet\PNG\ic-Spreadsheet-gray.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810520" y="3056748"/>
            <a:ext cx="1190140" cy="1140458"/>
          </a:xfrm>
          <a:prstGeom prst="rect">
            <a:avLst/>
          </a:prstGeom>
          <a:noFill/>
          <a:ln w="9525">
            <a:noFill/>
            <a:miter lim="800000"/>
            <a:headEnd/>
            <a:tailEnd/>
          </a:ln>
        </p:spPr>
      </p:pic>
      <p:sp>
        <p:nvSpPr>
          <p:cNvPr id="15" name="TextBox 42"/>
          <p:cNvSpPr txBox="1">
            <a:spLocks noChangeArrowheads="1"/>
          </p:cNvSpPr>
          <p:nvPr/>
        </p:nvSpPr>
        <p:spPr bwMode="auto">
          <a:xfrm>
            <a:off x="4994358" y="4102588"/>
            <a:ext cx="914400" cy="152400"/>
          </a:xfrm>
          <a:prstGeom prst="rect">
            <a:avLst/>
          </a:prstGeom>
          <a:noFill/>
          <a:ln w="9525">
            <a:noFill/>
            <a:miter lim="800000"/>
            <a:headEnd/>
            <a:tailEnd/>
          </a:ln>
        </p:spPr>
        <p:txBody>
          <a:bodyPr wrap="none" lIns="0" tIns="0" rIns="0" bIns="0"/>
          <a:lstStyle/>
          <a:p>
            <a:pPr algn="ctr">
              <a:lnSpc>
                <a:spcPct val="90000"/>
              </a:lnSpc>
            </a:pPr>
            <a:r>
              <a:rPr lang="zh-CN" altLang="en-US" sz="1200" dirty="0"/>
              <a:t>租金收入</a:t>
            </a:r>
            <a:endParaRPr lang="en-US" sz="1200" dirty="0"/>
          </a:p>
        </p:txBody>
      </p:sp>
      <p:sp>
        <p:nvSpPr>
          <p:cNvPr id="16" name="TextBox 42"/>
          <p:cNvSpPr txBox="1">
            <a:spLocks noChangeArrowheads="1"/>
          </p:cNvSpPr>
          <p:nvPr/>
        </p:nvSpPr>
        <p:spPr bwMode="auto">
          <a:xfrm>
            <a:off x="6070482" y="4102340"/>
            <a:ext cx="914400" cy="152400"/>
          </a:xfrm>
          <a:prstGeom prst="rect">
            <a:avLst/>
          </a:prstGeom>
          <a:noFill/>
          <a:ln w="9525">
            <a:noFill/>
            <a:miter lim="800000"/>
            <a:headEnd/>
            <a:tailEnd/>
          </a:ln>
        </p:spPr>
        <p:txBody>
          <a:bodyPr wrap="none" lIns="0" tIns="0" rIns="0" bIns="0"/>
          <a:lstStyle/>
          <a:p>
            <a:pPr algn="ctr">
              <a:lnSpc>
                <a:spcPct val="90000"/>
              </a:lnSpc>
            </a:pPr>
            <a:r>
              <a:rPr lang="zh-CN" altLang="en-US" sz="1200" dirty="0"/>
              <a:t>费用与支出</a:t>
            </a:r>
            <a:endParaRPr lang="en-US" sz="1200" dirty="0"/>
          </a:p>
        </p:txBody>
      </p:sp>
      <p:pic>
        <p:nvPicPr>
          <p:cNvPr id="17" name="Picture 14" descr="D:\PGBU\Presentations\Template\Art\All_Icons\ic-Arrow1-red.png"/>
          <p:cNvPicPr>
            <a:picLocks noChangeAspect="1" noChangeArrowheads="1"/>
          </p:cNvPicPr>
          <p:nvPr/>
        </p:nvPicPr>
        <p:blipFill>
          <a:blip r:embed="rId8" cstate="screen">
            <a:lum bright="40000"/>
            <a:extLst>
              <a:ext uri="{28A0092B-C50C-407E-A947-70E740481C1C}">
                <a14:useLocalDpi xmlns:a14="http://schemas.microsoft.com/office/drawing/2010/main"/>
              </a:ext>
            </a:extLst>
          </a:blip>
          <a:srcRect/>
          <a:stretch>
            <a:fillRect/>
          </a:stretch>
        </p:blipFill>
        <p:spPr bwMode="auto">
          <a:xfrm rot="16200000">
            <a:off x="5621490" y="2360805"/>
            <a:ext cx="594341" cy="765572"/>
          </a:xfrm>
          <a:prstGeom prst="rect">
            <a:avLst/>
          </a:prstGeom>
          <a:noFill/>
          <a:ln w="9525">
            <a:noFill/>
            <a:miter lim="800000"/>
            <a:headEnd/>
            <a:tailEnd/>
          </a:ln>
        </p:spPr>
      </p:pic>
      <p:cxnSp>
        <p:nvCxnSpPr>
          <p:cNvPr id="18" name="Straight Connector 18"/>
          <p:cNvCxnSpPr/>
          <p:nvPr/>
        </p:nvCxnSpPr>
        <p:spPr>
          <a:xfrm>
            <a:off x="2258629" y="2682920"/>
            <a:ext cx="0" cy="1924780"/>
          </a:xfrm>
          <a:prstGeom prst="line">
            <a:avLst/>
          </a:prstGeom>
          <a:ln w="88900">
            <a:solidFill>
              <a:srgbClr val="FF6666"/>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9"/>
          <p:cNvCxnSpPr/>
          <p:nvPr/>
        </p:nvCxnSpPr>
        <p:spPr>
          <a:xfrm flipH="1" flipV="1">
            <a:off x="1846124" y="2721748"/>
            <a:ext cx="442496" cy="1"/>
          </a:xfrm>
          <a:prstGeom prst="line">
            <a:avLst/>
          </a:prstGeom>
          <a:ln w="88900">
            <a:solidFill>
              <a:srgbClr val="FF6666"/>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20"/>
          <p:cNvCxnSpPr/>
          <p:nvPr/>
        </p:nvCxnSpPr>
        <p:spPr>
          <a:xfrm flipH="1" flipV="1">
            <a:off x="1846124" y="3663996"/>
            <a:ext cx="442496" cy="1"/>
          </a:xfrm>
          <a:prstGeom prst="line">
            <a:avLst/>
          </a:prstGeom>
          <a:ln w="92075">
            <a:solidFill>
              <a:srgbClr val="FF6666"/>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1"/>
          <p:cNvCxnSpPr/>
          <p:nvPr/>
        </p:nvCxnSpPr>
        <p:spPr>
          <a:xfrm flipH="1" flipV="1">
            <a:off x="1846124" y="4568871"/>
            <a:ext cx="442496" cy="1"/>
          </a:xfrm>
          <a:prstGeom prst="line">
            <a:avLst/>
          </a:prstGeom>
          <a:ln w="88900">
            <a:solidFill>
              <a:srgbClr val="FF6666"/>
            </a:solidFill>
            <a:miter lim="800000"/>
          </a:ln>
        </p:spPr>
        <p:style>
          <a:lnRef idx="1">
            <a:schemeClr val="accent1"/>
          </a:lnRef>
          <a:fillRef idx="0">
            <a:schemeClr val="accent1"/>
          </a:fillRef>
          <a:effectRef idx="0">
            <a:schemeClr val="accent1"/>
          </a:effectRef>
          <a:fontRef idx="minor">
            <a:schemeClr val="tx1"/>
          </a:fontRef>
        </p:style>
      </p:cxnSp>
      <p:pic>
        <p:nvPicPr>
          <p:cNvPr id="22" name="Picture 29" descr="D:\PGBU\Presentations\Template\Art\All_Icons\Spreadsheet\PNG\ic-Spreadsheet-gray.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64565" y="3038082"/>
            <a:ext cx="1190140" cy="1140458"/>
          </a:xfrm>
          <a:prstGeom prst="rect">
            <a:avLst/>
          </a:prstGeom>
          <a:noFill/>
          <a:ln w="9525">
            <a:noFill/>
            <a:miter lim="800000"/>
            <a:headEnd/>
            <a:tailEnd/>
          </a:ln>
        </p:spPr>
      </p:pic>
      <p:cxnSp>
        <p:nvCxnSpPr>
          <p:cNvPr id="23" name="Straight Connector 23"/>
          <p:cNvCxnSpPr/>
          <p:nvPr/>
        </p:nvCxnSpPr>
        <p:spPr>
          <a:xfrm flipH="1">
            <a:off x="5332873" y="2967739"/>
            <a:ext cx="1171575" cy="1"/>
          </a:xfrm>
          <a:prstGeom prst="line">
            <a:avLst/>
          </a:prstGeom>
          <a:ln w="92075">
            <a:solidFill>
              <a:srgbClr val="FF6666"/>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4"/>
          <p:cNvCxnSpPr/>
          <p:nvPr/>
        </p:nvCxnSpPr>
        <p:spPr>
          <a:xfrm>
            <a:off x="5379133" y="2930855"/>
            <a:ext cx="315" cy="214454"/>
          </a:xfrm>
          <a:prstGeom prst="line">
            <a:avLst/>
          </a:prstGeom>
          <a:ln w="92075">
            <a:solidFill>
              <a:srgbClr val="FF6666"/>
            </a:solidFill>
            <a:miter lim="800000"/>
          </a:ln>
        </p:spPr>
        <p:style>
          <a:lnRef idx="1">
            <a:schemeClr val="accent1"/>
          </a:lnRef>
          <a:fillRef idx="0">
            <a:schemeClr val="accent1"/>
          </a:fillRef>
          <a:effectRef idx="0">
            <a:schemeClr val="accent1"/>
          </a:effectRef>
          <a:fontRef idx="minor">
            <a:schemeClr val="tx1"/>
          </a:fontRef>
        </p:style>
      </p:cxnSp>
      <p:grpSp>
        <p:nvGrpSpPr>
          <p:cNvPr id="25" name="Group 25"/>
          <p:cNvGrpSpPr/>
          <p:nvPr/>
        </p:nvGrpSpPr>
        <p:grpSpPr>
          <a:xfrm>
            <a:off x="5159822" y="1348290"/>
            <a:ext cx="1466875" cy="1209486"/>
            <a:chOff x="4975406" y="695866"/>
            <a:chExt cx="1466875" cy="1209486"/>
          </a:xfrm>
        </p:grpSpPr>
        <p:pic>
          <p:nvPicPr>
            <p:cNvPr id="26" name="Picture 29" descr="D:\PGBU\Presentations\Template\Art\All_Icons\Spreadsheet\PNG\ic-Spreadsheet-gray.pn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975406" y="695866"/>
              <a:ext cx="1466875" cy="1209486"/>
            </a:xfrm>
            <a:prstGeom prst="rect">
              <a:avLst/>
            </a:prstGeom>
            <a:noFill/>
            <a:ln w="9525">
              <a:noFill/>
              <a:miter lim="800000"/>
              <a:headEnd/>
              <a:tailEnd/>
            </a:ln>
          </p:spPr>
        </p:pic>
        <p:sp>
          <p:nvSpPr>
            <p:cNvPr id="27" name="TextBox 42"/>
            <p:cNvSpPr txBox="1">
              <a:spLocks noChangeArrowheads="1"/>
            </p:cNvSpPr>
            <p:nvPr/>
          </p:nvSpPr>
          <p:spPr bwMode="auto">
            <a:xfrm>
              <a:off x="5251644" y="1711430"/>
              <a:ext cx="914400" cy="152400"/>
            </a:xfrm>
            <a:prstGeom prst="rect">
              <a:avLst/>
            </a:prstGeom>
            <a:noFill/>
            <a:ln w="9525">
              <a:noFill/>
              <a:miter lim="800000"/>
              <a:headEnd/>
              <a:tailEnd/>
            </a:ln>
          </p:spPr>
          <p:txBody>
            <a:bodyPr wrap="none" lIns="0" tIns="0" rIns="0" bIns="0"/>
            <a:lstStyle/>
            <a:p>
              <a:pPr algn="ctr">
                <a:lnSpc>
                  <a:spcPct val="90000"/>
                </a:lnSpc>
              </a:pPr>
              <a:r>
                <a:rPr lang="zh-CN" altLang="en-US" sz="1200" dirty="0"/>
                <a:t>成本表</a:t>
              </a:r>
              <a:endParaRPr lang="en-US" sz="1200" dirty="0"/>
            </a:p>
          </p:txBody>
        </p:sp>
      </p:grpSp>
      <p:pic>
        <p:nvPicPr>
          <p:cNvPr id="28" name="Picture 14" descr="D:\PGBU\Presentations\Template\Art\All_Icons\ic-Arrow1-red.png"/>
          <p:cNvPicPr>
            <a:picLocks noChangeAspect="1" noChangeArrowheads="1"/>
          </p:cNvPicPr>
          <p:nvPr/>
        </p:nvPicPr>
        <p:blipFill>
          <a:blip r:embed="rId8" cstate="screen">
            <a:lum bright="40000"/>
            <a:extLst>
              <a:ext uri="{28A0092B-C50C-407E-A947-70E740481C1C}">
                <a14:useLocalDpi xmlns:a14="http://schemas.microsoft.com/office/drawing/2010/main"/>
              </a:ext>
            </a:extLst>
          </a:blip>
          <a:srcRect/>
          <a:stretch>
            <a:fillRect/>
          </a:stretch>
        </p:blipFill>
        <p:spPr bwMode="auto">
          <a:xfrm>
            <a:off x="4314401" y="3270955"/>
            <a:ext cx="594341" cy="765572"/>
          </a:xfrm>
          <a:prstGeom prst="rect">
            <a:avLst/>
          </a:prstGeom>
          <a:noFill/>
          <a:ln w="9525">
            <a:noFill/>
            <a:miter lim="800000"/>
            <a:headEnd/>
            <a:tailEnd/>
          </a:ln>
        </p:spPr>
      </p:pic>
      <p:pic>
        <p:nvPicPr>
          <p:cNvPr id="29" name="Picture 14" descr="D:\PGBU\Presentations\Template\Art\All_Icons\ic-Arrow1-red.png"/>
          <p:cNvPicPr>
            <a:picLocks noChangeAspect="1" noChangeArrowheads="1"/>
          </p:cNvPicPr>
          <p:nvPr/>
        </p:nvPicPr>
        <p:blipFill>
          <a:blip r:embed="rId8" cstate="screen">
            <a:lum bright="40000"/>
            <a:extLst>
              <a:ext uri="{28A0092B-C50C-407E-A947-70E740481C1C}">
                <a14:useLocalDpi xmlns:a14="http://schemas.microsoft.com/office/drawing/2010/main"/>
              </a:ext>
            </a:extLst>
          </a:blip>
          <a:srcRect/>
          <a:stretch>
            <a:fillRect/>
          </a:stretch>
        </p:blipFill>
        <p:spPr bwMode="auto">
          <a:xfrm>
            <a:off x="2162129" y="3285144"/>
            <a:ext cx="594341" cy="765572"/>
          </a:xfrm>
          <a:prstGeom prst="rect">
            <a:avLst/>
          </a:prstGeom>
          <a:noFill/>
          <a:ln w="9525">
            <a:noFill/>
            <a:miter lim="800000"/>
            <a:headEnd/>
            <a:tailEnd/>
          </a:ln>
        </p:spPr>
      </p:pic>
      <p:pic>
        <p:nvPicPr>
          <p:cNvPr id="30" name="Picture 14" descr="D:\PGBU\Presentations\Template\Art\All_Icons\ic-Arrow1-red.png"/>
          <p:cNvPicPr>
            <a:picLocks noChangeAspect="1" noChangeArrowheads="1"/>
          </p:cNvPicPr>
          <p:nvPr/>
        </p:nvPicPr>
        <p:blipFill>
          <a:blip r:embed="rId8" cstate="screen">
            <a:lum bright="40000"/>
            <a:extLst>
              <a:ext uri="{28A0092B-C50C-407E-A947-70E740481C1C}">
                <a14:useLocalDpi xmlns:a14="http://schemas.microsoft.com/office/drawing/2010/main"/>
              </a:ext>
            </a:extLst>
          </a:blip>
          <a:srcRect/>
          <a:stretch>
            <a:fillRect/>
          </a:stretch>
        </p:blipFill>
        <p:spPr bwMode="auto">
          <a:xfrm rot="10800000">
            <a:off x="6870867" y="3269591"/>
            <a:ext cx="594341" cy="765572"/>
          </a:xfrm>
          <a:prstGeom prst="rect">
            <a:avLst/>
          </a:prstGeom>
          <a:noFill/>
          <a:ln w="9525">
            <a:noFill/>
            <a:miter lim="800000"/>
            <a:headEnd/>
            <a:tailEnd/>
          </a:ln>
        </p:spPr>
      </p:pic>
      <p:cxnSp>
        <p:nvCxnSpPr>
          <p:cNvPr id="31" name="Straight Connector 31"/>
          <p:cNvCxnSpPr/>
          <p:nvPr/>
        </p:nvCxnSpPr>
        <p:spPr>
          <a:xfrm>
            <a:off x="6458188" y="2935366"/>
            <a:ext cx="315" cy="214454"/>
          </a:xfrm>
          <a:prstGeom prst="line">
            <a:avLst/>
          </a:prstGeom>
          <a:ln w="92075">
            <a:solidFill>
              <a:srgbClr val="FF6666"/>
            </a:solidFill>
            <a:miter lim="800000"/>
          </a:ln>
        </p:spPr>
        <p:style>
          <a:lnRef idx="1">
            <a:schemeClr val="accent1"/>
          </a:lnRef>
          <a:fillRef idx="0">
            <a:schemeClr val="accent1"/>
          </a:fillRef>
          <a:effectRef idx="0">
            <a:schemeClr val="accent1"/>
          </a:effectRef>
          <a:fontRef idx="minor">
            <a:schemeClr val="tx1"/>
          </a:fontRef>
        </p:style>
      </p:cxnSp>
      <p:sp>
        <p:nvSpPr>
          <p:cNvPr id="32" name="TextBox 42"/>
          <p:cNvSpPr txBox="1">
            <a:spLocks noChangeArrowheads="1"/>
          </p:cNvSpPr>
          <p:nvPr/>
        </p:nvSpPr>
        <p:spPr bwMode="auto">
          <a:xfrm>
            <a:off x="7553328" y="2409287"/>
            <a:ext cx="914400" cy="152400"/>
          </a:xfrm>
          <a:prstGeom prst="rect">
            <a:avLst/>
          </a:prstGeom>
          <a:noFill/>
          <a:ln w="9525">
            <a:noFill/>
            <a:miter lim="800000"/>
            <a:headEnd/>
            <a:tailEnd/>
          </a:ln>
        </p:spPr>
        <p:txBody>
          <a:bodyPr wrap="none" lIns="0" tIns="0" rIns="0" bIns="0"/>
          <a:lstStyle/>
          <a:p>
            <a:pPr algn="ctr">
              <a:lnSpc>
                <a:spcPct val="90000"/>
              </a:lnSpc>
            </a:pPr>
            <a:r>
              <a:rPr lang="zh-CN" altLang="en-US" sz="1200" dirty="0"/>
              <a:t>财务系统</a:t>
            </a:r>
            <a:endParaRPr lang="en-US" sz="1200" dirty="0"/>
          </a:p>
        </p:txBody>
      </p:sp>
      <p:grpSp>
        <p:nvGrpSpPr>
          <p:cNvPr id="33" name="Group 33"/>
          <p:cNvGrpSpPr/>
          <p:nvPr/>
        </p:nvGrpSpPr>
        <p:grpSpPr>
          <a:xfrm>
            <a:off x="7648826" y="1465507"/>
            <a:ext cx="635612" cy="925164"/>
            <a:chOff x="6689113" y="1068327"/>
            <a:chExt cx="619716" cy="768149"/>
          </a:xfrm>
        </p:grpSpPr>
        <p:pic>
          <p:nvPicPr>
            <p:cNvPr id="34" name="Picture 8" descr="D:\gl\curric\ppts\docum078.gif"/>
            <p:cNvPicPr>
              <a:picLocks noChangeAspect="1" noChangeArrowheads="1"/>
            </p:cNvPicPr>
            <p:nvPr/>
          </p:nvPicPr>
          <p:blipFill>
            <a:blip r:embed="rId10" cstate="print"/>
            <a:srcRect/>
            <a:stretch>
              <a:fillRect/>
            </a:stretch>
          </p:blipFill>
          <p:spPr bwMode="auto">
            <a:xfrm>
              <a:off x="6689113" y="1068327"/>
              <a:ext cx="484994" cy="686272"/>
            </a:xfrm>
            <a:prstGeom prst="rect">
              <a:avLst/>
            </a:prstGeom>
            <a:noFill/>
            <a:ln w="9525">
              <a:noFill/>
              <a:miter lim="800000"/>
              <a:headEnd/>
              <a:tailEnd/>
            </a:ln>
          </p:spPr>
        </p:pic>
        <p:pic>
          <p:nvPicPr>
            <p:cNvPr id="35" name="Picture 8" descr="D:\gl\curric\ppts\docum078.gif"/>
            <p:cNvPicPr>
              <a:picLocks noChangeAspect="1" noChangeArrowheads="1"/>
            </p:cNvPicPr>
            <p:nvPr/>
          </p:nvPicPr>
          <p:blipFill>
            <a:blip r:embed="rId10" cstate="print"/>
            <a:srcRect/>
            <a:stretch>
              <a:fillRect/>
            </a:stretch>
          </p:blipFill>
          <p:spPr bwMode="auto">
            <a:xfrm>
              <a:off x="6756474" y="1109266"/>
              <a:ext cx="484994" cy="686272"/>
            </a:xfrm>
            <a:prstGeom prst="rect">
              <a:avLst/>
            </a:prstGeom>
            <a:noFill/>
            <a:ln w="9525">
              <a:noFill/>
              <a:miter lim="800000"/>
              <a:headEnd/>
              <a:tailEnd/>
            </a:ln>
          </p:spPr>
        </p:pic>
        <p:pic>
          <p:nvPicPr>
            <p:cNvPr id="36" name="Picture 8" descr="D:\gl\curric\ppts\docum078.gif"/>
            <p:cNvPicPr>
              <a:picLocks noChangeAspect="1" noChangeArrowheads="1"/>
            </p:cNvPicPr>
            <p:nvPr/>
          </p:nvPicPr>
          <p:blipFill>
            <a:blip r:embed="rId10" cstate="print"/>
            <a:srcRect/>
            <a:stretch>
              <a:fillRect/>
            </a:stretch>
          </p:blipFill>
          <p:spPr bwMode="auto">
            <a:xfrm>
              <a:off x="6823835" y="1150204"/>
              <a:ext cx="484994" cy="686272"/>
            </a:xfrm>
            <a:prstGeom prst="rect">
              <a:avLst/>
            </a:prstGeom>
            <a:noFill/>
            <a:ln w="9525">
              <a:noFill/>
              <a:miter lim="800000"/>
              <a:headEnd/>
              <a:tailEnd/>
            </a:ln>
          </p:spPr>
        </p:pic>
      </p:grpSp>
      <p:cxnSp>
        <p:nvCxnSpPr>
          <p:cNvPr id="37" name="Straight Connector 37"/>
          <p:cNvCxnSpPr/>
          <p:nvPr/>
        </p:nvCxnSpPr>
        <p:spPr>
          <a:xfrm flipH="1">
            <a:off x="6346061" y="2004041"/>
            <a:ext cx="1251603" cy="0"/>
          </a:xfrm>
          <a:prstGeom prst="line">
            <a:avLst/>
          </a:prstGeom>
          <a:ln w="88900">
            <a:solidFill>
              <a:srgbClr val="FF6666">
                <a:alpha val="44000"/>
              </a:srgbClr>
            </a:solidFill>
            <a:prstDash val="sysDot"/>
            <a:miter lim="8000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TextBox 38"/>
          <p:cNvSpPr txBox="1"/>
          <p:nvPr/>
        </p:nvSpPr>
        <p:spPr>
          <a:xfrm>
            <a:off x="6560603" y="1813485"/>
            <a:ext cx="620528" cy="154362"/>
          </a:xfrm>
          <a:prstGeom prst="rect">
            <a:avLst/>
          </a:prstGeom>
          <a:noFill/>
        </p:spPr>
        <p:txBody>
          <a:bodyPr wrap="none" lIns="0" tIns="0" rIns="0" bIns="0" rtlCol="0">
            <a:noAutofit/>
          </a:bodyPr>
          <a:lstStyle/>
          <a:p>
            <a:pPr algn="ctr">
              <a:lnSpc>
                <a:spcPct val="90000"/>
              </a:lnSpc>
            </a:pPr>
            <a:r>
              <a:rPr lang="zh-CN" altLang="en-US" sz="1050" dirty="0"/>
              <a:t>集成接口</a:t>
            </a:r>
          </a:p>
        </p:txBody>
      </p:sp>
      <p:sp>
        <p:nvSpPr>
          <p:cNvPr id="39" name="TextBox 10"/>
          <p:cNvSpPr txBox="1"/>
          <p:nvPr/>
        </p:nvSpPr>
        <p:spPr>
          <a:xfrm>
            <a:off x="387111" y="147618"/>
            <a:ext cx="2492990"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租赁收入与成本归集</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3572070111"/>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extLst>
              <p:ext uri="{D42A27DB-BD31-4B8C-83A1-F6EECF244321}">
                <p14:modId xmlns:p14="http://schemas.microsoft.com/office/powerpoint/2010/main" val="1623675958"/>
              </p:ext>
            </p:extLst>
          </p:nvPr>
        </p:nvGraphicFramePr>
        <p:xfrm>
          <a:off x="1524000" y="94326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线形标注 1 6"/>
          <p:cNvSpPr/>
          <p:nvPr/>
        </p:nvSpPr>
        <p:spPr>
          <a:xfrm>
            <a:off x="6612007" y="1579807"/>
            <a:ext cx="1953039" cy="418935"/>
          </a:xfrm>
          <a:prstGeom prst="borderCallout1">
            <a:avLst>
              <a:gd name="adj1" fmla="val 102380"/>
              <a:gd name="adj2" fmla="val -1463"/>
              <a:gd name="adj3" fmla="val -32710"/>
              <a:gd name="adj4" fmla="val -98264"/>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显示空间的类型</a:t>
            </a:r>
            <a:r>
              <a:rPr lang="en-US" altLang="zh-CN" sz="1200" dirty="0"/>
              <a:t>/</a:t>
            </a:r>
            <a:r>
              <a:rPr lang="zh-CN" altLang="en-US" sz="1200" dirty="0"/>
              <a:t>类别</a:t>
            </a:r>
          </a:p>
        </p:txBody>
      </p:sp>
      <p:sp>
        <p:nvSpPr>
          <p:cNvPr id="8" name="线形标注 1 7"/>
          <p:cNvSpPr/>
          <p:nvPr/>
        </p:nvSpPr>
        <p:spPr>
          <a:xfrm>
            <a:off x="6612007" y="4169392"/>
            <a:ext cx="1953039" cy="418935"/>
          </a:xfrm>
          <a:prstGeom prst="borderCallout1">
            <a:avLst>
              <a:gd name="adj1" fmla="val 2736"/>
              <a:gd name="adj2" fmla="val -2226"/>
              <a:gd name="adj3" fmla="val -267586"/>
              <a:gd name="adj4" fmla="val -3185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内部空间的使用状态</a:t>
            </a:r>
          </a:p>
        </p:txBody>
      </p:sp>
      <p:sp>
        <p:nvSpPr>
          <p:cNvPr id="9" name="线形标注 1 8"/>
          <p:cNvSpPr/>
          <p:nvPr/>
        </p:nvSpPr>
        <p:spPr>
          <a:xfrm>
            <a:off x="578954" y="4051614"/>
            <a:ext cx="1953039" cy="418935"/>
          </a:xfrm>
          <a:prstGeom prst="borderCallout1">
            <a:avLst>
              <a:gd name="adj1" fmla="val -823"/>
              <a:gd name="adj2" fmla="val 98156"/>
              <a:gd name="adj3" fmla="val 102521"/>
              <a:gd name="adj4" fmla="val 202881"/>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合同的到期预警</a:t>
            </a:r>
          </a:p>
        </p:txBody>
      </p:sp>
      <p:sp>
        <p:nvSpPr>
          <p:cNvPr id="10" name="线形标注 1 9"/>
          <p:cNvSpPr/>
          <p:nvPr/>
        </p:nvSpPr>
        <p:spPr>
          <a:xfrm>
            <a:off x="547481" y="1579807"/>
            <a:ext cx="1953039" cy="418935"/>
          </a:xfrm>
          <a:prstGeom prst="borderCallout1">
            <a:avLst>
              <a:gd name="adj1" fmla="val 957"/>
              <a:gd name="adj2" fmla="val 100064"/>
              <a:gd name="adj3" fmla="val 328499"/>
              <a:gd name="adj4" fmla="val 12578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合同的各个状态</a:t>
            </a:r>
          </a:p>
        </p:txBody>
      </p:sp>
      <p:sp>
        <p:nvSpPr>
          <p:cNvPr id="11"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itchFamily="34" charset="-122"/>
                <a:ea typeface="微软雅黑" pitchFamily="34" charset="-122"/>
              </a:rPr>
              <a:t>业务结构</a:t>
            </a:r>
          </a:p>
        </p:txBody>
      </p:sp>
    </p:spTree>
    <p:extLst>
      <p:ext uri="{BB962C8B-B14F-4D97-AF65-F5344CB8AC3E}">
        <p14:creationId xmlns:p14="http://schemas.microsoft.com/office/powerpoint/2010/main" val="208973968"/>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extLst>
              <p:ext uri="{D42A27DB-BD31-4B8C-83A1-F6EECF244321}">
                <p14:modId xmlns:p14="http://schemas.microsoft.com/office/powerpoint/2010/main" val="3477779471"/>
              </p:ext>
            </p:extLst>
          </p:nvPr>
        </p:nvGraphicFramePr>
        <p:xfrm>
          <a:off x="2124489" y="2341795"/>
          <a:ext cx="4727713" cy="2859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线形标注 1 4"/>
          <p:cNvSpPr/>
          <p:nvPr/>
        </p:nvSpPr>
        <p:spPr>
          <a:xfrm>
            <a:off x="547481" y="1773772"/>
            <a:ext cx="1953039" cy="418935"/>
          </a:xfrm>
          <a:prstGeom prst="borderCallout1">
            <a:avLst>
              <a:gd name="adj1" fmla="val 957"/>
              <a:gd name="adj2" fmla="val 100064"/>
              <a:gd name="adj3" fmla="val 296471"/>
              <a:gd name="adj4" fmla="val 128454"/>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自用共享空间申请流程</a:t>
            </a:r>
          </a:p>
        </p:txBody>
      </p:sp>
      <p:sp>
        <p:nvSpPr>
          <p:cNvPr id="6" name="线形标注 1 5"/>
          <p:cNvSpPr/>
          <p:nvPr/>
        </p:nvSpPr>
        <p:spPr>
          <a:xfrm>
            <a:off x="3511825" y="996282"/>
            <a:ext cx="1953039" cy="418935"/>
          </a:xfrm>
          <a:prstGeom prst="borderCallout1">
            <a:avLst>
              <a:gd name="adj1" fmla="val 98822"/>
              <a:gd name="adj2" fmla="val 50064"/>
              <a:gd name="adj3" fmla="val 330279"/>
              <a:gd name="adj4" fmla="val 50210"/>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租客户空间审批流程</a:t>
            </a:r>
          </a:p>
        </p:txBody>
      </p:sp>
      <p:sp>
        <p:nvSpPr>
          <p:cNvPr id="7" name="线形标注 1 6"/>
          <p:cNvSpPr/>
          <p:nvPr/>
        </p:nvSpPr>
        <p:spPr>
          <a:xfrm>
            <a:off x="6486938" y="1773772"/>
            <a:ext cx="1953039" cy="418935"/>
          </a:xfrm>
          <a:prstGeom prst="borderCallout1">
            <a:avLst>
              <a:gd name="adj1" fmla="val 100601"/>
              <a:gd name="adj2" fmla="val -699"/>
              <a:gd name="adj3" fmla="val 308926"/>
              <a:gd name="adj4" fmla="val -29179"/>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200" dirty="0"/>
              <a:t>出租空间审核流程</a:t>
            </a:r>
          </a:p>
        </p:txBody>
      </p:sp>
      <p:sp>
        <p:nvSpPr>
          <p:cNvPr id="9"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相关流程</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2052491535"/>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a:spLocks noChangeArrowheads="1"/>
          </p:cNvSpPr>
          <p:nvPr/>
        </p:nvSpPr>
        <p:spPr bwMode="auto">
          <a:xfrm>
            <a:off x="2088349" y="3531526"/>
            <a:ext cx="796396" cy="800365"/>
          </a:xfrm>
          <a:prstGeom prst="ellipse">
            <a:avLst/>
          </a:prstGeom>
          <a:solidFill>
            <a:srgbClr val="227BE4">
              <a:alpha val="29999"/>
            </a:srgbClr>
          </a:solidFill>
          <a:ln>
            <a:noFill/>
          </a:ln>
        </p:spPr>
        <p:txBody>
          <a:bodyPr anchor="ctr"/>
          <a:lstStyle/>
          <a:p>
            <a:pPr algn="ctr"/>
            <a:endParaRPr lang="zh-CN" altLang="zh-CN" sz="2667">
              <a:latin typeface="Calibri" panose="020F0502020204030204" pitchFamily="34" charset="0"/>
              <a:cs typeface="Calibri" panose="020F0502020204030204" pitchFamily="34" charset="0"/>
              <a:sym typeface="Calibri" panose="020F0502020204030204" pitchFamily="34" charset="0"/>
            </a:endParaRPr>
          </a:p>
        </p:txBody>
      </p:sp>
      <p:sp>
        <p:nvSpPr>
          <p:cNvPr id="5" name="Oval 12"/>
          <p:cNvSpPr>
            <a:spLocks noChangeArrowheads="1"/>
          </p:cNvSpPr>
          <p:nvPr/>
        </p:nvSpPr>
        <p:spPr bwMode="auto">
          <a:xfrm>
            <a:off x="4288359" y="3531526"/>
            <a:ext cx="797718" cy="800365"/>
          </a:xfrm>
          <a:prstGeom prst="ellipse">
            <a:avLst/>
          </a:prstGeom>
          <a:solidFill>
            <a:srgbClr val="227BE4">
              <a:alpha val="29999"/>
            </a:srgbClr>
          </a:solidFill>
          <a:ln>
            <a:noFill/>
          </a:ln>
        </p:spPr>
        <p:txBody>
          <a:bodyPr anchor="ctr"/>
          <a:lstStyle/>
          <a:p>
            <a:pPr algn="ctr"/>
            <a:endParaRPr lang="zh-CN" altLang="zh-CN" sz="2667">
              <a:latin typeface="Calibri" panose="020F0502020204030204" pitchFamily="34" charset="0"/>
              <a:cs typeface="Calibri" panose="020F0502020204030204" pitchFamily="34" charset="0"/>
              <a:sym typeface="Calibri" panose="020F0502020204030204" pitchFamily="34" charset="0"/>
            </a:endParaRPr>
          </a:p>
        </p:txBody>
      </p:sp>
      <p:sp>
        <p:nvSpPr>
          <p:cNvPr id="6" name="Oval 14"/>
          <p:cNvSpPr>
            <a:spLocks noChangeArrowheads="1"/>
          </p:cNvSpPr>
          <p:nvPr/>
        </p:nvSpPr>
        <p:spPr bwMode="auto">
          <a:xfrm>
            <a:off x="6488370" y="3531526"/>
            <a:ext cx="796396" cy="800365"/>
          </a:xfrm>
          <a:prstGeom prst="ellipse">
            <a:avLst/>
          </a:prstGeom>
          <a:solidFill>
            <a:srgbClr val="227BE4">
              <a:alpha val="29999"/>
            </a:srgbClr>
          </a:solidFill>
          <a:ln>
            <a:noFill/>
          </a:ln>
        </p:spPr>
        <p:txBody>
          <a:bodyPr anchor="ctr"/>
          <a:lstStyle/>
          <a:p>
            <a:pPr algn="ctr"/>
            <a:endParaRPr lang="zh-CN" altLang="zh-CN" sz="2667">
              <a:latin typeface="Calibri" panose="020F0502020204030204" pitchFamily="34" charset="0"/>
              <a:cs typeface="Calibri" panose="020F0502020204030204" pitchFamily="34" charset="0"/>
              <a:sym typeface="Calibri" panose="020F0502020204030204" pitchFamily="34" charset="0"/>
            </a:endParaRPr>
          </a:p>
        </p:txBody>
      </p:sp>
      <p:grpSp>
        <p:nvGrpSpPr>
          <p:cNvPr id="7" name="Group 20"/>
          <p:cNvGrpSpPr>
            <a:grpSpLocks/>
          </p:cNvGrpSpPr>
          <p:nvPr/>
        </p:nvGrpSpPr>
        <p:grpSpPr bwMode="auto">
          <a:xfrm>
            <a:off x="2274880" y="3704828"/>
            <a:ext cx="445823" cy="449792"/>
            <a:chOff x="0" y="0"/>
            <a:chExt cx="401822" cy="404317"/>
          </a:xfrm>
        </p:grpSpPr>
        <p:sp>
          <p:nvSpPr>
            <p:cNvPr id="8" name="Freeform 42"/>
            <p:cNvSpPr>
              <a:spLocks noEditPoints="1" noChangeArrowheads="1"/>
            </p:cNvSpPr>
            <p:nvPr/>
          </p:nvSpPr>
          <p:spPr bwMode="auto">
            <a:xfrm>
              <a:off x="0" y="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9" name="Freeform 43"/>
            <p:cNvSpPr>
              <a:spLocks noChangeArrowheads="1"/>
            </p:cNvSpPr>
            <p:nvPr/>
          </p:nvSpPr>
          <p:spPr bwMode="auto">
            <a:xfrm>
              <a:off x="107320" y="97336"/>
              <a:ext cx="139764" cy="199662"/>
            </a:xfrm>
            <a:custGeom>
              <a:avLst/>
              <a:gdLst>
                <a:gd name="T0" fmla="*/ 42 w 42"/>
                <a:gd name="T1" fmla="*/ 60 h 60"/>
                <a:gd name="T2" fmla="*/ 42 w 42"/>
                <a:gd name="T3" fmla="*/ 0 h 60"/>
                <a:gd name="T4" fmla="*/ 0 w 42"/>
                <a:gd name="T5" fmla="*/ 42 h 60"/>
                <a:gd name="T6" fmla="*/ 42 w 42"/>
                <a:gd name="T7" fmla="*/ 60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grpSp>
      <p:grpSp>
        <p:nvGrpSpPr>
          <p:cNvPr id="10" name="Group 23"/>
          <p:cNvGrpSpPr>
            <a:grpSpLocks/>
          </p:cNvGrpSpPr>
          <p:nvPr/>
        </p:nvGrpSpPr>
        <p:grpSpPr bwMode="auto">
          <a:xfrm>
            <a:off x="4507964" y="3753776"/>
            <a:ext cx="432593" cy="377032"/>
            <a:chOff x="0" y="0"/>
            <a:chExt cx="389342" cy="339426"/>
          </a:xfrm>
        </p:grpSpPr>
        <p:sp>
          <p:nvSpPr>
            <p:cNvPr id="11" name="Freeform 110"/>
            <p:cNvSpPr>
              <a:spLocks noChangeArrowheads="1"/>
            </p:cNvSpPr>
            <p:nvPr/>
          </p:nvSpPr>
          <p:spPr bwMode="auto">
            <a:xfrm>
              <a:off x="259561" y="102327"/>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12" name="Freeform 111"/>
            <p:cNvSpPr>
              <a:spLocks noChangeArrowheads="1"/>
            </p:cNvSpPr>
            <p:nvPr/>
          </p:nvSpPr>
          <p:spPr bwMode="auto">
            <a:xfrm>
              <a:off x="237098" y="74873"/>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13" name="Freeform 112"/>
            <p:cNvSpPr>
              <a:spLocks noChangeArrowheads="1"/>
            </p:cNvSpPr>
            <p:nvPr/>
          </p:nvSpPr>
          <p:spPr bwMode="auto">
            <a:xfrm>
              <a:off x="217132" y="59898"/>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14" name="Freeform 113"/>
            <p:cNvSpPr>
              <a:spLocks noChangeArrowheads="1"/>
            </p:cNvSpPr>
            <p:nvPr/>
          </p:nvSpPr>
          <p:spPr bwMode="auto">
            <a:xfrm>
              <a:off x="189679" y="162226"/>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15" name="Freeform 114"/>
            <p:cNvSpPr>
              <a:spLocks noChangeArrowheads="1"/>
            </p:cNvSpPr>
            <p:nvPr/>
          </p:nvSpPr>
          <p:spPr bwMode="auto">
            <a:xfrm>
              <a:off x="172208" y="219628"/>
              <a:ext cx="34941" cy="32446"/>
            </a:xfrm>
            <a:custGeom>
              <a:avLst/>
              <a:gdLst>
                <a:gd name="T0" fmla="*/ 0 w 14"/>
                <a:gd name="T1" fmla="*/ 13 h 13"/>
                <a:gd name="T2" fmla="*/ 14 w 14"/>
                <a:gd name="T3" fmla="*/ 6 h 13"/>
                <a:gd name="T4" fmla="*/ 6 w 14"/>
                <a:gd name="T5" fmla="*/ 0 h 13"/>
                <a:gd name="T6" fmla="*/ 0 w 14"/>
                <a:gd name="T7" fmla="*/ 13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16" name="Freeform 115"/>
            <p:cNvSpPr>
              <a:spLocks noChangeArrowheads="1"/>
            </p:cNvSpPr>
            <p:nvPr/>
          </p:nvSpPr>
          <p:spPr bwMode="auto">
            <a:xfrm>
              <a:off x="319460" y="34941"/>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17" name="Freeform 116"/>
            <p:cNvSpPr>
              <a:spLocks noChangeArrowheads="1"/>
            </p:cNvSpPr>
            <p:nvPr/>
          </p:nvSpPr>
          <p:spPr bwMode="auto">
            <a:xfrm>
              <a:off x="0" y="0"/>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18" name="Rectangle 117"/>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19" name="Rectangle 118"/>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20" name="Rectangle 119"/>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21" name="Rectangle 120"/>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grpSp>
      <p:grpSp>
        <p:nvGrpSpPr>
          <p:cNvPr id="22" name="Group 54"/>
          <p:cNvGrpSpPr>
            <a:grpSpLocks/>
          </p:cNvGrpSpPr>
          <p:nvPr/>
        </p:nvGrpSpPr>
        <p:grpSpPr bwMode="auto">
          <a:xfrm>
            <a:off x="6723848" y="3755099"/>
            <a:ext cx="333375" cy="432593"/>
            <a:chOff x="0" y="0"/>
            <a:chExt cx="299494" cy="389342"/>
          </a:xfrm>
        </p:grpSpPr>
        <p:sp>
          <p:nvSpPr>
            <p:cNvPr id="23" name="Freeform 170"/>
            <p:cNvSpPr>
              <a:spLocks noChangeArrowheads="1"/>
            </p:cNvSpPr>
            <p:nvPr/>
          </p:nvSpPr>
          <p:spPr bwMode="auto">
            <a:xfrm>
              <a:off x="0" y="112310"/>
              <a:ext cx="299494" cy="277032"/>
            </a:xfrm>
            <a:custGeom>
              <a:avLst/>
              <a:gdLst>
                <a:gd name="T0" fmla="*/ 45 w 90"/>
                <a:gd name="T1" fmla="*/ 83 h 83"/>
                <a:gd name="T2" fmla="*/ 90 w 90"/>
                <a:gd name="T3" fmla="*/ 0 h 83"/>
                <a:gd name="T4" fmla="*/ 0 w 90"/>
                <a:gd name="T5" fmla="*/ 0 h 83"/>
                <a:gd name="T6" fmla="*/ 45 w 90"/>
                <a:gd name="T7" fmla="*/ 83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sp>
          <p:nvSpPr>
            <p:cNvPr id="24" name="Freeform 171"/>
            <p:cNvSpPr>
              <a:spLocks noChangeArrowheads="1"/>
            </p:cNvSpPr>
            <p:nvPr/>
          </p:nvSpPr>
          <p:spPr bwMode="auto">
            <a:xfrm>
              <a:off x="0" y="0"/>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167">
                <a:latin typeface="Calibri" panose="020F0502020204030204" pitchFamily="34" charset="0"/>
                <a:sym typeface="Calibri" panose="020F0502020204030204" pitchFamily="34" charset="0"/>
              </a:endParaRPr>
            </a:p>
          </p:txBody>
        </p:sp>
      </p:grpSp>
      <p:sp>
        <p:nvSpPr>
          <p:cNvPr id="25" name="矩形 106"/>
          <p:cNvSpPr>
            <a:spLocks noChangeArrowheads="1"/>
          </p:cNvSpPr>
          <p:nvPr/>
        </p:nvSpPr>
        <p:spPr bwMode="auto">
          <a:xfrm>
            <a:off x="1839640" y="4427141"/>
            <a:ext cx="1293813" cy="359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3" tIns="38097" rIns="76193" bIns="38097">
            <a:spAutoFit/>
          </a:bodyPr>
          <a:lstStyle/>
          <a:p>
            <a:pPr algn="ctr"/>
            <a:r>
              <a:rPr lang="zh-CN" altLang="en-US" sz="1833" dirty="0">
                <a:latin typeface="方正兰亭黑_GBK" pitchFamily="2" charset="-122"/>
                <a:ea typeface="方正兰亭黑_GBK" pitchFamily="2" charset="-122"/>
                <a:sym typeface="方正兰亭黑_GBK" pitchFamily="2" charset="-122"/>
              </a:rPr>
              <a:t>跟踪管理</a:t>
            </a:r>
            <a:endParaRPr lang="en-US" altLang="zh-CN" sz="1833" dirty="0">
              <a:latin typeface="方正兰亭黑_GBK" pitchFamily="2" charset="-122"/>
              <a:ea typeface="方正兰亭黑_GBK" pitchFamily="2" charset="-122"/>
              <a:sym typeface="方正兰亭黑_GBK" pitchFamily="2" charset="-122"/>
            </a:endParaRPr>
          </a:p>
        </p:txBody>
      </p:sp>
      <p:sp>
        <p:nvSpPr>
          <p:cNvPr id="26" name="矩形 47"/>
          <p:cNvSpPr>
            <a:spLocks noChangeArrowheads="1"/>
          </p:cNvSpPr>
          <p:nvPr/>
        </p:nvSpPr>
        <p:spPr bwMode="auto">
          <a:xfrm>
            <a:off x="1665015" y="4777713"/>
            <a:ext cx="1643063" cy="72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76193" tIns="38097" rIns="76193" bIns="38097">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20000"/>
              </a:lnSpc>
            </a:pPr>
            <a:r>
              <a:rPr lang="zh-CN" altLang="en-US" sz="1167" dirty="0">
                <a:latin typeface="方正兰亭黑_GBK" pitchFamily="2" charset="-122"/>
                <a:ea typeface="方正兰亭黑_GBK" pitchFamily="2" charset="-122"/>
                <a:sym typeface="方正兰亭黑_GBK" pitchFamily="2" charset="-122"/>
              </a:rPr>
              <a:t>简化租赁数据录入，自动收集和管理租赁信息</a:t>
            </a:r>
            <a:endParaRPr lang="zh-CN" altLang="en-US" sz="1167" dirty="0"/>
          </a:p>
        </p:txBody>
      </p:sp>
      <p:sp>
        <p:nvSpPr>
          <p:cNvPr id="27" name="矩形 108"/>
          <p:cNvSpPr>
            <a:spLocks noChangeArrowheads="1"/>
          </p:cNvSpPr>
          <p:nvPr/>
        </p:nvSpPr>
        <p:spPr bwMode="auto">
          <a:xfrm>
            <a:off x="4039651" y="4427141"/>
            <a:ext cx="1292489" cy="359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3" tIns="38097" rIns="76193" bIns="38097">
            <a:spAutoFit/>
          </a:bodyPr>
          <a:lstStyle/>
          <a:p>
            <a:pPr algn="ctr"/>
            <a:r>
              <a:rPr lang="zh-CN" altLang="en-US" sz="1833" dirty="0">
                <a:latin typeface="方正兰亭黑_GBK" pitchFamily="2" charset="-122"/>
                <a:ea typeface="方正兰亭黑_GBK" pitchFamily="2" charset="-122"/>
                <a:sym typeface="方正兰亭黑_GBK" pitchFamily="2" charset="-122"/>
              </a:rPr>
              <a:t>统计分析</a:t>
            </a:r>
            <a:endParaRPr lang="en-US" altLang="zh-CN" sz="1833" dirty="0">
              <a:latin typeface="方正兰亭黑_GBK" pitchFamily="2" charset="-122"/>
              <a:ea typeface="方正兰亭黑_GBK" pitchFamily="2" charset="-122"/>
              <a:sym typeface="方正兰亭黑_GBK" pitchFamily="2" charset="-122"/>
            </a:endParaRPr>
          </a:p>
        </p:txBody>
      </p:sp>
      <p:sp>
        <p:nvSpPr>
          <p:cNvPr id="28" name="矩形 47"/>
          <p:cNvSpPr>
            <a:spLocks noChangeArrowheads="1"/>
          </p:cNvSpPr>
          <p:nvPr/>
        </p:nvSpPr>
        <p:spPr bwMode="auto">
          <a:xfrm>
            <a:off x="3865026" y="4777713"/>
            <a:ext cx="1643063" cy="72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76193" tIns="38097" rIns="76193" bIns="38097">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20000"/>
              </a:lnSpc>
            </a:pPr>
            <a:r>
              <a:rPr lang="zh-CN" altLang="en-US" sz="1167" dirty="0">
                <a:latin typeface="方正兰亭黑_GBK" pitchFamily="2" charset="-122"/>
                <a:ea typeface="方正兰亭黑_GBK" pitchFamily="2" charset="-122"/>
                <a:sym typeface="方正兰亭黑_GBK" pitchFamily="2" charset="-122"/>
              </a:rPr>
              <a:t>快速精确统计和分析租赁信息和查看相关条款文档。</a:t>
            </a:r>
          </a:p>
        </p:txBody>
      </p:sp>
      <p:sp>
        <p:nvSpPr>
          <p:cNvPr id="29" name="矩形 112"/>
          <p:cNvSpPr>
            <a:spLocks noChangeArrowheads="1"/>
          </p:cNvSpPr>
          <p:nvPr/>
        </p:nvSpPr>
        <p:spPr bwMode="auto">
          <a:xfrm>
            <a:off x="6239661" y="4427141"/>
            <a:ext cx="1292490" cy="359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93" tIns="38097" rIns="76193" bIns="38097">
            <a:spAutoFit/>
          </a:bodyPr>
          <a:lstStyle/>
          <a:p>
            <a:pPr algn="ctr"/>
            <a:r>
              <a:rPr lang="zh-CN" altLang="en-US" sz="1833" dirty="0">
                <a:latin typeface="方正兰亭黑_GBK" pitchFamily="2" charset="-122"/>
                <a:ea typeface="方正兰亭黑_GBK" pitchFamily="2" charset="-122"/>
                <a:sym typeface="方正兰亭黑_GBK" pitchFamily="2" charset="-122"/>
              </a:rPr>
              <a:t>风险预警</a:t>
            </a:r>
            <a:endParaRPr lang="en-US" altLang="zh-CN" sz="1833" dirty="0">
              <a:latin typeface="方正兰亭黑_GBK" pitchFamily="2" charset="-122"/>
              <a:ea typeface="方正兰亭黑_GBK" pitchFamily="2" charset="-122"/>
              <a:sym typeface="方正兰亭黑_GBK" pitchFamily="2" charset="-122"/>
            </a:endParaRPr>
          </a:p>
        </p:txBody>
      </p:sp>
      <p:sp>
        <p:nvSpPr>
          <p:cNvPr id="30" name="矩形 47"/>
          <p:cNvSpPr>
            <a:spLocks noChangeArrowheads="1"/>
          </p:cNvSpPr>
          <p:nvPr/>
        </p:nvSpPr>
        <p:spPr bwMode="auto">
          <a:xfrm>
            <a:off x="6063714" y="4777713"/>
            <a:ext cx="1643063" cy="72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76193" tIns="38097" rIns="76193" bIns="38097">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20000"/>
              </a:lnSpc>
            </a:pPr>
            <a:r>
              <a:rPr lang="zh-CN" altLang="en-US" sz="1167" dirty="0">
                <a:latin typeface="方正兰亭黑_GBK" pitchFamily="2" charset="-122"/>
                <a:ea typeface="方正兰亭黑_GBK" pitchFamily="2" charset="-122"/>
                <a:sym typeface="方正兰亭黑_GBK" pitchFamily="2" charset="-122"/>
              </a:rPr>
              <a:t>自动跟踪租约，期权到期日，和其他租赁事件警报</a:t>
            </a:r>
          </a:p>
        </p:txBody>
      </p:sp>
      <p:sp>
        <p:nvSpPr>
          <p:cNvPr id="31" name="矩形 30"/>
          <p:cNvSpPr/>
          <p:nvPr/>
        </p:nvSpPr>
        <p:spPr>
          <a:xfrm>
            <a:off x="945038" y="1137198"/>
            <a:ext cx="2595582" cy="361766"/>
          </a:xfrm>
          <a:prstGeom prst="rect">
            <a:avLst/>
          </a:prstGeom>
        </p:spPr>
        <p:txBody>
          <a:bodyPr wrap="none">
            <a:spAutoFit/>
          </a:bodyPr>
          <a:lstStyle/>
          <a:p>
            <a:pPr>
              <a:lnSpc>
                <a:spcPct val="150000"/>
              </a:lnSpc>
            </a:pPr>
            <a:r>
              <a:rPr lang="zh-CN" altLang="en-US" sz="1167" dirty="0"/>
              <a:t>生成汇总报告，预测机会和确定风险</a:t>
            </a:r>
          </a:p>
        </p:txBody>
      </p:sp>
      <p:pic>
        <p:nvPicPr>
          <p:cNvPr id="32" name="图片 31"/>
          <p:cNvPicPr>
            <a:picLocks noChangeAspect="1"/>
          </p:cNvPicPr>
          <p:nvPr/>
        </p:nvPicPr>
        <p:blipFill>
          <a:blip r:embed="rId2"/>
          <a:stretch>
            <a:fillRect/>
          </a:stretch>
        </p:blipFill>
        <p:spPr>
          <a:xfrm>
            <a:off x="791580" y="1626137"/>
            <a:ext cx="3752821" cy="1829045"/>
          </a:xfrm>
          <a:prstGeom prst="rect">
            <a:avLst/>
          </a:prstGeom>
        </p:spPr>
      </p:pic>
      <p:pic>
        <p:nvPicPr>
          <p:cNvPr id="33" name="图片 32"/>
          <p:cNvPicPr>
            <a:picLocks noChangeAspect="1"/>
          </p:cNvPicPr>
          <p:nvPr/>
        </p:nvPicPr>
        <p:blipFill>
          <a:blip r:embed="rId3"/>
          <a:stretch>
            <a:fillRect/>
          </a:stretch>
        </p:blipFill>
        <p:spPr>
          <a:xfrm>
            <a:off x="4596684" y="1597303"/>
            <a:ext cx="3752821" cy="1860207"/>
          </a:xfrm>
          <a:prstGeom prst="rect">
            <a:avLst/>
          </a:prstGeom>
        </p:spPr>
      </p:pic>
      <p:sp>
        <p:nvSpPr>
          <p:cNvPr id="36"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租赁效益</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2456245529"/>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p:cBhvr>
                                        <p:cTn id="7" dur="400"/>
                                        <p:tgtEl>
                                          <p:spTgt spid="4"/>
                                        </p:tgtEl>
                                      </p:cBhvr>
                                    </p:animEffect>
                                  </p:childTnLst>
                                </p:cTn>
                              </p:par>
                            </p:childTnLst>
                          </p:cTn>
                        </p:par>
                        <p:par>
                          <p:cTn id="8" fill="hold">
                            <p:stCondLst>
                              <p:cond delay="400"/>
                            </p:stCondLst>
                            <p:childTnLst>
                              <p:par>
                                <p:cTn id="9" presetID="21"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p:cBhvr>
                                        <p:cTn id="11" dur="400"/>
                                        <p:tgtEl>
                                          <p:spTgt spid="5"/>
                                        </p:tgtEl>
                                      </p:cBhvr>
                                    </p:animEffect>
                                  </p:childTnLst>
                                </p:cTn>
                              </p:par>
                            </p:childTnLst>
                          </p:cTn>
                        </p:par>
                        <p:par>
                          <p:cTn id="12" fill="hold">
                            <p:stCondLst>
                              <p:cond delay="800"/>
                            </p:stCondLst>
                            <p:childTnLst>
                              <p:par>
                                <p:cTn id="13" presetID="21"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p:cBhvr>
                                        <p:cTn id="15" dur="400"/>
                                        <p:tgtEl>
                                          <p:spTgt spid="6"/>
                                        </p:tgtEl>
                                      </p:cBhvr>
                                    </p:animEffect>
                                  </p:childTnLst>
                                </p:cTn>
                              </p:par>
                            </p:childTnLst>
                          </p:cTn>
                        </p:par>
                        <p:par>
                          <p:cTn id="16" fill="hold">
                            <p:stCondLst>
                              <p:cond delay="12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p:cBhvr>
                                        <p:cTn id="19" dur="25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p:cBhvr>
                                        <p:cTn id="22" dur="25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p:cBhvr>
                                        <p:cTn id="25" dur="250"/>
                                        <p:tgtEl>
                                          <p:spTgt spid="22"/>
                                        </p:tgtEl>
                                      </p:cBhvr>
                                    </p:animEffect>
                                  </p:childTnLst>
                                </p:cTn>
                              </p:par>
                              <p:par>
                                <p:cTn id="26" presetID="14" presetClass="entr" presetSubtype="10" fill="hold" grpId="0" nodeType="withEffect">
                                  <p:stCondLst>
                                    <p:cond delay="750"/>
                                  </p:stCondLst>
                                  <p:childTnLst>
                                    <p:set>
                                      <p:cBhvr>
                                        <p:cTn id="27" dur="1" fill="hold">
                                          <p:stCondLst>
                                            <p:cond delay="0"/>
                                          </p:stCondLst>
                                        </p:cTn>
                                        <p:tgtEl>
                                          <p:spTgt spid="25"/>
                                        </p:tgtEl>
                                        <p:attrNameLst>
                                          <p:attrName>style.visibility</p:attrName>
                                        </p:attrNameLst>
                                      </p:cBhvr>
                                      <p:to>
                                        <p:strVal val="visible"/>
                                      </p:to>
                                    </p:set>
                                    <p:animEffect>
                                      <p:cBhvr>
                                        <p:cTn id="28" dur="400"/>
                                        <p:tgtEl>
                                          <p:spTgt spid="25"/>
                                        </p:tgtEl>
                                      </p:cBhvr>
                                    </p:animEffect>
                                  </p:childTnLst>
                                </p:cTn>
                              </p:par>
                              <p:par>
                                <p:cTn id="29" presetID="14" presetClass="entr" presetSubtype="10" fill="hold" grpId="0" nodeType="withEffect">
                                  <p:stCondLst>
                                    <p:cond delay="750"/>
                                  </p:stCondLst>
                                  <p:childTnLst>
                                    <p:set>
                                      <p:cBhvr>
                                        <p:cTn id="30" dur="1" fill="hold">
                                          <p:stCondLst>
                                            <p:cond delay="0"/>
                                          </p:stCondLst>
                                        </p:cTn>
                                        <p:tgtEl>
                                          <p:spTgt spid="26"/>
                                        </p:tgtEl>
                                        <p:attrNameLst>
                                          <p:attrName>style.visibility</p:attrName>
                                        </p:attrNameLst>
                                      </p:cBhvr>
                                      <p:to>
                                        <p:strVal val="visible"/>
                                      </p:to>
                                    </p:set>
                                    <p:animEffect>
                                      <p:cBhvr>
                                        <p:cTn id="31" dur="400"/>
                                        <p:tgtEl>
                                          <p:spTgt spid="26"/>
                                        </p:tgtEl>
                                      </p:cBhvr>
                                    </p:animEffect>
                                  </p:childTnLst>
                                </p:cTn>
                              </p:par>
                              <p:par>
                                <p:cTn id="32" presetID="14" presetClass="entr" presetSubtype="10" fill="hold" grpId="0" nodeType="withEffect">
                                  <p:stCondLst>
                                    <p:cond delay="750"/>
                                  </p:stCondLst>
                                  <p:childTnLst>
                                    <p:set>
                                      <p:cBhvr>
                                        <p:cTn id="33" dur="1" fill="hold">
                                          <p:stCondLst>
                                            <p:cond delay="0"/>
                                          </p:stCondLst>
                                        </p:cTn>
                                        <p:tgtEl>
                                          <p:spTgt spid="27"/>
                                        </p:tgtEl>
                                        <p:attrNameLst>
                                          <p:attrName>style.visibility</p:attrName>
                                        </p:attrNameLst>
                                      </p:cBhvr>
                                      <p:to>
                                        <p:strVal val="visible"/>
                                      </p:to>
                                    </p:set>
                                    <p:animEffect>
                                      <p:cBhvr>
                                        <p:cTn id="34" dur="400"/>
                                        <p:tgtEl>
                                          <p:spTgt spid="27"/>
                                        </p:tgtEl>
                                      </p:cBhvr>
                                    </p:animEffect>
                                  </p:childTnLst>
                                </p:cTn>
                              </p:par>
                              <p:par>
                                <p:cTn id="35" presetID="14" presetClass="entr" presetSubtype="10" fill="hold" grpId="0" nodeType="withEffect">
                                  <p:stCondLst>
                                    <p:cond delay="750"/>
                                  </p:stCondLst>
                                  <p:childTnLst>
                                    <p:set>
                                      <p:cBhvr>
                                        <p:cTn id="36" dur="1" fill="hold">
                                          <p:stCondLst>
                                            <p:cond delay="0"/>
                                          </p:stCondLst>
                                        </p:cTn>
                                        <p:tgtEl>
                                          <p:spTgt spid="28"/>
                                        </p:tgtEl>
                                        <p:attrNameLst>
                                          <p:attrName>style.visibility</p:attrName>
                                        </p:attrNameLst>
                                      </p:cBhvr>
                                      <p:to>
                                        <p:strVal val="visible"/>
                                      </p:to>
                                    </p:set>
                                    <p:animEffect>
                                      <p:cBhvr>
                                        <p:cTn id="37" dur="400"/>
                                        <p:tgtEl>
                                          <p:spTgt spid="28"/>
                                        </p:tgtEl>
                                      </p:cBhvr>
                                    </p:animEffect>
                                  </p:childTnLst>
                                </p:cTn>
                              </p:par>
                              <p:par>
                                <p:cTn id="38" presetID="14" presetClass="entr" presetSubtype="10" fill="hold" grpId="0" nodeType="withEffect">
                                  <p:stCondLst>
                                    <p:cond delay="750"/>
                                  </p:stCondLst>
                                  <p:childTnLst>
                                    <p:set>
                                      <p:cBhvr>
                                        <p:cTn id="39" dur="1" fill="hold">
                                          <p:stCondLst>
                                            <p:cond delay="0"/>
                                          </p:stCondLst>
                                        </p:cTn>
                                        <p:tgtEl>
                                          <p:spTgt spid="29"/>
                                        </p:tgtEl>
                                        <p:attrNameLst>
                                          <p:attrName>style.visibility</p:attrName>
                                        </p:attrNameLst>
                                      </p:cBhvr>
                                      <p:to>
                                        <p:strVal val="visible"/>
                                      </p:to>
                                    </p:set>
                                    <p:animEffect>
                                      <p:cBhvr>
                                        <p:cTn id="40" dur="400"/>
                                        <p:tgtEl>
                                          <p:spTgt spid="29"/>
                                        </p:tgtEl>
                                      </p:cBhvr>
                                    </p:animEffect>
                                  </p:childTnLst>
                                </p:cTn>
                              </p:par>
                              <p:par>
                                <p:cTn id="41" presetID="14" presetClass="entr" presetSubtype="10" fill="hold" grpId="0" nodeType="withEffect">
                                  <p:stCondLst>
                                    <p:cond delay="750"/>
                                  </p:stCondLst>
                                  <p:childTnLst>
                                    <p:set>
                                      <p:cBhvr>
                                        <p:cTn id="42" dur="1" fill="hold">
                                          <p:stCondLst>
                                            <p:cond delay="0"/>
                                          </p:stCondLst>
                                        </p:cTn>
                                        <p:tgtEl>
                                          <p:spTgt spid="30"/>
                                        </p:tgtEl>
                                        <p:attrNameLst>
                                          <p:attrName>style.visibility</p:attrName>
                                        </p:attrNameLst>
                                      </p:cBhvr>
                                      <p:to>
                                        <p:strVal val="visible"/>
                                      </p:to>
                                    </p:set>
                                    <p:animEffect>
                                      <p:cBhvr>
                                        <p:cTn id="43"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autoUpdateAnimBg="0"/>
      <p:bldP spid="5" grpId="0" bldLvl="0" animBg="1" autoUpdateAnimBg="0"/>
      <p:bldP spid="6" grpId="0" bldLvl="0" animBg="1" autoUpdateAnimBg="0"/>
      <p:bldP spid="25" grpId="0" bldLvl="0" autoUpdateAnimBg="0"/>
      <p:bldP spid="26" grpId="0" bldLvl="0" autoUpdateAnimBg="0"/>
      <p:bldP spid="27" grpId="0" bldLvl="0" autoUpdateAnimBg="0"/>
      <p:bldP spid="28" grpId="0" bldLvl="0" autoUpdateAnimBg="0"/>
      <p:bldP spid="29" grpId="0" bldLvl="0" autoUpdateAnimBg="0"/>
      <p:bldP spid="30"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页面实现</a:t>
            </a:r>
            <a:endParaRPr lang="zh-CN" altLang="en-US" sz="2000" dirty="0">
              <a:solidFill>
                <a:srgbClr val="006EC0"/>
              </a:solidFill>
              <a:latin typeface="微软雅黑" pitchFamily="34" charset="-122"/>
              <a:ea typeface="微软雅黑" pitchFamily="34" charset="-122"/>
            </a:endParaRPr>
          </a:p>
        </p:txBody>
      </p:sp>
      <p:pic>
        <p:nvPicPr>
          <p:cNvPr id="3" name="图片 2"/>
          <p:cNvPicPr>
            <a:picLocks noChangeAspect="1"/>
          </p:cNvPicPr>
          <p:nvPr/>
        </p:nvPicPr>
        <p:blipFill>
          <a:blip r:embed="rId2"/>
          <a:stretch>
            <a:fillRect/>
          </a:stretch>
        </p:blipFill>
        <p:spPr>
          <a:xfrm>
            <a:off x="411767" y="769268"/>
            <a:ext cx="7390101" cy="3844666"/>
          </a:xfrm>
          <a:prstGeom prst="rect">
            <a:avLst/>
          </a:prstGeom>
        </p:spPr>
      </p:pic>
      <p:pic>
        <p:nvPicPr>
          <p:cNvPr id="4" name="图片 3"/>
          <p:cNvPicPr>
            <a:picLocks noChangeAspect="1"/>
          </p:cNvPicPr>
          <p:nvPr/>
        </p:nvPicPr>
        <p:blipFill>
          <a:blip r:embed="rId3"/>
          <a:stretch>
            <a:fillRect/>
          </a:stretch>
        </p:blipFill>
        <p:spPr>
          <a:xfrm>
            <a:off x="771807" y="1201316"/>
            <a:ext cx="7390101" cy="3855902"/>
          </a:xfrm>
          <a:prstGeom prst="rect">
            <a:avLst/>
          </a:prstGeom>
        </p:spPr>
      </p:pic>
      <p:pic>
        <p:nvPicPr>
          <p:cNvPr id="5" name="图片 4"/>
          <p:cNvPicPr>
            <a:picLocks noChangeAspect="1"/>
          </p:cNvPicPr>
          <p:nvPr/>
        </p:nvPicPr>
        <p:blipFill>
          <a:blip r:embed="rId4"/>
          <a:stretch>
            <a:fillRect/>
          </a:stretch>
        </p:blipFill>
        <p:spPr>
          <a:xfrm>
            <a:off x="1419879" y="1561356"/>
            <a:ext cx="7388558" cy="3844666"/>
          </a:xfrm>
          <a:prstGeom prst="rect">
            <a:avLst/>
          </a:prstGeom>
        </p:spPr>
      </p:pic>
    </p:spTree>
    <p:extLst>
      <p:ext uri="{BB962C8B-B14F-4D97-AF65-F5344CB8AC3E}">
        <p14:creationId xmlns:p14="http://schemas.microsoft.com/office/powerpoint/2010/main" val="385970144"/>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extLst>
              <p:ext uri="{D42A27DB-BD31-4B8C-83A1-F6EECF244321}">
                <p14:modId xmlns:p14="http://schemas.microsoft.com/office/powerpoint/2010/main" val="1942483963"/>
              </p:ext>
            </p:extLst>
          </p:nvPr>
        </p:nvGraphicFramePr>
        <p:xfrm>
          <a:off x="2771800" y="1201316"/>
          <a:ext cx="5805507" cy="3554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10"/>
          <p:cNvSpPr txBox="1"/>
          <p:nvPr/>
        </p:nvSpPr>
        <p:spPr>
          <a:xfrm>
            <a:off x="387111" y="147618"/>
            <a:ext cx="1723549"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设备功能框架</a:t>
            </a:r>
            <a:endParaRPr lang="zh-CN" altLang="en-US" sz="2000" dirty="0">
              <a:solidFill>
                <a:srgbClr val="006EC0"/>
              </a:solidFill>
              <a:latin typeface="微软雅黑" pitchFamily="34" charset="-122"/>
              <a:ea typeface="微软雅黑" pitchFamily="34" charset="-122"/>
            </a:endParaRPr>
          </a:p>
        </p:txBody>
      </p:sp>
      <p:pic>
        <p:nvPicPr>
          <p:cNvPr id="5" name="图片 4">
            <a:extLst>
              <a:ext uri="{FF2B5EF4-FFF2-40B4-BE49-F238E27FC236}">
                <a16:creationId xmlns:a16="http://schemas.microsoft.com/office/drawing/2014/main" id="{90A39D3F-0430-BF44-8F55-711720ABDF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512" y="959172"/>
            <a:ext cx="4153644" cy="4153644"/>
          </a:xfrm>
          <a:prstGeom prst="rect">
            <a:avLst/>
          </a:prstGeom>
        </p:spPr>
      </p:pic>
    </p:spTree>
    <p:extLst>
      <p:ext uri="{BB962C8B-B14F-4D97-AF65-F5344CB8AC3E}">
        <p14:creationId xmlns:p14="http://schemas.microsoft.com/office/powerpoint/2010/main" val="784785368"/>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2065412"/>
            <a:ext cx="2376264" cy="1721690"/>
          </a:xfrm>
          <a:prstGeom prst="rect">
            <a:avLst/>
          </a:prstGeom>
        </p:spPr>
        <p:txBody>
          <a:bodyPr wrap="square">
            <a:spAutoFit/>
          </a:bodyPr>
          <a:lstStyle/>
          <a:p>
            <a:pPr>
              <a:lnSpc>
                <a:spcPct val="150000"/>
              </a:lnSpc>
            </a:pPr>
            <a:r>
              <a:rPr lang="zh-CN" altLang="zh-CN" sz="1200" b="0" dirty="0">
                <a:latin typeface="微软雅黑" panose="020B0503020204020204" pitchFamily="34" charset="-122"/>
                <a:ea typeface="微软雅黑" panose="020B0503020204020204" pitchFamily="34" charset="-122"/>
                <a:cs typeface="宋体" panose="02010600030101010101" pitchFamily="2" charset="-122"/>
              </a:rPr>
              <a:t>通过</a:t>
            </a:r>
            <a:r>
              <a:rPr lang="en-US" altLang="zh-CN" sz="1200" b="0" dirty="0">
                <a:latin typeface="微软雅黑" panose="020B0503020204020204" pitchFamily="34" charset="-122"/>
                <a:ea typeface="微软雅黑" panose="020B0503020204020204" pitchFamily="34" charset="-122"/>
                <a:cs typeface="宋体" panose="02010600030101010101" pitchFamily="2" charset="-122"/>
              </a:rPr>
              <a:t>IOT</a:t>
            </a:r>
            <a:r>
              <a:rPr lang="zh-CN" altLang="zh-CN" sz="1200" b="0" dirty="0">
                <a:latin typeface="微软雅黑" panose="020B0503020204020204" pitchFamily="34" charset="-122"/>
                <a:ea typeface="微软雅黑" panose="020B0503020204020204" pitchFamily="34" charset="-122"/>
                <a:cs typeface="宋体" panose="02010600030101010101" pitchFamily="2" charset="-122"/>
              </a:rPr>
              <a:t>数据传输及配置时间及处理状态进行数据报警提醒，跟设备各系统的报警机制，对各系统进行接口触发，实现对设备各系统的实时监控，并对历史数据及报警数据做出及时响应。</a:t>
            </a:r>
            <a:endParaRPr lang="zh-CN" altLang="en-US" sz="1200" b="0" dirty="0">
              <a:latin typeface="微软雅黑" panose="020B0503020204020204" pitchFamily="34" charset="-122"/>
              <a:ea typeface="微软雅黑" panose="020B0503020204020204" pitchFamily="34" charset="-122"/>
            </a:endParaRPr>
          </a:p>
        </p:txBody>
      </p:sp>
      <p:sp>
        <p:nvSpPr>
          <p:cNvPr id="4" name="TextBox 10"/>
          <p:cNvSpPr txBox="1"/>
          <p:nvPr/>
        </p:nvSpPr>
        <p:spPr>
          <a:xfrm>
            <a:off x="387111" y="147618"/>
            <a:ext cx="2159566" cy="400110"/>
          </a:xfrm>
          <a:prstGeom prst="rect">
            <a:avLst/>
          </a:prstGeom>
          <a:noFill/>
        </p:spPr>
        <p:txBody>
          <a:bodyPr wrap="none" rtlCol="0">
            <a:spAutoFit/>
          </a:bodyPr>
          <a:lstStyle/>
          <a:p>
            <a:r>
              <a:rPr lang="en-US" altLang="zh-CN" sz="2000" dirty="0">
                <a:solidFill>
                  <a:srgbClr val="006EC0"/>
                </a:solidFill>
                <a:latin typeface="微软雅黑" pitchFamily="34" charset="-122"/>
                <a:ea typeface="微软雅黑" pitchFamily="34" charset="-122"/>
              </a:rPr>
              <a:t>GIS</a:t>
            </a:r>
            <a:r>
              <a:rPr lang="zh-CN" altLang="en-US" sz="2000" dirty="0">
                <a:solidFill>
                  <a:srgbClr val="006EC0"/>
                </a:solidFill>
                <a:latin typeface="微软雅黑" pitchFamily="34" charset="-122"/>
                <a:ea typeface="微软雅黑" pitchFamily="34" charset="-122"/>
              </a:rPr>
              <a:t>设备系统管理</a:t>
            </a:r>
          </a:p>
        </p:txBody>
      </p:sp>
      <p:pic>
        <p:nvPicPr>
          <p:cNvPr id="6" name="图片 5">
            <a:extLst>
              <a:ext uri="{FF2B5EF4-FFF2-40B4-BE49-F238E27FC236}">
                <a16:creationId xmlns:a16="http://schemas.microsoft.com/office/drawing/2014/main" id="{A5AC8A43-F285-3246-B054-02D8BAC24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888" y="492646"/>
            <a:ext cx="4729708" cy="4729708"/>
          </a:xfrm>
          <a:prstGeom prst="rect">
            <a:avLst/>
          </a:prstGeom>
        </p:spPr>
      </p:pic>
    </p:spTree>
    <p:extLst>
      <p:ext uri="{BB962C8B-B14F-4D97-AF65-F5344CB8AC3E}">
        <p14:creationId xmlns:p14="http://schemas.microsoft.com/office/powerpoint/2010/main" val="2117655119"/>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3548" y="908556"/>
            <a:ext cx="7704856" cy="646331"/>
          </a:xfrm>
          <a:prstGeom prst="rect">
            <a:avLst/>
          </a:prstGeom>
        </p:spPr>
        <p:txBody>
          <a:bodyPr wrap="square">
            <a:spAutoFit/>
          </a:bodyPr>
          <a:lstStyle/>
          <a:p>
            <a:pPr indent="400050" algn="just">
              <a:spcAft>
                <a:spcPts val="0"/>
              </a:spcAft>
            </a:pP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主要是针对企业各类资产进行统一管理，不仅可以简化、规范日常操作，降低成本，同时也提高了管理的效率和质量。对于加强固定资产管理， 避免资产流失具有良好的辅助作用。通过从采购、入库、维修、借调、领用分配、定位、折旧、报废、盘点，实现设备资产全生命周期管理</a:t>
            </a:r>
            <a:endParaRPr lang="zh-CN" altLang="zh-CN" sz="1200" b="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915715"/>
            <a:ext cx="7488832" cy="3384376"/>
          </a:xfrm>
          <a:prstGeom prst="rect">
            <a:avLst/>
          </a:prstGeom>
          <a:noFill/>
          <a:ln>
            <a:noFill/>
          </a:ln>
        </p:spPr>
      </p:pic>
      <p:sp>
        <p:nvSpPr>
          <p:cNvPr id="4" name="TextBox 10"/>
          <p:cNvSpPr txBox="1"/>
          <p:nvPr/>
        </p:nvSpPr>
        <p:spPr>
          <a:xfrm>
            <a:off x="387111" y="147618"/>
            <a:ext cx="3018775" cy="400110"/>
          </a:xfrm>
          <a:prstGeom prst="rect">
            <a:avLst/>
          </a:prstGeom>
          <a:noFill/>
        </p:spPr>
        <p:txBody>
          <a:bodyPr wrap="none" rtlCol="0">
            <a:spAutoFit/>
          </a:bodyPr>
          <a:lstStyle/>
          <a:p>
            <a:r>
              <a:rPr lang="en-US" altLang="zh-CN"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BIM</a:t>
            </a:r>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设备全生命周期管理</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4239205120"/>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633364"/>
            <a:ext cx="8136904" cy="3579590"/>
          </a:xfrm>
          <a:prstGeom prst="rect">
            <a:avLst/>
          </a:prstGeom>
          <a:noFill/>
          <a:ln>
            <a:noFill/>
          </a:ln>
        </p:spPr>
      </p:pic>
      <p:sp>
        <p:nvSpPr>
          <p:cNvPr id="3" name="矩形 2"/>
          <p:cNvSpPr/>
          <p:nvPr/>
        </p:nvSpPr>
        <p:spPr>
          <a:xfrm>
            <a:off x="575556" y="913284"/>
            <a:ext cx="7776864" cy="461665"/>
          </a:xfrm>
          <a:prstGeom prst="rect">
            <a:avLst/>
          </a:prstGeom>
        </p:spPr>
        <p:txBody>
          <a:bodyPr wrap="square">
            <a:spAutoFit/>
          </a:bodyPr>
          <a:lstStyle/>
          <a:p>
            <a:pPr algn="just">
              <a:spcAft>
                <a:spcPts val="0"/>
              </a:spcAft>
            </a:pP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在</a:t>
            </a:r>
            <a:r>
              <a:rPr lang="en-US" altLang="zh-CN" sz="1200" b="0" kern="100" dirty="0">
                <a:latin typeface="微软雅黑" panose="020B0503020204020204" pitchFamily="34" charset="-122"/>
                <a:ea typeface="微软雅黑" panose="020B0503020204020204" pitchFamily="34" charset="-122"/>
                <a:cs typeface="宋体" panose="02010600030101010101" pitchFamily="2" charset="-122"/>
              </a:rPr>
              <a:t>GIS+BIM</a:t>
            </a: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界面可通过不同方式查看设备信息及详细数据，管理设备全生命周期，实现设备的采购</a:t>
            </a:r>
            <a:r>
              <a:rPr lang="en-US" altLang="zh-CN" sz="1200" b="0" kern="100" dirty="0">
                <a:latin typeface="微软雅黑" panose="020B0503020204020204" pitchFamily="34" charset="-122"/>
                <a:ea typeface="微软雅黑" panose="020B0503020204020204" pitchFamily="34" charset="-122"/>
                <a:cs typeface="宋体" panose="02010600030101010101" pitchFamily="2" charset="-122"/>
              </a:rPr>
              <a:t>/</a:t>
            </a: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运行</a:t>
            </a:r>
            <a:r>
              <a:rPr lang="en-US" altLang="zh-CN" sz="1200" b="0" kern="100" dirty="0">
                <a:latin typeface="微软雅黑" panose="020B0503020204020204" pitchFamily="34" charset="-122"/>
                <a:ea typeface="微软雅黑" panose="020B0503020204020204" pitchFamily="34" charset="-122"/>
                <a:cs typeface="宋体" panose="02010600030101010101" pitchFamily="2" charset="-122"/>
              </a:rPr>
              <a:t>/</a:t>
            </a: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维护</a:t>
            </a:r>
            <a:r>
              <a:rPr lang="en-US" altLang="zh-CN" sz="1200" b="0" kern="100" dirty="0">
                <a:latin typeface="微软雅黑" panose="020B0503020204020204" pitchFamily="34" charset="-122"/>
                <a:ea typeface="微软雅黑" panose="020B0503020204020204" pitchFamily="34" charset="-122"/>
                <a:cs typeface="宋体" panose="02010600030101010101" pitchFamily="2" charset="-122"/>
              </a:rPr>
              <a:t>/</a:t>
            </a: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折旧</a:t>
            </a:r>
            <a:r>
              <a:rPr lang="en-US" altLang="zh-CN" sz="1200" b="0" kern="100" dirty="0">
                <a:latin typeface="微软雅黑" panose="020B0503020204020204" pitchFamily="34" charset="-122"/>
                <a:ea typeface="微软雅黑" panose="020B0503020204020204" pitchFamily="34" charset="-122"/>
                <a:cs typeface="宋体" panose="02010600030101010101" pitchFamily="2" charset="-122"/>
              </a:rPr>
              <a:t>/</a:t>
            </a: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处置等阶段的管理。</a:t>
            </a:r>
            <a:endParaRPr lang="zh-CN" altLang="zh-CN" sz="1200" b="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TextBox 10"/>
          <p:cNvSpPr txBox="1"/>
          <p:nvPr/>
        </p:nvSpPr>
        <p:spPr>
          <a:xfrm>
            <a:off x="387111" y="147618"/>
            <a:ext cx="2249334" cy="400110"/>
          </a:xfrm>
          <a:prstGeom prst="rect">
            <a:avLst/>
          </a:prstGeom>
          <a:noFill/>
        </p:spPr>
        <p:txBody>
          <a:bodyPr wrap="none" rtlCol="0">
            <a:spAutoFit/>
          </a:bodyPr>
          <a:lstStyle/>
          <a:p>
            <a:r>
              <a:rPr lang="en-US" altLang="zh-CN"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BIM</a:t>
            </a:r>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设备信息管理</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1014109621"/>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348475"/>
            <a:ext cx="7488832" cy="3816424"/>
          </a:xfrm>
          <a:prstGeom prst="rect">
            <a:avLst/>
          </a:prstGeom>
          <a:noFill/>
          <a:ln>
            <a:noFill/>
          </a:ln>
        </p:spPr>
      </p:pic>
      <p:sp>
        <p:nvSpPr>
          <p:cNvPr id="3" name="矩形 2"/>
          <p:cNvSpPr/>
          <p:nvPr/>
        </p:nvSpPr>
        <p:spPr>
          <a:xfrm>
            <a:off x="398447" y="813546"/>
            <a:ext cx="3570208" cy="276999"/>
          </a:xfrm>
          <a:prstGeom prst="rect">
            <a:avLst/>
          </a:prstGeom>
        </p:spPr>
        <p:txBody>
          <a:bodyPr wrap="none">
            <a:spAutoFit/>
          </a:bodyPr>
          <a:lstStyle/>
          <a:p>
            <a:r>
              <a:rPr lang="zh-CN" altLang="zh-CN" sz="1200" b="0" dirty="0">
                <a:latin typeface="微软雅黑" panose="020B0503020204020204" pitchFamily="34" charset="-122"/>
                <a:ea typeface="微软雅黑" panose="020B0503020204020204" pitchFamily="34" charset="-122"/>
                <a:cs typeface="宋体" panose="02010600030101010101" pitchFamily="2" charset="-122"/>
              </a:rPr>
              <a:t>通过设备分类进行查看设备名称进行设备明细定位</a:t>
            </a:r>
            <a:endParaRPr lang="zh-CN" altLang="en-US" sz="1200" b="0" dirty="0">
              <a:latin typeface="微软雅黑" panose="020B0503020204020204" pitchFamily="34" charset="-122"/>
              <a:ea typeface="微软雅黑" panose="020B0503020204020204" pitchFamily="34" charset="-122"/>
            </a:endParaRPr>
          </a:p>
        </p:txBody>
      </p:sp>
      <p:sp>
        <p:nvSpPr>
          <p:cNvPr id="4" name="TextBox 10"/>
          <p:cNvSpPr txBox="1"/>
          <p:nvPr/>
        </p:nvSpPr>
        <p:spPr>
          <a:xfrm>
            <a:off x="387111" y="147618"/>
            <a:ext cx="2249334" cy="400110"/>
          </a:xfrm>
          <a:prstGeom prst="rect">
            <a:avLst/>
          </a:prstGeom>
          <a:noFill/>
        </p:spPr>
        <p:txBody>
          <a:bodyPr wrap="none" rtlCol="0">
            <a:spAutoFit/>
          </a:bodyPr>
          <a:lstStyle/>
          <a:p>
            <a:r>
              <a:rPr lang="en-US" altLang="zh-CN"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BIM</a:t>
            </a:r>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设备定位管理</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1283428117"/>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355" y="1113156"/>
            <a:ext cx="5276850" cy="2400300"/>
          </a:xfrm>
          <a:prstGeom prst="rect">
            <a:avLst/>
          </a:prstGeom>
          <a:noFill/>
          <a:ln>
            <a:noFill/>
          </a:ln>
        </p:spPr>
      </p:pic>
      <p:pic>
        <p:nvPicPr>
          <p:cNvPr id="3" name="图片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115" y="1377395"/>
            <a:ext cx="5276850" cy="2406650"/>
          </a:xfrm>
          <a:prstGeom prst="rect">
            <a:avLst/>
          </a:prstGeom>
          <a:noFill/>
          <a:ln>
            <a:noFill/>
          </a:ln>
        </p:spPr>
      </p:pic>
      <p:pic>
        <p:nvPicPr>
          <p:cNvPr id="4" name="图片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1260" y="1628934"/>
            <a:ext cx="5276850" cy="2419350"/>
          </a:xfrm>
          <a:prstGeom prst="rect">
            <a:avLst/>
          </a:prstGeom>
          <a:noFill/>
          <a:ln>
            <a:noFill/>
          </a:ln>
        </p:spPr>
      </p:pic>
      <p:pic>
        <p:nvPicPr>
          <p:cNvPr id="5" name="图片 4"/>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7077" y="1943095"/>
            <a:ext cx="5270500" cy="2419350"/>
          </a:xfrm>
          <a:prstGeom prst="rect">
            <a:avLst/>
          </a:prstGeom>
          <a:noFill/>
          <a:ln>
            <a:noFill/>
          </a:ln>
        </p:spPr>
      </p:pic>
      <p:pic>
        <p:nvPicPr>
          <p:cNvPr id="6" name="图片 5"/>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98455" y="2257256"/>
            <a:ext cx="5276850" cy="2419350"/>
          </a:xfrm>
          <a:prstGeom prst="rect">
            <a:avLst/>
          </a:prstGeom>
          <a:noFill/>
          <a:ln>
            <a:noFill/>
          </a:ln>
        </p:spPr>
      </p:pic>
      <p:pic>
        <p:nvPicPr>
          <p:cNvPr id="7" name="图片 6"/>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83791" y="2609332"/>
            <a:ext cx="5276850" cy="2419350"/>
          </a:xfrm>
          <a:prstGeom prst="rect">
            <a:avLst/>
          </a:prstGeom>
          <a:noFill/>
          <a:ln>
            <a:noFill/>
          </a:ln>
        </p:spPr>
      </p:pic>
      <p:pic>
        <p:nvPicPr>
          <p:cNvPr id="8" name="图片 7"/>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69126" y="3043087"/>
            <a:ext cx="5276850" cy="2413000"/>
          </a:xfrm>
          <a:prstGeom prst="rect">
            <a:avLst/>
          </a:prstGeom>
          <a:noFill/>
          <a:ln>
            <a:noFill/>
          </a:ln>
        </p:spPr>
      </p:pic>
      <p:sp>
        <p:nvSpPr>
          <p:cNvPr id="9" name="TextBox 10"/>
          <p:cNvSpPr txBox="1"/>
          <p:nvPr/>
        </p:nvSpPr>
        <p:spPr>
          <a:xfrm>
            <a:off x="387111" y="147618"/>
            <a:ext cx="2762295" cy="400110"/>
          </a:xfrm>
          <a:prstGeom prst="rect">
            <a:avLst/>
          </a:prstGeom>
          <a:noFill/>
        </p:spPr>
        <p:txBody>
          <a:bodyPr wrap="none" rtlCol="0">
            <a:spAutoFit/>
          </a:bodyPr>
          <a:lstStyle/>
          <a:p>
            <a:r>
              <a:rPr lang="en-US" altLang="zh-CN"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BIM</a:t>
            </a:r>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设备系统对接管理</a:t>
            </a:r>
            <a:endParaRPr lang="zh-CN" altLang="en-US" sz="2000" dirty="0">
              <a:solidFill>
                <a:srgbClr val="006EC0"/>
              </a:solidFill>
              <a:latin typeface="微软雅黑" pitchFamily="34" charset="-122"/>
              <a:ea typeface="微软雅黑" pitchFamily="34" charset="-122"/>
            </a:endParaRPr>
          </a:p>
        </p:txBody>
      </p:sp>
      <p:sp>
        <p:nvSpPr>
          <p:cNvPr id="10" name="矩形 9"/>
          <p:cNvSpPr/>
          <p:nvPr/>
        </p:nvSpPr>
        <p:spPr>
          <a:xfrm>
            <a:off x="384531" y="660119"/>
            <a:ext cx="7152920" cy="276999"/>
          </a:xfrm>
          <a:prstGeom prst="rect">
            <a:avLst/>
          </a:prstGeom>
        </p:spPr>
        <p:txBody>
          <a:bodyPr wrap="none">
            <a:spAutoFit/>
          </a:bodyPr>
          <a:lstStyle/>
          <a:p>
            <a:r>
              <a:rPr lang="zh-CN" altLang="zh-CN" sz="1200" b="0" dirty="0">
                <a:latin typeface="微软雅黑" panose="020B0503020204020204" pitchFamily="34" charset="-122"/>
                <a:ea typeface="微软雅黑" panose="020B0503020204020204" pitchFamily="34" charset="-122"/>
                <a:cs typeface="宋体" panose="02010600030101010101" pitchFamily="2" charset="-122"/>
              </a:rPr>
              <a:t>通过接口集成管理监控的过程</a:t>
            </a:r>
            <a:r>
              <a:rPr lang="zh-CN" altLang="en-US" sz="1200" b="0" dirty="0">
                <a:latin typeface="微软雅黑" panose="020B0503020204020204" pitchFamily="34" charset="-122"/>
                <a:ea typeface="微软雅黑" panose="020B0503020204020204" pitchFamily="34" charset="-122"/>
                <a:cs typeface="宋体" panose="02010600030101010101" pitchFamily="2" charset="-122"/>
              </a:rPr>
              <a:t>，实现门禁</a:t>
            </a:r>
            <a:r>
              <a:rPr lang="en-US" altLang="zh-CN" sz="1200" b="0" dirty="0">
                <a:latin typeface="微软雅黑" panose="020B0503020204020204" pitchFamily="34" charset="-122"/>
                <a:ea typeface="微软雅黑" panose="020B0503020204020204" pitchFamily="34" charset="-122"/>
                <a:cs typeface="宋体" panose="02010600030101010101" pitchFamily="2" charset="-122"/>
              </a:rPr>
              <a:t>/</a:t>
            </a:r>
            <a:r>
              <a:rPr lang="zh-CN" altLang="en-US" sz="1200" b="0" dirty="0">
                <a:latin typeface="微软雅黑" panose="020B0503020204020204" pitchFamily="34" charset="-122"/>
                <a:ea typeface="微软雅黑" panose="020B0503020204020204" pitchFamily="34" charset="-122"/>
                <a:cs typeface="宋体" panose="02010600030101010101" pitchFamily="2" charset="-122"/>
              </a:rPr>
              <a:t>电梯</a:t>
            </a:r>
            <a:r>
              <a:rPr lang="en-US" altLang="zh-CN" sz="1200" b="0" dirty="0">
                <a:latin typeface="微软雅黑" panose="020B0503020204020204" pitchFamily="34" charset="-122"/>
                <a:ea typeface="微软雅黑" panose="020B0503020204020204" pitchFamily="34" charset="-122"/>
                <a:cs typeface="宋体" panose="02010600030101010101" pitchFamily="2" charset="-122"/>
              </a:rPr>
              <a:t>/</a:t>
            </a:r>
            <a:r>
              <a:rPr lang="zh-CN" altLang="en-US" sz="1200" b="0" dirty="0">
                <a:latin typeface="微软雅黑" panose="020B0503020204020204" pitchFamily="34" charset="-122"/>
                <a:ea typeface="微软雅黑" panose="020B0503020204020204" pitchFamily="34" charset="-122"/>
                <a:cs typeface="宋体" panose="02010600030101010101" pitchFamily="2" charset="-122"/>
              </a:rPr>
              <a:t>空调</a:t>
            </a:r>
            <a:r>
              <a:rPr lang="en-US" altLang="zh-CN" sz="1200" b="0" dirty="0">
                <a:latin typeface="微软雅黑" panose="020B0503020204020204" pitchFamily="34" charset="-122"/>
                <a:ea typeface="微软雅黑" panose="020B0503020204020204" pitchFamily="34" charset="-122"/>
                <a:cs typeface="宋体" panose="02010600030101010101" pitchFamily="2" charset="-122"/>
              </a:rPr>
              <a:t>/</a:t>
            </a:r>
            <a:r>
              <a:rPr lang="zh-CN" altLang="en-US" sz="1200" b="0" dirty="0">
                <a:latin typeface="微软雅黑" panose="020B0503020204020204" pitchFamily="34" charset="-122"/>
                <a:ea typeface="微软雅黑" panose="020B0503020204020204" pitchFamily="34" charset="-122"/>
                <a:cs typeface="宋体" panose="02010600030101010101" pitchFamily="2" charset="-122"/>
              </a:rPr>
              <a:t>给水</a:t>
            </a:r>
            <a:r>
              <a:rPr lang="en-US" altLang="zh-CN" sz="1200" b="0" dirty="0">
                <a:latin typeface="微软雅黑" panose="020B0503020204020204" pitchFamily="34" charset="-122"/>
                <a:ea typeface="微软雅黑" panose="020B0503020204020204" pitchFamily="34" charset="-122"/>
                <a:cs typeface="宋体" panose="02010600030101010101" pitchFamily="2" charset="-122"/>
              </a:rPr>
              <a:t>/</a:t>
            </a:r>
            <a:r>
              <a:rPr lang="zh-CN" altLang="en-US" sz="1200" b="0" dirty="0">
                <a:latin typeface="微软雅黑" panose="020B0503020204020204" pitchFamily="34" charset="-122"/>
                <a:ea typeface="微软雅黑" panose="020B0503020204020204" pitchFamily="34" charset="-122"/>
                <a:cs typeface="宋体" panose="02010600030101010101" pitchFamily="2" charset="-122"/>
              </a:rPr>
              <a:t>排水</a:t>
            </a:r>
            <a:r>
              <a:rPr lang="en-US" altLang="zh-CN" sz="1200" b="0" dirty="0">
                <a:latin typeface="微软雅黑" panose="020B0503020204020204" pitchFamily="34" charset="-122"/>
                <a:ea typeface="微软雅黑" panose="020B0503020204020204" pitchFamily="34" charset="-122"/>
                <a:cs typeface="宋体" panose="02010600030101010101" pitchFamily="2" charset="-122"/>
              </a:rPr>
              <a:t>/</a:t>
            </a:r>
            <a:r>
              <a:rPr lang="zh-CN" altLang="en-US" sz="1200" b="0" dirty="0">
                <a:latin typeface="微软雅黑" panose="020B0503020204020204" pitchFamily="34" charset="-122"/>
                <a:ea typeface="微软雅黑" panose="020B0503020204020204" pitchFamily="34" charset="-122"/>
                <a:cs typeface="宋体" panose="02010600030101010101" pitchFamily="2" charset="-122"/>
              </a:rPr>
              <a:t>消防</a:t>
            </a:r>
            <a:r>
              <a:rPr lang="en-US" altLang="zh-CN" sz="1200" b="0" dirty="0">
                <a:latin typeface="微软雅黑" panose="020B0503020204020204" pitchFamily="34" charset="-122"/>
                <a:ea typeface="微软雅黑" panose="020B0503020204020204" pitchFamily="34" charset="-122"/>
                <a:cs typeface="宋体" panose="02010600030101010101" pitchFamily="2" charset="-122"/>
              </a:rPr>
              <a:t>/</a:t>
            </a:r>
            <a:r>
              <a:rPr lang="zh-CN" altLang="en-US" sz="1200" b="0" dirty="0">
                <a:latin typeface="微软雅黑" panose="020B0503020204020204" pitchFamily="34" charset="-122"/>
                <a:ea typeface="微软雅黑" panose="020B0503020204020204" pitchFamily="34" charset="-122"/>
                <a:cs typeface="宋体" panose="02010600030101010101" pitchFamily="2" charset="-122"/>
              </a:rPr>
              <a:t>照明</a:t>
            </a:r>
            <a:r>
              <a:rPr lang="en-US" altLang="zh-CN" sz="1200" b="0" dirty="0">
                <a:latin typeface="微软雅黑" panose="020B0503020204020204" pitchFamily="34" charset="-122"/>
                <a:ea typeface="微软雅黑" panose="020B0503020204020204" pitchFamily="34" charset="-122"/>
                <a:cs typeface="宋体" panose="02010600030101010101" pitchFamily="2" charset="-122"/>
              </a:rPr>
              <a:t>/</a:t>
            </a:r>
            <a:r>
              <a:rPr lang="zh-CN" altLang="en-US" sz="1200" b="0" dirty="0">
                <a:latin typeface="微软雅黑" panose="020B0503020204020204" pitchFamily="34" charset="-122"/>
                <a:ea typeface="微软雅黑" panose="020B0503020204020204" pitchFamily="34" charset="-122"/>
                <a:cs typeface="宋体" panose="02010600030101010101" pitchFamily="2" charset="-122"/>
              </a:rPr>
              <a:t>变配电等数据的管理及控制</a:t>
            </a:r>
            <a:endParaRPr lang="zh-CN" altLang="en-US" sz="12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02795095"/>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预定管理</a:t>
            </a:r>
            <a:endParaRPr lang="zh-CN" altLang="en-US" sz="2000" dirty="0">
              <a:solidFill>
                <a:srgbClr val="006EC0"/>
              </a:solidFill>
              <a:latin typeface="微软雅黑" pitchFamily="34" charset="-122"/>
              <a:ea typeface="微软雅黑" pitchFamily="34" charset="-122"/>
            </a:endParaRPr>
          </a:p>
        </p:txBody>
      </p:sp>
      <p:grpSp>
        <p:nvGrpSpPr>
          <p:cNvPr id="34" name="组合 33">
            <a:extLst>
              <a:ext uri="{FF2B5EF4-FFF2-40B4-BE49-F238E27FC236}">
                <a16:creationId xmlns:a16="http://schemas.microsoft.com/office/drawing/2014/main" id="{F39AB727-4024-CC48-839E-FAEDCC4A2208}"/>
              </a:ext>
            </a:extLst>
          </p:cNvPr>
          <p:cNvGrpSpPr/>
          <p:nvPr/>
        </p:nvGrpSpPr>
        <p:grpSpPr>
          <a:xfrm>
            <a:off x="267945" y="769268"/>
            <a:ext cx="8608110" cy="4537572"/>
            <a:chOff x="140354" y="842209"/>
            <a:chExt cx="8608110" cy="4537572"/>
          </a:xfrm>
        </p:grpSpPr>
        <p:sp>
          <p:nvSpPr>
            <p:cNvPr id="2" name="矩形 1"/>
            <p:cNvSpPr/>
            <p:nvPr/>
          </p:nvSpPr>
          <p:spPr>
            <a:xfrm>
              <a:off x="140354" y="1342500"/>
              <a:ext cx="1078133" cy="362872"/>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房间预定</a:t>
              </a:r>
            </a:p>
          </p:txBody>
        </p:sp>
        <p:sp>
          <p:nvSpPr>
            <p:cNvPr id="3" name="矩形 2"/>
            <p:cNvSpPr/>
            <p:nvPr/>
          </p:nvSpPr>
          <p:spPr>
            <a:xfrm>
              <a:off x="1955416" y="1342500"/>
              <a:ext cx="1078133" cy="362872"/>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电话会议预定</a:t>
              </a:r>
            </a:p>
          </p:txBody>
        </p:sp>
        <p:sp>
          <p:nvSpPr>
            <p:cNvPr id="4" name="矩形 3"/>
            <p:cNvSpPr/>
            <p:nvPr/>
          </p:nvSpPr>
          <p:spPr>
            <a:xfrm>
              <a:off x="6822675" y="842209"/>
              <a:ext cx="941678" cy="293501"/>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座位预定</a:t>
              </a:r>
            </a:p>
          </p:txBody>
        </p:sp>
        <p:sp>
          <p:nvSpPr>
            <p:cNvPr id="5" name="矩形 4"/>
            <p:cNvSpPr/>
            <p:nvPr/>
          </p:nvSpPr>
          <p:spPr>
            <a:xfrm>
              <a:off x="3781898" y="1342500"/>
              <a:ext cx="1078133" cy="362872"/>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资源预定</a:t>
              </a:r>
            </a:p>
          </p:txBody>
        </p:sp>
        <p:sp>
          <p:nvSpPr>
            <p:cNvPr id="6" name="矩形 5"/>
            <p:cNvSpPr/>
            <p:nvPr/>
          </p:nvSpPr>
          <p:spPr>
            <a:xfrm>
              <a:off x="1955416" y="2200993"/>
              <a:ext cx="1078133" cy="362872"/>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申请预定</a:t>
              </a:r>
            </a:p>
          </p:txBody>
        </p:sp>
        <p:sp>
          <p:nvSpPr>
            <p:cNvPr id="7" name="矩形 6"/>
            <p:cNvSpPr/>
            <p:nvPr/>
          </p:nvSpPr>
          <p:spPr>
            <a:xfrm>
              <a:off x="1955416" y="2953351"/>
              <a:ext cx="1078133" cy="362872"/>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解决冲突</a:t>
              </a:r>
            </a:p>
          </p:txBody>
        </p:sp>
        <p:sp>
          <p:nvSpPr>
            <p:cNvPr id="8" name="矩形 7"/>
            <p:cNvSpPr/>
            <p:nvPr/>
          </p:nvSpPr>
          <p:spPr>
            <a:xfrm>
              <a:off x="1955416" y="3764822"/>
              <a:ext cx="1078133" cy="362872"/>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批准预定</a:t>
              </a:r>
            </a:p>
          </p:txBody>
        </p:sp>
        <p:sp>
          <p:nvSpPr>
            <p:cNvPr id="9" name="矩形 8"/>
            <p:cNvSpPr/>
            <p:nvPr/>
          </p:nvSpPr>
          <p:spPr>
            <a:xfrm>
              <a:off x="1955416" y="4564873"/>
              <a:ext cx="1078133" cy="362872"/>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预定列表</a:t>
              </a:r>
            </a:p>
          </p:txBody>
        </p:sp>
        <p:sp>
          <p:nvSpPr>
            <p:cNvPr id="10" name="矩形 9"/>
            <p:cNvSpPr/>
            <p:nvPr/>
          </p:nvSpPr>
          <p:spPr>
            <a:xfrm>
              <a:off x="6003143" y="1575086"/>
              <a:ext cx="941678" cy="293501"/>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创建预定</a:t>
              </a:r>
            </a:p>
          </p:txBody>
        </p:sp>
        <p:sp>
          <p:nvSpPr>
            <p:cNvPr id="11" name="矩形 10"/>
            <p:cNvSpPr/>
            <p:nvPr/>
          </p:nvSpPr>
          <p:spPr>
            <a:xfrm>
              <a:off x="5088894" y="842209"/>
              <a:ext cx="941678" cy="293501"/>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房间预定</a:t>
              </a:r>
            </a:p>
          </p:txBody>
        </p:sp>
        <p:sp>
          <p:nvSpPr>
            <p:cNvPr id="12" name="矩形 11"/>
            <p:cNvSpPr/>
            <p:nvPr/>
          </p:nvSpPr>
          <p:spPr>
            <a:xfrm>
              <a:off x="7806786" y="2340206"/>
              <a:ext cx="941678" cy="293501"/>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取消预定</a:t>
              </a:r>
            </a:p>
          </p:txBody>
        </p:sp>
        <p:sp>
          <p:nvSpPr>
            <p:cNvPr id="13" name="矩形 12"/>
            <p:cNvSpPr/>
            <p:nvPr/>
          </p:nvSpPr>
          <p:spPr>
            <a:xfrm>
              <a:off x="6003143" y="2340206"/>
              <a:ext cx="941678" cy="293501"/>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确认预定</a:t>
              </a:r>
            </a:p>
          </p:txBody>
        </p:sp>
        <p:sp>
          <p:nvSpPr>
            <p:cNvPr id="14" name="矩形 13"/>
            <p:cNvSpPr/>
            <p:nvPr/>
          </p:nvSpPr>
          <p:spPr>
            <a:xfrm>
              <a:off x="6003143" y="3278638"/>
              <a:ext cx="941678" cy="293501"/>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批准预定</a:t>
              </a:r>
            </a:p>
          </p:txBody>
        </p:sp>
        <p:sp>
          <p:nvSpPr>
            <p:cNvPr id="15" name="KSO_Shape"/>
            <p:cNvSpPr/>
            <p:nvPr/>
          </p:nvSpPr>
          <p:spPr>
            <a:xfrm>
              <a:off x="6119514" y="4019762"/>
              <a:ext cx="719738" cy="356054"/>
            </a:xfrm>
            <a:prstGeom prst="flowChartDecision">
              <a:avLst/>
            </a:prstGeom>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pPr>
              <a:r>
                <a:rPr lang="zh-CN" altLang="en-US" sz="1100" dirty="0">
                  <a:solidFill>
                    <a:schemeClr val="bg1"/>
                  </a:solidFill>
                  <a:latin typeface="微软雅黑" panose="020B0503020204020204" pitchFamily="34" charset="-122"/>
                  <a:ea typeface="微软雅黑" panose="020B0503020204020204" pitchFamily="34" charset="-122"/>
                </a:rPr>
                <a:t>判断</a:t>
              </a:r>
            </a:p>
          </p:txBody>
        </p:sp>
        <p:sp>
          <p:nvSpPr>
            <p:cNvPr id="16" name="矩形 15"/>
            <p:cNvSpPr/>
            <p:nvPr/>
          </p:nvSpPr>
          <p:spPr>
            <a:xfrm>
              <a:off x="6003815" y="4724239"/>
              <a:ext cx="941678" cy="293501"/>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批准列表</a:t>
              </a:r>
            </a:p>
          </p:txBody>
        </p:sp>
        <p:sp>
          <p:nvSpPr>
            <p:cNvPr id="17" name="矩形 16"/>
            <p:cNvSpPr/>
            <p:nvPr/>
          </p:nvSpPr>
          <p:spPr>
            <a:xfrm>
              <a:off x="3781898" y="5103283"/>
              <a:ext cx="1200692" cy="276498"/>
            </a:xfrm>
            <a:prstGeom prst="rect">
              <a:avLst/>
            </a:prstGeom>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zh-CN" sz="11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报表</a:t>
              </a:r>
            </a:p>
          </p:txBody>
        </p:sp>
        <p:cxnSp>
          <p:nvCxnSpPr>
            <p:cNvPr id="18" name="直接箭头连接符 17"/>
            <p:cNvCxnSpPr>
              <a:stCxn id="3" idx="2"/>
              <a:endCxn id="6" idx="0"/>
            </p:cNvCxnSpPr>
            <p:nvPr/>
          </p:nvCxnSpPr>
          <p:spPr>
            <a:xfrm>
              <a:off x="2494483" y="1705372"/>
              <a:ext cx="0" cy="495621"/>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19" name="肘形连接符 18"/>
            <p:cNvCxnSpPr>
              <a:stCxn id="2" idx="2"/>
              <a:endCxn id="6" idx="0"/>
            </p:cNvCxnSpPr>
            <p:nvPr/>
          </p:nvCxnSpPr>
          <p:spPr>
            <a:xfrm rot="16200000" flipH="1">
              <a:off x="1339142" y="1045651"/>
              <a:ext cx="495621" cy="1815062"/>
            </a:xfrm>
            <a:prstGeom prst="bentConnector3">
              <a:avLst>
                <a:gd name="adj1" fmla="val 50000"/>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0" name="肘形连接符 19"/>
            <p:cNvCxnSpPr>
              <a:stCxn id="5" idx="2"/>
              <a:endCxn id="6" idx="0"/>
            </p:cNvCxnSpPr>
            <p:nvPr/>
          </p:nvCxnSpPr>
          <p:spPr>
            <a:xfrm rot="5400000">
              <a:off x="3159914" y="1039941"/>
              <a:ext cx="495621" cy="1826482"/>
            </a:xfrm>
            <a:prstGeom prst="bentConnector3">
              <a:avLst>
                <a:gd name="adj1" fmla="val 50000"/>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1" name="直接箭头连接符 20"/>
            <p:cNvCxnSpPr>
              <a:stCxn id="6" idx="2"/>
              <a:endCxn id="7" idx="0"/>
            </p:cNvCxnSpPr>
            <p:nvPr/>
          </p:nvCxnSpPr>
          <p:spPr>
            <a:xfrm>
              <a:off x="2494483" y="2563865"/>
              <a:ext cx="0" cy="389486"/>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2" name="直接箭头连接符 21"/>
            <p:cNvCxnSpPr>
              <a:stCxn id="7" idx="2"/>
              <a:endCxn id="8" idx="0"/>
            </p:cNvCxnSpPr>
            <p:nvPr/>
          </p:nvCxnSpPr>
          <p:spPr>
            <a:xfrm>
              <a:off x="2494483" y="3316223"/>
              <a:ext cx="0" cy="448599"/>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3" name="直接箭头连接符 22"/>
            <p:cNvCxnSpPr>
              <a:stCxn id="8" idx="2"/>
              <a:endCxn id="9" idx="0"/>
            </p:cNvCxnSpPr>
            <p:nvPr/>
          </p:nvCxnSpPr>
          <p:spPr>
            <a:xfrm>
              <a:off x="2494483" y="4127694"/>
              <a:ext cx="0" cy="437179"/>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4" name="肘形连接符 23"/>
            <p:cNvCxnSpPr>
              <a:stCxn id="11" idx="2"/>
              <a:endCxn id="10" idx="0"/>
            </p:cNvCxnSpPr>
            <p:nvPr/>
          </p:nvCxnSpPr>
          <p:spPr>
            <a:xfrm rot="16200000" flipH="1">
              <a:off x="5797169" y="898273"/>
              <a:ext cx="439376" cy="914249"/>
            </a:xfrm>
            <a:prstGeom prst="bentConnector3">
              <a:avLst>
                <a:gd name="adj1" fmla="val 50000"/>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5" name="肘形连接符 24"/>
            <p:cNvCxnSpPr>
              <a:stCxn id="4" idx="2"/>
              <a:endCxn id="10" idx="0"/>
            </p:cNvCxnSpPr>
            <p:nvPr/>
          </p:nvCxnSpPr>
          <p:spPr>
            <a:xfrm rot="5400000">
              <a:off x="6664060" y="945632"/>
              <a:ext cx="439376" cy="819532"/>
            </a:xfrm>
            <a:prstGeom prst="bentConnector3">
              <a:avLst>
                <a:gd name="adj1" fmla="val 50000"/>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6" name="直接箭头连接符 25"/>
            <p:cNvCxnSpPr>
              <a:stCxn id="10" idx="2"/>
              <a:endCxn id="13" idx="0"/>
            </p:cNvCxnSpPr>
            <p:nvPr/>
          </p:nvCxnSpPr>
          <p:spPr>
            <a:xfrm>
              <a:off x="6473982" y="1868587"/>
              <a:ext cx="0" cy="471619"/>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7" name="直接箭头连接符 26"/>
            <p:cNvCxnSpPr>
              <a:stCxn id="13" idx="2"/>
              <a:endCxn id="14" idx="0"/>
            </p:cNvCxnSpPr>
            <p:nvPr/>
          </p:nvCxnSpPr>
          <p:spPr>
            <a:xfrm>
              <a:off x="6473982" y="2633707"/>
              <a:ext cx="0" cy="644931"/>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8" name="直接箭头连接符 27"/>
            <p:cNvCxnSpPr>
              <a:stCxn id="14" idx="2"/>
              <a:endCxn id="15" idx="0"/>
            </p:cNvCxnSpPr>
            <p:nvPr/>
          </p:nvCxnSpPr>
          <p:spPr>
            <a:xfrm>
              <a:off x="6473982" y="3572139"/>
              <a:ext cx="5401" cy="447623"/>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29" name="肘形连接符 28"/>
            <p:cNvCxnSpPr>
              <a:endCxn id="12" idx="0"/>
            </p:cNvCxnSpPr>
            <p:nvPr/>
          </p:nvCxnSpPr>
          <p:spPr>
            <a:xfrm>
              <a:off x="7077546" y="1628565"/>
              <a:ext cx="1200079" cy="711641"/>
            </a:xfrm>
            <a:prstGeom prst="bentConnector2">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30" name="直接箭头连接符 29"/>
            <p:cNvCxnSpPr>
              <a:stCxn id="15" idx="2"/>
              <a:endCxn id="16" idx="0"/>
            </p:cNvCxnSpPr>
            <p:nvPr/>
          </p:nvCxnSpPr>
          <p:spPr>
            <a:xfrm flipH="1">
              <a:off x="6474654" y="4375816"/>
              <a:ext cx="4729" cy="348423"/>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31" name="肘形连接符 30"/>
            <p:cNvCxnSpPr>
              <a:stCxn id="15" idx="3"/>
              <a:endCxn id="14" idx="3"/>
            </p:cNvCxnSpPr>
            <p:nvPr/>
          </p:nvCxnSpPr>
          <p:spPr>
            <a:xfrm flipV="1">
              <a:off x="6839252" y="3425389"/>
              <a:ext cx="105569" cy="772400"/>
            </a:xfrm>
            <a:prstGeom prst="bentConnector3">
              <a:avLst>
                <a:gd name="adj1" fmla="val 31654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33" name="直接箭头连接符 32"/>
            <p:cNvCxnSpPr>
              <a:stCxn id="9" idx="3"/>
              <a:endCxn id="17" idx="0"/>
            </p:cNvCxnSpPr>
            <p:nvPr/>
          </p:nvCxnSpPr>
          <p:spPr>
            <a:xfrm>
              <a:off x="3033549" y="4746309"/>
              <a:ext cx="1348695" cy="356974"/>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cxnSp>
          <p:nvCxnSpPr>
            <p:cNvPr id="38" name="直接箭头连接符 37"/>
            <p:cNvCxnSpPr>
              <a:stCxn id="16" idx="1"/>
              <a:endCxn id="17" idx="0"/>
            </p:cNvCxnSpPr>
            <p:nvPr/>
          </p:nvCxnSpPr>
          <p:spPr>
            <a:xfrm flipH="1">
              <a:off x="4382244" y="4870990"/>
              <a:ext cx="1621571" cy="232293"/>
            </a:xfrm>
            <a:prstGeom prst="straightConnector1">
              <a:avLst/>
            </a:prstGeom>
            <a:ln>
              <a:tailEnd type="arrow" w="med" len="med"/>
            </a:ln>
          </p:spPr>
          <p:style>
            <a:lnRef idx="1">
              <a:schemeClr val="accent1"/>
            </a:lnRef>
            <a:fillRef idx="3">
              <a:schemeClr val="accent1"/>
            </a:fillRef>
            <a:effectRef idx="2">
              <a:schemeClr val="accent1"/>
            </a:effectRef>
            <a:fontRef idx="minor">
              <a:schemeClr val="lt1"/>
            </a:fontRef>
          </p:style>
        </p:cxnSp>
      </p:grpSp>
    </p:spTree>
    <p:extLst>
      <p:ext uri="{BB962C8B-B14F-4D97-AF65-F5344CB8AC3E}">
        <p14:creationId xmlns:p14="http://schemas.microsoft.com/office/powerpoint/2010/main" val="3539983281"/>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387111" y="1273324"/>
            <a:ext cx="7848872" cy="910024"/>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defRPr/>
            </a:pPr>
            <a:r>
              <a:rPr lang="zh-CN" altLang="en-US" sz="1200" b="0" dirty="0">
                <a:latin typeface="微软雅黑" panose="020B0503020204020204" pitchFamily="34" charset="-122"/>
                <a:ea typeface="微软雅黑" panose="020B0503020204020204" pitchFamily="34" charset="-122"/>
              </a:rPr>
              <a:t>加快公用资源及设施的预订效率</a:t>
            </a:r>
            <a:endParaRPr lang="en-US" sz="1200" b="0" dirty="0">
              <a:latin typeface="微软雅黑" panose="020B0503020204020204" pitchFamily="34" charset="-122"/>
              <a:ea typeface="微软雅黑" panose="020B0503020204020204" pitchFamily="34" charset="-122"/>
            </a:endParaRPr>
          </a:p>
          <a:p>
            <a:pPr fontAlgn="auto">
              <a:spcAft>
                <a:spcPts val="0"/>
              </a:spcAft>
              <a:defRPr/>
            </a:pPr>
            <a:r>
              <a:rPr lang="zh-CN" altLang="en-US" sz="1200" b="0" dirty="0">
                <a:latin typeface="微软雅黑" panose="020B0503020204020204" pitchFamily="34" charset="-122"/>
                <a:ea typeface="微软雅黑" panose="020B0503020204020204" pitchFamily="34" charset="-122"/>
              </a:rPr>
              <a:t>减少资源重复预订和由此导致的寻找新的或用空间，设计和人员之类的问题出现，从而提升员工的工作效率</a:t>
            </a:r>
            <a:endParaRPr lang="en-US" altLang="zh-CN" sz="1200" b="0" dirty="0">
              <a:latin typeface="微软雅黑" panose="020B0503020204020204" pitchFamily="34" charset="-122"/>
              <a:ea typeface="微软雅黑" panose="020B0503020204020204" pitchFamily="34" charset="-122"/>
            </a:endParaRPr>
          </a:p>
          <a:p>
            <a:pPr fontAlgn="auto">
              <a:spcAft>
                <a:spcPts val="0"/>
              </a:spcAft>
              <a:defRPr/>
            </a:pPr>
            <a:r>
              <a:rPr lang="zh-CN" altLang="en-US" sz="1200" b="0" dirty="0">
                <a:latin typeface="微软雅黑" panose="020B0503020204020204" pitchFamily="34" charset="-122"/>
                <a:ea typeface="微软雅黑" panose="020B0503020204020204" pitchFamily="34" charset="-122"/>
              </a:rPr>
              <a:t>确保需要预订的正确类型的空间、资源可用性，避免无效工作发生</a:t>
            </a:r>
            <a:endParaRPr lang="en-US" sz="1200" b="0" dirty="0">
              <a:latin typeface="微软雅黑" panose="020B0503020204020204" pitchFamily="34" charset="-122"/>
              <a:ea typeface="微软雅黑" panose="020B0503020204020204" pitchFamily="34" charset="-122"/>
            </a:endParaRPr>
          </a:p>
        </p:txBody>
      </p:sp>
      <p:sp>
        <p:nvSpPr>
          <p:cNvPr id="7" name="Rectangle 6"/>
          <p:cNvSpPr>
            <a:spLocks noChangeArrowheads="1"/>
          </p:cNvSpPr>
          <p:nvPr/>
        </p:nvSpPr>
        <p:spPr bwMode="auto">
          <a:xfrm>
            <a:off x="447259" y="874961"/>
            <a:ext cx="88670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825500"/>
            <a:r>
              <a:rPr lang="zh-CN" altLang="en-US" sz="1200" dirty="0">
                <a:latin typeface="微软雅黑" panose="020B0503020204020204" pitchFamily="34" charset="-122"/>
                <a:ea typeface="微软雅黑" panose="020B0503020204020204" pitchFamily="34" charset="-122"/>
              </a:rPr>
              <a:t>为用户提供最佳解决方案，满足用户对于空间、设备、其它资源的查找和预订的需求</a:t>
            </a:r>
            <a:endParaRPr lang="en-US" altLang="zh-CN" sz="1200"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2"/>
          <a:stretch>
            <a:fillRect/>
          </a:stretch>
        </p:blipFill>
        <p:spPr>
          <a:xfrm>
            <a:off x="643108" y="1993404"/>
            <a:ext cx="5976664" cy="3218697"/>
          </a:xfrm>
          <a:prstGeom prst="rect">
            <a:avLst/>
          </a:prstGeom>
        </p:spPr>
      </p:pic>
      <p:sp>
        <p:nvSpPr>
          <p:cNvPr id="13" name="TextBox 10"/>
          <p:cNvSpPr txBox="1"/>
          <p:nvPr/>
        </p:nvSpPr>
        <p:spPr>
          <a:xfrm>
            <a:off x="387111" y="147618"/>
            <a:ext cx="1210588" cy="400110"/>
          </a:xfrm>
          <a:prstGeom prst="rect">
            <a:avLst/>
          </a:prstGeom>
          <a:noFill/>
        </p:spPr>
        <p:txBody>
          <a:bodyPr wrap="none" rtlCol="0">
            <a:spAutoFit/>
          </a:bodyPr>
          <a:lstStyle/>
          <a:p>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预定实现</a:t>
            </a:r>
            <a:endParaRPr lang="zh-CN" altLang="en-US" sz="2000" dirty="0">
              <a:solidFill>
                <a:srgbClr val="006EC0"/>
              </a:solidFill>
              <a:latin typeface="微软雅黑" pitchFamily="34" charset="-122"/>
              <a:ea typeface="微软雅黑" pitchFamily="34" charset="-122"/>
            </a:endParaRPr>
          </a:p>
        </p:txBody>
      </p:sp>
      <p:pic>
        <p:nvPicPr>
          <p:cNvPr id="11" name="图片 10"/>
          <p:cNvPicPr>
            <a:picLocks noChangeAspect="1"/>
          </p:cNvPicPr>
          <p:nvPr/>
        </p:nvPicPr>
        <p:blipFill>
          <a:blip r:embed="rId3"/>
          <a:stretch>
            <a:fillRect/>
          </a:stretch>
        </p:blipFill>
        <p:spPr>
          <a:xfrm>
            <a:off x="2483768" y="2183348"/>
            <a:ext cx="5976664" cy="3170674"/>
          </a:xfrm>
          <a:prstGeom prst="rect">
            <a:avLst/>
          </a:prstGeom>
        </p:spPr>
      </p:pic>
    </p:spTree>
    <p:extLst>
      <p:ext uri="{BB962C8B-B14F-4D97-AF65-F5344CB8AC3E}">
        <p14:creationId xmlns:p14="http://schemas.microsoft.com/office/powerpoint/2010/main" val="3706178454"/>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913285"/>
            <a:ext cx="8352928" cy="646331"/>
          </a:xfrm>
          <a:prstGeom prst="rect">
            <a:avLst/>
          </a:prstGeom>
        </p:spPr>
        <p:txBody>
          <a:bodyPr wrap="square">
            <a:spAutoFit/>
          </a:bodyPr>
          <a:lstStyle/>
          <a:p>
            <a:pPr indent="266700" algn="just">
              <a:spcAft>
                <a:spcPts val="0"/>
              </a:spcAft>
            </a:pP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支持新建应急性维修任务，能够根据潜在风险和资源情况制定安全维护计划，支持接收</a:t>
            </a:r>
            <a:r>
              <a:rPr lang="en-US" altLang="zh-CN" sz="1200" b="0" kern="100" dirty="0">
                <a:latin typeface="微软雅黑" panose="020B0503020204020204" pitchFamily="34" charset="-122"/>
                <a:ea typeface="微软雅黑" panose="020B0503020204020204" pitchFamily="34" charset="-122"/>
                <a:cs typeface="宋体" panose="02010600030101010101" pitchFamily="2" charset="-122"/>
              </a:rPr>
              <a:t>EBA</a:t>
            </a: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a:t>
            </a:r>
            <a:r>
              <a:rPr lang="en-US" altLang="zh-CN" sz="1200" b="0" kern="100" dirty="0">
                <a:latin typeface="微软雅黑" panose="020B0503020204020204" pitchFamily="34" charset="-122"/>
                <a:ea typeface="微软雅黑" panose="020B0503020204020204" pitchFamily="34" charset="-122"/>
                <a:cs typeface="宋体" panose="02010600030101010101" pitchFamily="2" charset="-122"/>
              </a:rPr>
              <a:t>BA</a:t>
            </a: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等硬件自控系统报警信息自动生成任务并发送至调度系统生成应急任务。应需维护能够定义应急预案，对预案进行管理，根据预案进行操作。</a:t>
            </a:r>
            <a:endParaRPr lang="zh-CN" altLang="zh-CN" sz="1200" b="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spcAft>
                <a:spcPts val="0"/>
              </a:spcAft>
            </a:pP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工单是设备维护管理工作的核心，需要能够指定要完成的任务以及所需的员工、物料、服务和工具。</a:t>
            </a:r>
            <a:endParaRPr lang="zh-CN" altLang="zh-CN" sz="1200" b="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559616"/>
            <a:ext cx="7488832" cy="3314108"/>
          </a:xfrm>
          <a:prstGeom prst="rect">
            <a:avLst/>
          </a:prstGeom>
          <a:noFill/>
          <a:ln>
            <a:noFill/>
          </a:ln>
        </p:spPr>
      </p:pic>
      <p:pic>
        <p:nvPicPr>
          <p:cNvPr id="4" name="图片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202" y="2929508"/>
            <a:ext cx="7481182" cy="2088232"/>
          </a:xfrm>
          <a:prstGeom prst="rect">
            <a:avLst/>
          </a:prstGeom>
          <a:noFill/>
          <a:ln>
            <a:noFill/>
          </a:ln>
        </p:spPr>
      </p:pic>
      <p:sp>
        <p:nvSpPr>
          <p:cNvPr id="5" name="TextBox 10"/>
          <p:cNvSpPr txBox="1"/>
          <p:nvPr/>
        </p:nvSpPr>
        <p:spPr>
          <a:xfrm>
            <a:off x="387111" y="147618"/>
            <a:ext cx="2249334" cy="400110"/>
          </a:xfrm>
          <a:prstGeom prst="rect">
            <a:avLst/>
          </a:prstGeom>
          <a:noFill/>
        </p:spPr>
        <p:txBody>
          <a:bodyPr wrap="none" rtlCol="0">
            <a:spAutoFit/>
          </a:bodyPr>
          <a:lstStyle/>
          <a:p>
            <a:r>
              <a:rPr lang="en-US" altLang="zh-CN"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BIM</a:t>
            </a:r>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运维工单管理</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3359783962"/>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547664" y="1273324"/>
            <a:ext cx="6036994" cy="3328156"/>
          </a:xfrm>
          <a:prstGeom prst="rect">
            <a:avLst/>
          </a:prstGeom>
        </p:spPr>
      </p:pic>
      <p:sp>
        <p:nvSpPr>
          <p:cNvPr id="3" name="TextBox 10"/>
          <p:cNvSpPr txBox="1"/>
          <p:nvPr/>
        </p:nvSpPr>
        <p:spPr>
          <a:xfrm>
            <a:off x="387111" y="147618"/>
            <a:ext cx="4419800" cy="400110"/>
          </a:xfrm>
          <a:prstGeom prst="rect">
            <a:avLst/>
          </a:prstGeom>
          <a:noFill/>
        </p:spPr>
        <p:txBody>
          <a:bodyPr wrap="none" rtlCol="0">
            <a:spAutoFit/>
          </a:bodyPr>
          <a:lstStyle/>
          <a:p>
            <a:r>
              <a:rPr lang="en-US" altLang="zh-CN"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GIS+BIM</a:t>
            </a:r>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整体页面架构数据分析逻辑</a:t>
            </a:r>
            <a:endParaRPr lang="zh-CN" altLang="en-US" sz="2000" dirty="0">
              <a:solidFill>
                <a:srgbClr val="006EC0"/>
              </a:solidFill>
              <a:latin typeface="微软雅黑" pitchFamily="34" charset="-122"/>
              <a:ea typeface="微软雅黑" pitchFamily="34" charset="-122"/>
            </a:endParaRPr>
          </a:p>
        </p:txBody>
      </p:sp>
    </p:spTree>
    <p:extLst>
      <p:ext uri="{BB962C8B-B14F-4D97-AF65-F5344CB8AC3E}">
        <p14:creationId xmlns:p14="http://schemas.microsoft.com/office/powerpoint/2010/main" val="3206487865"/>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201316"/>
            <a:ext cx="8424936" cy="2016224"/>
          </a:xfrm>
          <a:prstGeom prst="rect">
            <a:avLst/>
          </a:prstGeom>
          <a:noFill/>
          <a:ln>
            <a:noFill/>
          </a:ln>
        </p:spPr>
      </p:pic>
      <p:pic>
        <p:nvPicPr>
          <p:cNvPr id="3" name="图片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649588"/>
            <a:ext cx="8424936" cy="1872208"/>
          </a:xfrm>
          <a:prstGeom prst="rect">
            <a:avLst/>
          </a:prstGeom>
          <a:noFill/>
          <a:ln>
            <a:noFill/>
          </a:ln>
        </p:spPr>
      </p:pic>
      <p:sp>
        <p:nvSpPr>
          <p:cNvPr id="4" name="TextBox 10"/>
          <p:cNvSpPr txBox="1"/>
          <p:nvPr/>
        </p:nvSpPr>
        <p:spPr>
          <a:xfrm>
            <a:off x="387111" y="147618"/>
            <a:ext cx="2880917" cy="400110"/>
          </a:xfrm>
          <a:prstGeom prst="rect">
            <a:avLst/>
          </a:prstGeom>
          <a:noFill/>
        </p:spPr>
        <p:txBody>
          <a:bodyPr wrap="none" rtlCol="0">
            <a:spAutoFit/>
          </a:bodyPr>
          <a:lstStyle/>
          <a:p>
            <a:r>
              <a:rPr lang="en-US" altLang="zh-CN"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GIS+BIM</a:t>
            </a:r>
            <a:r>
              <a:rPr lang="zh-CN" altLang="en-US" sz="2000" dirty="0">
                <a:solidFill>
                  <a:srgbClr val="006EC0"/>
                </a:solidFill>
                <a:latin typeface="微软雅黑" panose="020B0503020204020204" pitchFamily="34" charset="-122"/>
                <a:ea typeface="微软雅黑" panose="020B0503020204020204" pitchFamily="34" charset="-122"/>
                <a:cs typeface="Arial" panose="020B0604020202020204" pitchFamily="34" charset="0"/>
              </a:rPr>
              <a:t>监控大屏管理</a:t>
            </a:r>
            <a:endParaRPr lang="zh-CN" altLang="en-US" sz="2000" dirty="0">
              <a:solidFill>
                <a:srgbClr val="006EC0"/>
              </a:solidFill>
              <a:latin typeface="微软雅黑" pitchFamily="34" charset="-122"/>
              <a:ea typeface="微软雅黑" pitchFamily="34" charset="-122"/>
            </a:endParaRPr>
          </a:p>
        </p:txBody>
      </p:sp>
      <p:sp>
        <p:nvSpPr>
          <p:cNvPr id="5" name="矩形 4"/>
          <p:cNvSpPr/>
          <p:nvPr/>
        </p:nvSpPr>
        <p:spPr>
          <a:xfrm>
            <a:off x="611560" y="821531"/>
            <a:ext cx="7704856" cy="276999"/>
          </a:xfrm>
          <a:prstGeom prst="rect">
            <a:avLst/>
          </a:prstGeom>
        </p:spPr>
        <p:txBody>
          <a:bodyPr wrap="square">
            <a:spAutoFit/>
          </a:bodyPr>
          <a:lstStyle/>
          <a:p>
            <a:pPr algn="just">
              <a:spcAft>
                <a:spcPts val="0"/>
              </a:spcAft>
            </a:pPr>
            <a:r>
              <a:rPr lang="zh-CN" altLang="zh-CN" sz="1200" b="0" kern="100" dirty="0">
                <a:latin typeface="微软雅黑" panose="020B0503020204020204" pitchFamily="34" charset="-122"/>
                <a:ea typeface="微软雅黑" panose="020B0503020204020204" pitchFamily="34" charset="-122"/>
                <a:cs typeface="宋体" panose="02010600030101010101" pitchFamily="2" charset="-122"/>
              </a:rPr>
              <a:t>通过不同系统及业务口实现数据的整体分析，以及图表，统计，明细方式进行展示数据。</a:t>
            </a:r>
            <a:endParaRPr lang="zh-CN" altLang="zh-CN" sz="1200" b="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矩形 5"/>
          <p:cNvSpPr/>
          <p:nvPr/>
        </p:nvSpPr>
        <p:spPr>
          <a:xfrm>
            <a:off x="611560" y="3300581"/>
            <a:ext cx="7344816" cy="276999"/>
          </a:xfrm>
          <a:prstGeom prst="rect">
            <a:avLst/>
          </a:prstGeom>
        </p:spPr>
        <p:txBody>
          <a:bodyPr wrap="square">
            <a:spAutoFit/>
          </a:bodyPr>
          <a:lstStyle/>
          <a:p>
            <a:r>
              <a:rPr lang="zh-CN" altLang="zh-CN" sz="1200" b="0" dirty="0">
                <a:latin typeface="微软雅黑" panose="020B0503020204020204" pitchFamily="34" charset="-122"/>
                <a:ea typeface="微软雅黑" panose="020B0503020204020204" pitchFamily="34" charset="-122"/>
                <a:cs typeface="宋体" panose="02010600030101010101" pitchFamily="2" charset="-122"/>
              </a:rPr>
              <a:t>通过不同的表组合进行数据管理及业务关联实现整体的数据统一决策分析管理。</a:t>
            </a:r>
            <a:endParaRPr lang="zh-CN" altLang="en-US" sz="12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5666908"/>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AB7D5B25-7382-46A5-9C35-F1D4ACF52B3B}"/>
              </a:ext>
            </a:extLst>
          </p:cNvPr>
          <p:cNvSpPr txBox="1"/>
          <p:nvPr/>
        </p:nvSpPr>
        <p:spPr>
          <a:xfrm>
            <a:off x="1239717" y="1162784"/>
            <a:ext cx="6768211" cy="2214581"/>
          </a:xfrm>
          <a:prstGeom prst="rect">
            <a:avLst/>
          </a:prstGeom>
          <a:noFill/>
        </p:spPr>
        <p:txBody>
          <a:bodyPr wrap="square" rtlCol="0">
            <a:spAutoFit/>
          </a:bodyPr>
          <a:lstStyle/>
          <a:p>
            <a:pPr algn="ctr" defTabSz="685800" fontAlgn="auto">
              <a:lnSpc>
                <a:spcPct val="150000"/>
              </a:lnSpc>
              <a:spcBef>
                <a:spcPts val="0"/>
              </a:spcBef>
              <a:spcAft>
                <a:spcPts val="0"/>
              </a:spcAft>
            </a:pPr>
            <a:r>
              <a:rPr lang="zh-CN" altLang="en-US" sz="2100" dirty="0">
                <a:solidFill>
                  <a:prstClr val="black"/>
                </a:solidFill>
                <a:latin typeface="微软雅黑" panose="020B0503020204020204" pitchFamily="34" charset="-122"/>
                <a:ea typeface="微软雅黑" panose="020B0503020204020204" pitchFamily="34" charset="-122"/>
              </a:rPr>
              <a:t>版权声明</a:t>
            </a:r>
          </a:p>
          <a:p>
            <a:pPr algn="just" defTabSz="685800" fontAlgn="auto">
              <a:lnSpc>
                <a:spcPct val="150000"/>
              </a:lnSpc>
              <a:spcBef>
                <a:spcPts val="0"/>
              </a:spcBef>
              <a:spcAft>
                <a:spcPts val="0"/>
              </a:spcAft>
            </a:pPr>
            <a:endParaRPr lang="zh-CN" altLang="en-US" sz="900" b="0" dirty="0">
              <a:solidFill>
                <a:prstClr val="black"/>
              </a:solidFill>
              <a:latin typeface="微软雅黑" panose="020B0503020204020204" pitchFamily="34" charset="-122"/>
              <a:ea typeface="微软雅黑" panose="020B0503020204020204" pitchFamily="34" charset="-122"/>
            </a:endParaRPr>
          </a:p>
          <a:p>
            <a:pPr algn="just" defTabSz="685800" fontAlgn="auto">
              <a:lnSpc>
                <a:spcPct val="150000"/>
              </a:lnSpc>
              <a:spcBef>
                <a:spcPts val="0"/>
              </a:spcBef>
              <a:spcAft>
                <a:spcPts val="0"/>
              </a:spcAft>
            </a:pPr>
            <a:r>
              <a:rPr lang="zh-CN" altLang="en-US" sz="900" b="0" dirty="0">
                <a:solidFill>
                  <a:prstClr val="black"/>
                </a:solidFill>
                <a:latin typeface="微软雅黑" panose="020B0503020204020204" pitchFamily="34" charset="-122"/>
                <a:ea typeface="微软雅黑" panose="020B0503020204020204" pitchFamily="34" charset="-122"/>
              </a:rPr>
              <a:t>感谢您下载平台上提供的</a:t>
            </a:r>
            <a:r>
              <a:rPr lang="en-US" altLang="zh-CN" sz="900" b="0" dirty="0">
                <a:solidFill>
                  <a:prstClr val="black"/>
                </a:solidFill>
                <a:latin typeface="微软雅黑" panose="020B0503020204020204" pitchFamily="34" charset="-122"/>
                <a:ea typeface="微软雅黑" panose="020B0503020204020204" pitchFamily="34" charset="-122"/>
              </a:rPr>
              <a:t>PPT</a:t>
            </a:r>
            <a:r>
              <a:rPr lang="zh-CN" altLang="en-US" sz="900" b="0" dirty="0">
                <a:solidFill>
                  <a:prstClr val="black"/>
                </a:solidFill>
                <a:latin typeface="微软雅黑" panose="020B0503020204020204" pitchFamily="34" charset="-122"/>
                <a:ea typeface="微软雅黑" panose="020B0503020204020204" pitchFamily="34" charset="-122"/>
              </a:rPr>
              <a:t>作品，为了您和熊猫办公以及原创作者的利益，请勿复制、传播、销售，否则将承担法律责任！熊猫办公将对作品进行维权，按照传播下载次数进行十倍的索取赔偿！</a:t>
            </a:r>
            <a:endParaRPr lang="en-US" altLang="zh-CN" sz="900" b="0" dirty="0">
              <a:solidFill>
                <a:prstClr val="black"/>
              </a:solidFill>
              <a:latin typeface="微软雅黑" panose="020B0503020204020204" pitchFamily="34" charset="-122"/>
              <a:ea typeface="微软雅黑" panose="020B0503020204020204" pitchFamily="34" charset="-122"/>
            </a:endParaRPr>
          </a:p>
          <a:p>
            <a:pPr algn="just" defTabSz="685800" fontAlgn="auto">
              <a:lnSpc>
                <a:spcPct val="150000"/>
              </a:lnSpc>
              <a:spcBef>
                <a:spcPts val="0"/>
              </a:spcBef>
              <a:spcAft>
                <a:spcPts val="0"/>
              </a:spcAft>
            </a:pPr>
            <a:endParaRPr lang="zh-CN" altLang="en-US" sz="900" b="0" dirty="0">
              <a:solidFill>
                <a:prstClr val="black"/>
              </a:solidFill>
              <a:latin typeface="微软雅黑" panose="020B0503020204020204" pitchFamily="34" charset="-122"/>
              <a:ea typeface="微软雅黑" panose="020B0503020204020204" pitchFamily="34" charset="-122"/>
            </a:endParaRPr>
          </a:p>
          <a:p>
            <a:pPr algn="just" defTabSz="685800" fontAlgn="auto">
              <a:lnSpc>
                <a:spcPct val="150000"/>
              </a:lnSpc>
              <a:spcBef>
                <a:spcPts val="0"/>
              </a:spcBef>
              <a:spcAft>
                <a:spcPts val="0"/>
              </a:spcAft>
            </a:pPr>
            <a:r>
              <a:rPr lang="en-US" altLang="zh-CN" sz="900" b="0" dirty="0">
                <a:solidFill>
                  <a:prstClr val="black"/>
                </a:solidFill>
                <a:latin typeface="微软雅黑" panose="020B0503020204020204" pitchFamily="34" charset="-122"/>
                <a:ea typeface="微软雅黑" panose="020B0503020204020204" pitchFamily="34" charset="-122"/>
              </a:rPr>
              <a:t>1.</a:t>
            </a:r>
            <a:r>
              <a:rPr lang="zh-CN" altLang="en-US" sz="900" b="0" dirty="0">
                <a:solidFill>
                  <a:prstClr val="black"/>
                </a:solidFill>
                <a:latin typeface="微软雅黑" panose="020B0503020204020204" pitchFamily="34" charset="-122"/>
                <a:ea typeface="微软雅黑" panose="020B0503020204020204" pitchFamily="34" charset="-122"/>
              </a:rPr>
              <a:t>在熊猫办公出售的</a:t>
            </a:r>
            <a:r>
              <a:rPr lang="en-US" altLang="zh-CN" sz="900" b="0" dirty="0">
                <a:solidFill>
                  <a:prstClr val="black"/>
                </a:solidFill>
                <a:latin typeface="微软雅黑" panose="020B0503020204020204" pitchFamily="34" charset="-122"/>
                <a:ea typeface="微软雅黑" panose="020B0503020204020204" pitchFamily="34" charset="-122"/>
              </a:rPr>
              <a:t>PPT</a:t>
            </a:r>
            <a:r>
              <a:rPr lang="zh-CN" altLang="en-US" sz="900" b="0" dirty="0">
                <a:solidFill>
                  <a:prstClr val="black"/>
                </a:solidFill>
                <a:latin typeface="微软雅黑" panose="020B0503020204020204" pitchFamily="34" charset="-122"/>
                <a:ea typeface="微软雅黑" panose="020B0503020204020204" pitchFamily="34" charset="-122"/>
              </a:rPr>
              <a:t>模板是免版税类（</a:t>
            </a:r>
            <a:r>
              <a:rPr lang="en-US" altLang="zh-CN" sz="900" b="0" dirty="0">
                <a:solidFill>
                  <a:prstClr val="black"/>
                </a:solidFill>
                <a:latin typeface="微软雅黑" panose="020B0503020204020204" pitchFamily="34" charset="-122"/>
                <a:ea typeface="微软雅黑" panose="020B0503020204020204" pitchFamily="34" charset="-122"/>
              </a:rPr>
              <a:t>RF</a:t>
            </a:r>
            <a:r>
              <a:rPr lang="zh-CN" altLang="en-US" sz="900" b="0" dirty="0">
                <a:solidFill>
                  <a:prstClr val="black"/>
                </a:solidFill>
                <a:latin typeface="微软雅黑" panose="020B0503020204020204" pitchFamily="34" charset="-122"/>
                <a:ea typeface="微软雅黑" panose="020B0503020204020204" pitchFamily="34" charset="-122"/>
              </a:rPr>
              <a:t>：</a:t>
            </a:r>
            <a:r>
              <a:rPr lang="en-US" altLang="zh-CN" sz="900" b="0" dirty="0">
                <a:solidFill>
                  <a:prstClr val="black"/>
                </a:solidFill>
                <a:latin typeface="微软雅黑" panose="020B0503020204020204" pitchFamily="34" charset="-122"/>
                <a:ea typeface="微软雅黑" panose="020B0503020204020204" pitchFamily="34" charset="-122"/>
              </a:rPr>
              <a:t>Royalty-Free</a:t>
            </a:r>
            <a:r>
              <a:rPr lang="zh-CN" altLang="en-US" sz="900" b="0" dirty="0">
                <a:solidFill>
                  <a:prstClr val="black"/>
                </a:solidFill>
                <a:latin typeface="微软雅黑" panose="020B0503020204020204" pitchFamily="34" charset="-122"/>
                <a:ea typeface="微软雅黑" panose="020B0503020204020204" pitchFamily="34" charset="-122"/>
              </a:rPr>
              <a:t>）正版受</a:t>
            </a:r>
            <a:r>
              <a:rPr lang="en-US" altLang="zh-CN" sz="900" b="0" dirty="0">
                <a:solidFill>
                  <a:prstClr val="black"/>
                </a:solidFill>
                <a:latin typeface="微软雅黑" panose="020B0503020204020204" pitchFamily="34" charset="-122"/>
                <a:ea typeface="微软雅黑" panose="020B0503020204020204" pitchFamily="34" charset="-122"/>
              </a:rPr>
              <a:t>《</a:t>
            </a:r>
            <a:r>
              <a:rPr lang="zh-CN" altLang="en-US" sz="900" b="0" dirty="0">
                <a:solidFill>
                  <a:prstClr val="black"/>
                </a:solidFill>
                <a:latin typeface="微软雅黑" panose="020B0503020204020204" pitchFamily="34" charset="-122"/>
                <a:ea typeface="微软雅黑" panose="020B0503020204020204" pitchFamily="34" charset="-122"/>
              </a:rPr>
              <a:t>中国人民共和国著作法</a:t>
            </a:r>
            <a:r>
              <a:rPr lang="en-US" altLang="zh-CN" sz="900" b="0" dirty="0">
                <a:solidFill>
                  <a:prstClr val="black"/>
                </a:solidFill>
                <a:latin typeface="微软雅黑" panose="020B0503020204020204" pitchFamily="34" charset="-122"/>
                <a:ea typeface="微软雅黑" panose="020B0503020204020204" pitchFamily="34" charset="-122"/>
              </a:rPr>
              <a:t>》</a:t>
            </a:r>
            <a:r>
              <a:rPr lang="zh-CN" altLang="en-US" sz="900" b="0" dirty="0">
                <a:solidFill>
                  <a:prstClr val="black"/>
                </a:solidFill>
                <a:latin typeface="微软雅黑" panose="020B0503020204020204" pitchFamily="34" charset="-122"/>
                <a:ea typeface="微软雅黑" panose="020B0503020204020204" pitchFamily="34" charset="-122"/>
              </a:rPr>
              <a:t>和</a:t>
            </a:r>
            <a:r>
              <a:rPr lang="en-US" altLang="zh-CN" sz="900" b="0" dirty="0">
                <a:solidFill>
                  <a:prstClr val="black"/>
                </a:solidFill>
                <a:latin typeface="微软雅黑" panose="020B0503020204020204" pitchFamily="34" charset="-122"/>
                <a:ea typeface="微软雅黑" panose="020B0503020204020204" pitchFamily="34" charset="-122"/>
              </a:rPr>
              <a:t>《</a:t>
            </a:r>
            <a:r>
              <a:rPr lang="zh-CN" altLang="en-US" sz="900" b="0" dirty="0">
                <a:solidFill>
                  <a:prstClr val="black"/>
                </a:solidFill>
                <a:latin typeface="微软雅黑" panose="020B0503020204020204" pitchFamily="34" charset="-122"/>
                <a:ea typeface="微软雅黑" panose="020B0503020204020204" pitchFamily="34" charset="-122"/>
              </a:rPr>
              <a:t>世界版权公约</a:t>
            </a:r>
            <a:r>
              <a:rPr lang="en-US" altLang="zh-CN" sz="900" b="0" dirty="0">
                <a:solidFill>
                  <a:prstClr val="black"/>
                </a:solidFill>
                <a:latin typeface="微软雅黑" panose="020B0503020204020204" pitchFamily="34" charset="-122"/>
                <a:ea typeface="微软雅黑" panose="020B0503020204020204" pitchFamily="34" charset="-122"/>
              </a:rPr>
              <a:t>》</a:t>
            </a:r>
            <a:r>
              <a:rPr lang="zh-CN" altLang="en-US" sz="900" b="0" dirty="0">
                <a:solidFill>
                  <a:prstClr val="black"/>
                </a:solidFill>
                <a:latin typeface="微软雅黑" panose="020B0503020204020204" pitchFamily="34" charset="-122"/>
                <a:ea typeface="微软雅黑" panose="020B0503020204020204" pitchFamily="34" charset="-122"/>
              </a:rPr>
              <a:t>的保护，作品的所有权、版权和著作权归熊猫办公所有，您下载的是</a:t>
            </a:r>
            <a:r>
              <a:rPr lang="en-US" altLang="zh-CN" sz="900" b="0" dirty="0">
                <a:solidFill>
                  <a:prstClr val="black"/>
                </a:solidFill>
                <a:latin typeface="微软雅黑" panose="020B0503020204020204" pitchFamily="34" charset="-122"/>
                <a:ea typeface="微软雅黑" panose="020B0503020204020204" pitchFamily="34" charset="-122"/>
              </a:rPr>
              <a:t>PPT</a:t>
            </a:r>
            <a:r>
              <a:rPr lang="zh-CN" altLang="en-US" sz="900" b="0" dirty="0">
                <a:solidFill>
                  <a:prstClr val="black"/>
                </a:solidFill>
                <a:latin typeface="微软雅黑" panose="020B0503020204020204" pitchFamily="34" charset="-122"/>
                <a:ea typeface="微软雅黑" panose="020B0503020204020204" pitchFamily="34" charset="-122"/>
              </a:rPr>
              <a:t>模板素材的使用权。</a:t>
            </a:r>
          </a:p>
          <a:p>
            <a:pPr algn="just" defTabSz="685800" fontAlgn="auto">
              <a:lnSpc>
                <a:spcPct val="150000"/>
              </a:lnSpc>
              <a:spcBef>
                <a:spcPts val="0"/>
              </a:spcBef>
              <a:spcAft>
                <a:spcPts val="0"/>
              </a:spcAft>
            </a:pPr>
            <a:r>
              <a:rPr lang="en-US" altLang="zh-CN" sz="900" b="0" dirty="0">
                <a:solidFill>
                  <a:prstClr val="black"/>
                </a:solidFill>
                <a:latin typeface="微软雅黑" panose="020B0503020204020204" pitchFamily="34" charset="-122"/>
                <a:ea typeface="微软雅黑" panose="020B0503020204020204" pitchFamily="34" charset="-122"/>
              </a:rPr>
              <a:t>2.</a:t>
            </a:r>
            <a:r>
              <a:rPr lang="zh-CN" altLang="en-US" sz="900" b="0" dirty="0">
                <a:solidFill>
                  <a:prstClr val="black"/>
                </a:solidFill>
                <a:latin typeface="微软雅黑" panose="020B0503020204020204" pitchFamily="34" charset="-122"/>
                <a:ea typeface="微软雅黑" panose="020B0503020204020204" pitchFamily="34" charset="-122"/>
              </a:rPr>
              <a:t>不得将熊猫办公的</a:t>
            </a:r>
            <a:r>
              <a:rPr lang="en-US" altLang="zh-CN" sz="900" b="0" dirty="0">
                <a:solidFill>
                  <a:prstClr val="black"/>
                </a:solidFill>
                <a:latin typeface="微软雅黑" panose="020B0503020204020204" pitchFamily="34" charset="-122"/>
                <a:ea typeface="微软雅黑" panose="020B0503020204020204" pitchFamily="34" charset="-122"/>
              </a:rPr>
              <a:t>PPT</a:t>
            </a:r>
            <a:r>
              <a:rPr lang="zh-CN" altLang="en-US" sz="900" b="0" dirty="0">
                <a:solidFill>
                  <a:prstClr val="black"/>
                </a:solidFill>
                <a:latin typeface="微软雅黑" panose="020B0503020204020204" pitchFamily="34" charset="-122"/>
                <a:ea typeface="微软雅黑" panose="020B0503020204020204" pitchFamily="34" charset="-122"/>
              </a:rPr>
              <a:t>模板、</a:t>
            </a:r>
            <a:r>
              <a:rPr lang="en-US" altLang="zh-CN" sz="900" b="0" dirty="0">
                <a:solidFill>
                  <a:prstClr val="black"/>
                </a:solidFill>
                <a:latin typeface="微软雅黑" panose="020B0503020204020204" pitchFamily="34" charset="-122"/>
                <a:ea typeface="微软雅黑" panose="020B0503020204020204" pitchFamily="34" charset="-122"/>
              </a:rPr>
              <a:t>PPT</a:t>
            </a:r>
            <a:r>
              <a:rPr lang="zh-CN" altLang="en-US" sz="900" b="0" dirty="0">
                <a:solidFill>
                  <a:prstClr val="black"/>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5" name="文本框 4">
            <a:hlinkClick r:id="rId2"/>
            <a:extLst>
              <a:ext uri="{FF2B5EF4-FFF2-40B4-BE49-F238E27FC236}">
                <a16:creationId xmlns:a16="http://schemas.microsoft.com/office/drawing/2014/main" id="{EFDD6211-CEAF-4878-A364-CC4A2AB3805A}"/>
              </a:ext>
            </a:extLst>
          </p:cNvPr>
          <p:cNvSpPr txBox="1"/>
          <p:nvPr/>
        </p:nvSpPr>
        <p:spPr>
          <a:xfrm>
            <a:off x="1239717" y="4024057"/>
            <a:ext cx="5472811" cy="30008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just" defTabSz="685800" fontAlgn="auto">
              <a:spcBef>
                <a:spcPts val="0"/>
              </a:spcBef>
              <a:spcAft>
                <a:spcPts val="0"/>
              </a:spcAft>
            </a:pPr>
            <a:r>
              <a:rPr lang="zh-CN" altLang="en-US" sz="1350" dirty="0">
                <a:solidFill>
                  <a:prstClr val="black"/>
                </a:solidFill>
                <a:latin typeface="等线" panose="020F0502020204030204"/>
                <a:ea typeface="等线" panose="02010600030101010101" pitchFamily="2" charset="-122"/>
              </a:rPr>
              <a:t>更多精品</a:t>
            </a:r>
            <a:r>
              <a:rPr lang="en-US" altLang="zh-CN" sz="1350" dirty="0">
                <a:solidFill>
                  <a:prstClr val="black"/>
                </a:solidFill>
                <a:latin typeface="等线" panose="020F0502020204030204"/>
                <a:ea typeface="等线" panose="02010600030101010101" pitchFamily="2" charset="-122"/>
              </a:rPr>
              <a:t>PPT</a:t>
            </a:r>
            <a:r>
              <a:rPr lang="zh-CN" altLang="en-US" sz="1350" dirty="0">
                <a:solidFill>
                  <a:prstClr val="black"/>
                </a:solidFill>
                <a:latin typeface="等线" panose="020F0502020204030204"/>
                <a:ea typeface="等线" panose="02010600030101010101" pitchFamily="2" charset="-122"/>
              </a:rPr>
              <a:t>模板：</a:t>
            </a:r>
            <a:r>
              <a:rPr lang="en-US" altLang="zh-CN" sz="1350" dirty="0">
                <a:solidFill>
                  <a:prstClr val="black"/>
                </a:solidFill>
                <a:latin typeface="等线" panose="020F0502020204030204"/>
                <a:ea typeface="等线" panose="02010600030101010101" pitchFamily="2" charset="-122"/>
              </a:rPr>
              <a:t>http://www.tukuppt.com/ppt/</a:t>
            </a:r>
            <a:endParaRPr lang="zh-CN" altLang="en-US" sz="1350" dirty="0">
              <a:solidFill>
                <a:prstClr val="black"/>
              </a:solidFill>
              <a:latin typeface="等线" panose="020F0502020204030204"/>
              <a:ea typeface="等线" panose="02010600030101010101" pitchFamily="2" charset="-122"/>
            </a:endParaRPr>
          </a:p>
        </p:txBody>
      </p:sp>
      <p:grpSp>
        <p:nvGrpSpPr>
          <p:cNvPr id="6" name="组合 5">
            <a:extLst>
              <a:ext uri="{FF2B5EF4-FFF2-40B4-BE49-F238E27FC236}">
                <a16:creationId xmlns:a16="http://schemas.microsoft.com/office/drawing/2014/main" id="{BD8FC80D-DDB2-4620-BAF6-6E2DDB3FE2F4}"/>
              </a:ext>
            </a:extLst>
          </p:cNvPr>
          <p:cNvGrpSpPr/>
          <p:nvPr/>
        </p:nvGrpSpPr>
        <p:grpSpPr>
          <a:xfrm>
            <a:off x="6984823" y="4024060"/>
            <a:ext cx="1023104" cy="300082"/>
            <a:chOff x="8158550" y="5010841"/>
            <a:chExt cx="1364139" cy="400109"/>
          </a:xfrm>
          <a:effectLst/>
        </p:grpSpPr>
        <p:sp>
          <p:nvSpPr>
            <p:cNvPr id="7" name="矩形: 圆角 6">
              <a:extLst>
                <a:ext uri="{FF2B5EF4-FFF2-40B4-BE49-F238E27FC236}">
                  <a16:creationId xmlns:a16="http://schemas.microsoft.com/office/drawing/2014/main" id="{B074999D-9AF1-4C76-A825-52A8CDE6A0E6}"/>
                </a:ext>
              </a:extLst>
            </p:cNvPr>
            <p:cNvSpPr/>
            <p:nvPr/>
          </p:nvSpPr>
          <p:spPr>
            <a:xfrm>
              <a:off x="8158550" y="5010841"/>
              <a:ext cx="1336431" cy="342900"/>
            </a:xfrm>
            <a:prstGeom prst="roundRect">
              <a:avLst/>
            </a:prstGeom>
            <a:noFill/>
            <a:ln>
              <a:noFill/>
            </a:ln>
            <a:effectLst>
              <a:reflection blurRad="6350" stA="52000" endA="300" endPos="35000" dir="5400000" sy="-100000" algn="bl" rotWithShape="0"/>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defTabSz="685800" fontAlgn="auto">
                <a:spcBef>
                  <a:spcPts val="0"/>
                </a:spcBef>
                <a:spcAft>
                  <a:spcPts val="0"/>
                </a:spcAft>
              </a:pPr>
              <a:endParaRPr lang="zh-CN" altLang="en-US" sz="1350" b="0" dirty="0">
                <a:solidFill>
                  <a:prstClr val="black"/>
                </a:solidFill>
                <a:highlight>
                  <a:srgbClr val="FFFF00"/>
                </a:highlight>
                <a:latin typeface="等线" panose="020F0502020204030204"/>
                <a:ea typeface="等线" panose="02010600030101010101" pitchFamily="2" charset="-122"/>
              </a:endParaRPr>
            </a:p>
          </p:txBody>
        </p:sp>
        <p:sp>
          <p:nvSpPr>
            <p:cNvPr id="8" name="文本框 7">
              <a:extLst>
                <a:ext uri="{FF2B5EF4-FFF2-40B4-BE49-F238E27FC236}">
                  <a16:creationId xmlns:a16="http://schemas.microsoft.com/office/drawing/2014/main" id="{2B007BF8-5D47-4AD7-9EE4-1F31F4D02F1D}"/>
                </a:ext>
              </a:extLst>
            </p:cNvPr>
            <p:cNvSpPr txBox="1"/>
            <p:nvPr/>
          </p:nvSpPr>
          <p:spPr>
            <a:xfrm>
              <a:off x="8278621" y="5010841"/>
              <a:ext cx="1244068" cy="400109"/>
            </a:xfrm>
            <a:prstGeom prst="rect">
              <a:avLst/>
            </a:prstGeom>
            <a:noFill/>
          </p:spPr>
          <p:txBody>
            <a:bodyPr wrap="square" rtlCol="0">
              <a:spAutoFit/>
            </a:bodyPr>
            <a:lstStyle/>
            <a:p>
              <a:pPr defTabSz="685800" fontAlgn="auto">
                <a:spcBef>
                  <a:spcPts val="0"/>
                </a:spcBef>
                <a:spcAft>
                  <a:spcPts val="0"/>
                </a:spcAft>
              </a:pPr>
              <a:r>
                <a:rPr lang="zh-CN" altLang="en-US" sz="1350" dirty="0">
                  <a:solidFill>
                    <a:prstClr val="black"/>
                  </a:solidFill>
                  <a:latin typeface="微软雅黑" panose="020B0503020204020204" pitchFamily="34" charset="-122"/>
                  <a:ea typeface="微软雅黑" panose="020B0503020204020204" pitchFamily="34" charset="-122"/>
                  <a:hlinkClick r:id="rId2">
                    <a:extLst>
                      <a:ext uri="{A12FA001-AC4F-418D-AE19-62706E023703}">
                        <ahyp:hlinkClr xmlns:ahyp="http://schemas.microsoft.com/office/drawing/2018/hyperlinkcolor" val="tx"/>
                      </a:ext>
                    </a:extLst>
                  </a:hlinkClick>
                </a:rPr>
                <a:t>点击进入</a:t>
              </a:r>
              <a:endParaRPr lang="zh-CN" altLang="en-US" sz="1350"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893300038"/>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769268"/>
            <a:ext cx="9144000" cy="3528392"/>
          </a:xfrm>
          <a:prstGeom prst="rect">
            <a:avLst/>
          </a:prstGeom>
          <a:solidFill>
            <a:srgbClr val="006EC0">
              <a:alpha val="9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TextBox 3"/>
          <p:cNvSpPr txBox="1"/>
          <p:nvPr/>
        </p:nvSpPr>
        <p:spPr>
          <a:xfrm>
            <a:off x="467544" y="1563968"/>
            <a:ext cx="9144000" cy="193899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6000" b="0" i="0" u="none" strike="noStrike" kern="1200" cap="none" spc="0" normalizeH="0" baseline="0" noProof="0" dirty="0">
                <a:ln>
                  <a:noFill/>
                </a:ln>
                <a:solidFill>
                  <a:prstClr val="white"/>
                </a:solidFill>
                <a:effectLst/>
                <a:uLnTx/>
                <a:uFillTx/>
                <a:latin typeface="HYYakuHei 95W" panose="020B0604020202020204" pitchFamily="34" charset="-122"/>
                <a:ea typeface="HYYakuHei 95W" panose="020B0604020202020204" pitchFamily="34" charset="-122"/>
                <a:cs typeface="+mn-cs"/>
              </a:rPr>
              <a:t>智慧园区管理</a:t>
            </a:r>
            <a:endParaRPr kumimoji="0" lang="en-US" altLang="zh-CN" sz="6000" b="0" i="0" u="none" strike="noStrike" kern="1200" cap="none" spc="0" normalizeH="0" baseline="0" noProof="0" dirty="0">
              <a:ln>
                <a:noFill/>
              </a:ln>
              <a:solidFill>
                <a:prstClr val="white"/>
              </a:solidFill>
              <a:effectLst/>
              <a:uLnTx/>
              <a:uFillTx/>
              <a:latin typeface="HYYakuHei 95W" panose="020B0604020202020204" pitchFamily="34" charset="-122"/>
              <a:ea typeface="HYYakuHei 95W" panose="020B0604020202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6000" b="0" i="0" u="none" strike="noStrike" kern="1200" cap="none" spc="0" normalizeH="0" baseline="0" noProof="0" dirty="0">
                <a:ln>
                  <a:noFill/>
                </a:ln>
                <a:solidFill>
                  <a:prstClr val="white"/>
                </a:solidFill>
                <a:effectLst/>
                <a:uLnTx/>
                <a:uFillTx/>
                <a:latin typeface="HYYakuHei 95W" panose="020B0604020202020204" pitchFamily="34" charset="-122"/>
                <a:ea typeface="HYYakuHei 95W" panose="020B0604020202020204" pitchFamily="34" charset="-122"/>
                <a:cs typeface="+mn-cs"/>
              </a:rPr>
              <a:t>平台建设思路</a:t>
            </a:r>
          </a:p>
        </p:txBody>
      </p:sp>
      <p:sp>
        <p:nvSpPr>
          <p:cNvPr id="7" name="文本框 6">
            <a:extLst>
              <a:ext uri="{FF2B5EF4-FFF2-40B4-BE49-F238E27FC236}">
                <a16:creationId xmlns:a16="http://schemas.microsoft.com/office/drawing/2014/main" id="{9C451A22-A498-A043-8C8B-E57FF29B7947}"/>
              </a:ext>
            </a:extLst>
          </p:cNvPr>
          <p:cNvSpPr txBox="1"/>
          <p:nvPr/>
        </p:nvSpPr>
        <p:spPr>
          <a:xfrm>
            <a:off x="467544" y="321815"/>
            <a:ext cx="3528392" cy="338554"/>
          </a:xfrm>
          <a:prstGeom prst="rect">
            <a:avLst/>
          </a:prstGeom>
          <a:noFill/>
        </p:spPr>
        <p:txBody>
          <a:bodyPr wrap="square" rtlCol="0">
            <a:spAutoFit/>
          </a:bodyPr>
          <a:lstStyle/>
          <a:p>
            <a:pPr marL="0" marR="0" lvl="0" indent="0" algn="dist" defTabSz="914400" rtl="0" eaLnBrk="1" fontAlgn="base" latinLnBrk="0" hangingPunct="1">
              <a:lnSpc>
                <a:spcPct val="100000"/>
              </a:lnSpc>
              <a:spcBef>
                <a:spcPct val="0"/>
              </a:spcBef>
              <a:spcAft>
                <a:spcPct val="0"/>
              </a:spcAft>
              <a:buClrTx/>
              <a:buSzTx/>
              <a:buFontTx/>
              <a:buNone/>
              <a:tabLst/>
              <a:defRPr/>
            </a:pPr>
            <a:r>
              <a:rPr kumimoji="0" lang="zh-CN" altLang="en-US" sz="1600" b="0" i="0" u="none" strike="noStrike" kern="1200" cap="none" spc="300" normalizeH="0" baseline="0" noProof="0" dirty="0">
                <a:ln>
                  <a:noFill/>
                </a:ln>
                <a:solidFill>
                  <a:srgbClr val="0070C0"/>
                </a:solidFill>
                <a:effectLst/>
                <a:uLnTx/>
                <a:uFillTx/>
                <a:latin typeface="Microsoft YaHei" panose="020B0503020204020204" pitchFamily="34" charset="-122"/>
                <a:ea typeface="Microsoft YaHei" panose="020B0503020204020204" pitchFamily="34" charset="-122"/>
                <a:cs typeface="+mn-cs"/>
              </a:rPr>
              <a:t>诚信</a:t>
            </a:r>
            <a:r>
              <a:rPr kumimoji="0" lang="en-US" altLang="zh-CN" sz="1600" b="0" i="0" u="none" strike="noStrike" kern="1200" cap="none" spc="300" normalizeH="0" baseline="0" noProof="0" dirty="0">
                <a:ln>
                  <a:noFill/>
                </a:ln>
                <a:solidFill>
                  <a:srgbClr val="0070C0"/>
                </a:solidFill>
                <a:effectLst/>
                <a:uLnTx/>
                <a:uFillTx/>
                <a:latin typeface="Microsoft YaHei" panose="020B0503020204020204" pitchFamily="34" charset="-122"/>
                <a:ea typeface="Microsoft YaHei" panose="020B0503020204020204" pitchFamily="34" charset="-122"/>
                <a:cs typeface="+mn-cs"/>
              </a:rPr>
              <a:t>·</a:t>
            </a:r>
            <a:r>
              <a:rPr kumimoji="0" lang="zh-CN" altLang="en-US" sz="1600" b="0" i="0" u="none" strike="noStrike" kern="1200" cap="none" spc="300" normalizeH="0" baseline="0" noProof="0" dirty="0">
                <a:ln>
                  <a:noFill/>
                </a:ln>
                <a:solidFill>
                  <a:srgbClr val="0070C0"/>
                </a:solidFill>
                <a:effectLst/>
                <a:uLnTx/>
                <a:uFillTx/>
                <a:latin typeface="Microsoft YaHei" panose="020B0503020204020204" pitchFamily="34" charset="-122"/>
                <a:ea typeface="Microsoft YaHei" panose="020B0503020204020204" pitchFamily="34" charset="-122"/>
                <a:cs typeface="+mn-cs"/>
              </a:rPr>
              <a:t>合作</a:t>
            </a:r>
            <a:r>
              <a:rPr kumimoji="0" lang="en-US" altLang="zh-CN" sz="1600" b="0" i="0" u="none" strike="noStrike" kern="1200" cap="none" spc="300" normalizeH="0" baseline="0" noProof="0" dirty="0">
                <a:ln>
                  <a:noFill/>
                </a:ln>
                <a:solidFill>
                  <a:srgbClr val="0070C0"/>
                </a:solidFill>
                <a:effectLst/>
                <a:uLnTx/>
                <a:uFillTx/>
                <a:latin typeface="Microsoft YaHei" panose="020B0503020204020204" pitchFamily="34" charset="-122"/>
                <a:ea typeface="Microsoft YaHei" panose="020B0503020204020204" pitchFamily="34" charset="-122"/>
                <a:cs typeface="+mn-cs"/>
              </a:rPr>
              <a:t>·</a:t>
            </a:r>
            <a:r>
              <a:rPr kumimoji="0" lang="zh-CN" altLang="en-US" sz="1600" b="0" i="0" u="none" strike="noStrike" kern="1200" cap="none" spc="300" normalizeH="0" baseline="0" noProof="0" dirty="0">
                <a:ln>
                  <a:noFill/>
                </a:ln>
                <a:solidFill>
                  <a:srgbClr val="0070C0"/>
                </a:solidFill>
                <a:effectLst/>
                <a:uLnTx/>
                <a:uFillTx/>
                <a:latin typeface="Microsoft YaHei" panose="020B0503020204020204" pitchFamily="34" charset="-122"/>
                <a:ea typeface="Microsoft YaHei" panose="020B0503020204020204" pitchFamily="34" charset="-122"/>
                <a:cs typeface="+mn-cs"/>
              </a:rPr>
              <a:t>务实</a:t>
            </a:r>
            <a:r>
              <a:rPr kumimoji="0" lang="en-US" altLang="zh-CN" sz="1600" b="0" i="0" u="none" strike="noStrike" kern="1200" cap="none" spc="300" normalizeH="0" baseline="0" noProof="0" dirty="0">
                <a:ln>
                  <a:noFill/>
                </a:ln>
                <a:solidFill>
                  <a:srgbClr val="0070C0"/>
                </a:solidFill>
                <a:effectLst/>
                <a:uLnTx/>
                <a:uFillTx/>
                <a:latin typeface="Microsoft YaHei" panose="020B0503020204020204" pitchFamily="34" charset="-122"/>
                <a:ea typeface="Microsoft YaHei" panose="020B0503020204020204" pitchFamily="34" charset="-122"/>
                <a:cs typeface="+mn-cs"/>
              </a:rPr>
              <a:t>·</a:t>
            </a:r>
            <a:r>
              <a:rPr kumimoji="0" lang="zh-CN" altLang="en-US" sz="1600" b="0" i="0" u="none" strike="noStrike" kern="1200" cap="none" spc="300" normalizeH="0" baseline="0" noProof="0" dirty="0">
                <a:ln>
                  <a:noFill/>
                </a:ln>
                <a:solidFill>
                  <a:srgbClr val="0070C0"/>
                </a:solidFill>
                <a:effectLst/>
                <a:uLnTx/>
                <a:uFillTx/>
                <a:latin typeface="Microsoft YaHei" panose="020B0503020204020204" pitchFamily="34" charset="-122"/>
                <a:ea typeface="Microsoft YaHei" panose="020B0503020204020204" pitchFamily="34" charset="-122"/>
                <a:cs typeface="+mn-cs"/>
              </a:rPr>
              <a:t>创新</a:t>
            </a:r>
          </a:p>
        </p:txBody>
      </p:sp>
      <p:pic>
        <p:nvPicPr>
          <p:cNvPr id="11" name="图片 10">
            <a:extLst>
              <a:ext uri="{FF2B5EF4-FFF2-40B4-BE49-F238E27FC236}">
                <a16:creationId xmlns:a16="http://schemas.microsoft.com/office/drawing/2014/main" id="{897C2BBD-B807-194C-8C66-938B56C4FD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553244"/>
            <a:ext cx="5715000" cy="5715000"/>
          </a:xfrm>
          <a:prstGeom prst="rect">
            <a:avLst/>
          </a:prstGeom>
        </p:spPr>
      </p:pic>
      <p:grpSp>
        <p:nvGrpSpPr>
          <p:cNvPr id="16" name="组合 15">
            <a:extLst>
              <a:ext uri="{FF2B5EF4-FFF2-40B4-BE49-F238E27FC236}">
                <a16:creationId xmlns:a16="http://schemas.microsoft.com/office/drawing/2014/main" id="{E863446B-F01A-074C-BF7B-3F9EE9625C7B}"/>
              </a:ext>
            </a:extLst>
          </p:cNvPr>
          <p:cNvGrpSpPr/>
          <p:nvPr/>
        </p:nvGrpSpPr>
        <p:grpSpPr>
          <a:xfrm>
            <a:off x="7596336" y="419084"/>
            <a:ext cx="779016" cy="144016"/>
            <a:chOff x="6732240" y="409228"/>
            <a:chExt cx="779016" cy="144016"/>
          </a:xfrm>
        </p:grpSpPr>
        <p:sp>
          <p:nvSpPr>
            <p:cNvPr id="12" name="椭圆 11">
              <a:extLst>
                <a:ext uri="{FF2B5EF4-FFF2-40B4-BE49-F238E27FC236}">
                  <a16:creationId xmlns:a16="http://schemas.microsoft.com/office/drawing/2014/main" id="{5135BE3F-83B4-504D-B7CF-8E04A8C2423D}"/>
                </a:ext>
              </a:extLst>
            </p:cNvPr>
            <p:cNvSpPr/>
            <p:nvPr/>
          </p:nvSpPr>
          <p:spPr>
            <a:xfrm>
              <a:off x="6732240" y="409228"/>
              <a:ext cx="144016" cy="144016"/>
            </a:xfrm>
            <a:prstGeom prst="ellipse">
              <a:avLst/>
            </a:prstGeom>
            <a:solidFill>
              <a:srgbClr val="006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4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3" name="椭圆 12">
              <a:extLst>
                <a:ext uri="{FF2B5EF4-FFF2-40B4-BE49-F238E27FC236}">
                  <a16:creationId xmlns:a16="http://schemas.microsoft.com/office/drawing/2014/main" id="{0C62C310-7099-DE4D-9716-68BC4ED5B521}"/>
                </a:ext>
              </a:extLst>
            </p:cNvPr>
            <p:cNvSpPr/>
            <p:nvPr/>
          </p:nvSpPr>
          <p:spPr>
            <a:xfrm>
              <a:off x="6943907" y="409228"/>
              <a:ext cx="144016" cy="144016"/>
            </a:xfrm>
            <a:prstGeom prst="ellipse">
              <a:avLst/>
            </a:prstGeom>
            <a:solidFill>
              <a:srgbClr val="006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4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椭圆 13">
              <a:extLst>
                <a:ext uri="{FF2B5EF4-FFF2-40B4-BE49-F238E27FC236}">
                  <a16:creationId xmlns:a16="http://schemas.microsoft.com/office/drawing/2014/main" id="{3B46E712-3FFE-5A4B-9ED8-76644C20F44D}"/>
                </a:ext>
              </a:extLst>
            </p:cNvPr>
            <p:cNvSpPr/>
            <p:nvPr/>
          </p:nvSpPr>
          <p:spPr>
            <a:xfrm>
              <a:off x="7155574" y="409228"/>
              <a:ext cx="144016" cy="144016"/>
            </a:xfrm>
            <a:prstGeom prst="ellipse">
              <a:avLst/>
            </a:prstGeom>
            <a:solidFill>
              <a:srgbClr val="006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4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椭圆 14">
              <a:extLst>
                <a:ext uri="{FF2B5EF4-FFF2-40B4-BE49-F238E27FC236}">
                  <a16:creationId xmlns:a16="http://schemas.microsoft.com/office/drawing/2014/main" id="{0B4DECE9-5FE9-3B40-8F0C-0FF5BAE9EF7D}"/>
                </a:ext>
              </a:extLst>
            </p:cNvPr>
            <p:cNvSpPr/>
            <p:nvPr/>
          </p:nvSpPr>
          <p:spPr>
            <a:xfrm>
              <a:off x="7367240" y="409228"/>
              <a:ext cx="144016" cy="144016"/>
            </a:xfrm>
            <a:prstGeom prst="ellipse">
              <a:avLst/>
            </a:prstGeom>
            <a:solidFill>
              <a:srgbClr val="006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400" b="1"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17" name="圆角矩形 16">
            <a:extLst>
              <a:ext uri="{FF2B5EF4-FFF2-40B4-BE49-F238E27FC236}">
                <a16:creationId xmlns:a16="http://schemas.microsoft.com/office/drawing/2014/main" id="{3F74560E-1B73-3740-BA53-4D17C996EDF9}"/>
              </a:ext>
            </a:extLst>
          </p:cNvPr>
          <p:cNvSpPr/>
          <p:nvPr/>
        </p:nvSpPr>
        <p:spPr>
          <a:xfrm>
            <a:off x="539552" y="4081636"/>
            <a:ext cx="2421904" cy="432048"/>
          </a:xfrm>
          <a:prstGeom prst="roundRect">
            <a:avLst/>
          </a:prstGeom>
          <a:solidFill>
            <a:srgbClr val="006EC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主讲：小熊猫</a:t>
            </a:r>
          </a:p>
        </p:txBody>
      </p:sp>
      <p:sp>
        <p:nvSpPr>
          <p:cNvPr id="23" name="圆角矩形 22">
            <a:extLst>
              <a:ext uri="{FF2B5EF4-FFF2-40B4-BE49-F238E27FC236}">
                <a16:creationId xmlns:a16="http://schemas.microsoft.com/office/drawing/2014/main" id="{F241F13A-AE39-A747-AC4D-1315ED9B72FF}"/>
              </a:ext>
            </a:extLst>
          </p:cNvPr>
          <p:cNvSpPr/>
          <p:nvPr/>
        </p:nvSpPr>
        <p:spPr>
          <a:xfrm>
            <a:off x="539552" y="4678536"/>
            <a:ext cx="2421904" cy="432048"/>
          </a:xfrm>
          <a:prstGeom prst="roundRect">
            <a:avLst/>
          </a:prstGeom>
          <a:solidFill>
            <a:srgbClr val="006EC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时间：</a:t>
            </a:r>
            <a:r>
              <a:rPr kumimoji="1" lang="en-US" altLang="zh-CN"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202X</a:t>
            </a:r>
            <a:endParaRPr kumimoji="1"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Tree>
    <p:extLst>
      <p:ext uri="{BB962C8B-B14F-4D97-AF65-F5344CB8AC3E}">
        <p14:creationId xmlns:p14="http://schemas.microsoft.com/office/powerpoint/2010/main" val="1482106869"/>
      </p:ext>
    </p:extLst>
  </p:cSld>
  <p:clrMapOvr>
    <a:masterClrMapping/>
  </p:clrMapOvr>
  <mc:AlternateContent xmlns:mc="http://schemas.openxmlformats.org/markup-compatibility/2006">
    <mc:Choice xmlns:p14="http://schemas.microsoft.com/office/powerpoint/2010/main" Requires="p14">
      <p:transition p14:dur="250" advTm="1000"/>
    </mc:Choice>
    <mc:Fallback>
      <p:transition advTm="1000"/>
    </mc:Fallback>
  </mc:AlternateContent>
</p:sld>
</file>

<file path=ppt/theme/theme1.xml><?xml version="1.0" encoding="utf-8"?>
<a:theme xmlns:a="http://schemas.openxmlformats.org/drawingml/2006/main" name="小熊猫">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科技公司PPT母版</Template>
  <TotalTime>4331</TotalTime>
  <Words>2271</Words>
  <Application>Microsoft Macintosh PowerPoint</Application>
  <PresentationFormat>全屏显示(16:10)</PresentationFormat>
  <Paragraphs>211</Paragraphs>
  <Slides>36</Slides>
  <Notes>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36</vt:i4>
      </vt:variant>
    </vt:vector>
  </HeadingPairs>
  <TitlesOfParts>
    <vt:vector size="48" baseType="lpstr">
      <vt:lpstr>等线</vt:lpstr>
      <vt:lpstr>等线 Light</vt:lpstr>
      <vt:lpstr>方正兰亭黑_GBK</vt:lpstr>
      <vt:lpstr>Microsoft YaHei</vt:lpstr>
      <vt:lpstr>Microsoft YaHei</vt:lpstr>
      <vt:lpstr>HYYakuHei 95W</vt:lpstr>
      <vt:lpstr>Arial</vt:lpstr>
      <vt:lpstr>Calibri</vt:lpstr>
      <vt:lpstr>Trebuchet MS</vt:lpstr>
      <vt:lpstr>Wingdings</vt:lpstr>
      <vt:lpstr>小熊猫</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
  <cp:keywords/>
  <dc:description/>
  <cp:lastModifiedBy>Microsoft Office User</cp:lastModifiedBy>
  <cp:revision>2</cp:revision>
  <dcterms:created xsi:type="dcterms:W3CDTF">2017-11-03T01:53:10Z</dcterms:created>
  <dcterms:modified xsi:type="dcterms:W3CDTF">2024-05-30T14:20:06Z</dcterms:modified>
  <cp:category/>
</cp:coreProperties>
</file>