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45"/>
  </p:handoutMasterIdLst>
  <p:sldIdLst>
    <p:sldId id="257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</p:sldIdLst>
  <p:sldSz cx="12192000" cy="6858000"/>
  <p:notesSz cx="6858000" cy="9144000"/>
  <p:custDataLst>
    <p:tags r:id="rId4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9" Type="http://schemas.openxmlformats.org/officeDocument/2006/relationships/tags" Target="tags/tag599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handoutMaster" Target="handoutMasters/handoutMaster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image" Target="../media/image1.png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7" Type="http://schemas.openxmlformats.org/officeDocument/2006/relationships/tags" Target="../tags/tag75.xml"/><Relationship Id="rId16" Type="http://schemas.openxmlformats.org/officeDocument/2006/relationships/tags" Target="../tags/tag74.xml"/><Relationship Id="rId15" Type="http://schemas.openxmlformats.org/officeDocument/2006/relationships/tags" Target="../tags/tag73.xml"/><Relationship Id="rId14" Type="http://schemas.openxmlformats.org/officeDocument/2006/relationships/tags" Target="../tags/tag72.xml"/><Relationship Id="rId13" Type="http://schemas.openxmlformats.org/officeDocument/2006/relationships/tags" Target="../tags/tag71.xml"/><Relationship Id="rId12" Type="http://schemas.openxmlformats.org/officeDocument/2006/relationships/image" Target="../media/image3.png"/><Relationship Id="rId11" Type="http://schemas.openxmlformats.org/officeDocument/2006/relationships/tags" Target="../tags/tag70.xml"/><Relationship Id="rId10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tags" Target="../tags/tag85.xml"/><Relationship Id="rId7" Type="http://schemas.openxmlformats.org/officeDocument/2006/relationships/image" Target="../media/image5.png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image" Target="../media/image4.jpeg"/><Relationship Id="rId2" Type="http://schemas.openxmlformats.org/officeDocument/2006/relationships/tags" Target="../tags/tag81.xml"/><Relationship Id="rId12" Type="http://schemas.openxmlformats.org/officeDocument/2006/relationships/tags" Target="../tags/tag89.xml"/><Relationship Id="rId11" Type="http://schemas.openxmlformats.org/officeDocument/2006/relationships/tags" Target="../tags/tag88.xml"/><Relationship Id="rId10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image" Target="../media/image6.png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image" Target="../media/image4.jpeg"/><Relationship Id="rId2" Type="http://schemas.openxmlformats.org/officeDocument/2006/relationships/tags" Target="../tags/tag90.xml"/><Relationship Id="rId16" Type="http://schemas.openxmlformats.org/officeDocument/2006/relationships/tags" Target="../tags/tag101.xml"/><Relationship Id="rId15" Type="http://schemas.openxmlformats.org/officeDocument/2006/relationships/tags" Target="../tags/tag100.xml"/><Relationship Id="rId14" Type="http://schemas.openxmlformats.org/officeDocument/2006/relationships/tags" Target="../tags/tag99.xml"/><Relationship Id="rId13" Type="http://schemas.openxmlformats.org/officeDocument/2006/relationships/tags" Target="../tags/tag98.xml"/><Relationship Id="rId12" Type="http://schemas.openxmlformats.org/officeDocument/2006/relationships/tags" Target="../tags/tag97.xml"/><Relationship Id="rId11" Type="http://schemas.openxmlformats.org/officeDocument/2006/relationships/image" Target="../media/image7.png"/><Relationship Id="rId10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107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tags" Target="../tags/tag104.xml"/><Relationship Id="rId3" Type="http://schemas.openxmlformats.org/officeDocument/2006/relationships/tags" Target="../tags/tag103.xml"/><Relationship Id="rId2" Type="http://schemas.openxmlformats.org/officeDocument/2006/relationships/tags" Target="../tags/tag102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119.xml"/><Relationship Id="rId4" Type="http://schemas.openxmlformats.org/officeDocument/2006/relationships/tags" Target="../tags/tag118.xml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126.xml"/><Relationship Id="rId4" Type="http://schemas.openxmlformats.org/officeDocument/2006/relationships/tags" Target="../tags/tag125.xml"/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tags" Target="../tags/tag136.xml"/><Relationship Id="rId7" Type="http://schemas.openxmlformats.org/officeDocument/2006/relationships/image" Target="../media/image2.jpeg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image" Target="../media/image1.png"/><Relationship Id="rId2" Type="http://schemas.openxmlformats.org/officeDocument/2006/relationships/tags" Target="../tags/tag132.xml"/><Relationship Id="rId17" Type="http://schemas.openxmlformats.org/officeDocument/2006/relationships/tags" Target="../tags/tag144.xml"/><Relationship Id="rId16" Type="http://schemas.openxmlformats.org/officeDocument/2006/relationships/tags" Target="../tags/tag143.xml"/><Relationship Id="rId15" Type="http://schemas.openxmlformats.org/officeDocument/2006/relationships/tags" Target="../tags/tag142.xml"/><Relationship Id="rId14" Type="http://schemas.openxmlformats.org/officeDocument/2006/relationships/tags" Target="../tags/tag141.xml"/><Relationship Id="rId13" Type="http://schemas.openxmlformats.org/officeDocument/2006/relationships/tags" Target="../tags/tag140.xml"/><Relationship Id="rId12" Type="http://schemas.openxmlformats.org/officeDocument/2006/relationships/tags" Target="../tags/tag139.xml"/><Relationship Id="rId11" Type="http://schemas.openxmlformats.org/officeDocument/2006/relationships/tags" Target="../tags/tag138.xml"/><Relationship Id="rId10" Type="http://schemas.openxmlformats.org/officeDocument/2006/relationships/tags" Target="../tags/tag137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26" name="图片 25" descr="高楼大厦的景色&#10;&#10;描述已自动生成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任意多边形: 形状 74"/>
          <p:cNvSpPr/>
          <p:nvPr>
            <p:custDataLst>
              <p:tags r:id="rId7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27" name="任意多边形: 形状 26"/>
          <p:cNvSpPr/>
          <p:nvPr>
            <p:custDataLst>
              <p:tags r:id="rId8"/>
            </p:custDataLst>
          </p:nvPr>
        </p:nvSpPr>
        <p:spPr>
          <a:xfrm>
            <a:off x="635" y="-635"/>
            <a:ext cx="12192000" cy="6395720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cs typeface="微软雅黑" panose="020B0503020204020204" charset="-122"/>
            </a:endParaRPr>
          </a:p>
        </p:txBody>
      </p:sp>
      <p:sp>
        <p:nvSpPr>
          <p:cNvPr id="29" name="任意多边形: 形状 28"/>
          <p:cNvSpPr/>
          <p:nvPr>
            <p:custDataLst>
              <p:tags r:id="rId9"/>
            </p:custDataLst>
          </p:nvPr>
        </p:nvSpPr>
        <p:spPr>
          <a:xfrm>
            <a:off x="0" y="-38735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r:embed="rId10" cstate="print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31" name="图片 30" descr="图片包含 看着, 西装, 穿着, 男人&#10;&#10;描述已自动生成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任意多边形: 形状 19"/>
          <p:cNvSpPr/>
          <p:nvPr>
            <p:custDataLst>
              <p:tags r:id="rId13"/>
            </p:custDataLst>
          </p:nvPr>
        </p:nvSpPr>
        <p:spPr>
          <a:xfrm>
            <a:off x="988004" y="4156725"/>
            <a:ext cx="5287701" cy="219060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微软雅黑" panose="020B0503020204020204" charset="-122"/>
            </a:endParaRPr>
          </a:p>
        </p:txBody>
      </p:sp>
      <p:sp>
        <p:nvSpPr>
          <p:cNvPr id="11" name="弧形 10"/>
          <p:cNvSpPr/>
          <p:nvPr>
            <p:custDataLst>
              <p:tags r:id="rId14"/>
            </p:custDataLst>
          </p:nvPr>
        </p:nvSpPr>
        <p:spPr>
          <a:xfrm rot="10800000">
            <a:off x="682625" y="3547110"/>
            <a:ext cx="616372" cy="616563"/>
          </a:xfrm>
          <a:prstGeom prst="arc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5"/>
            </p:custDataLst>
          </p:nvPr>
        </p:nvSpPr>
        <p:spPr>
          <a:xfrm>
            <a:off x="819150" y="1279525"/>
            <a:ext cx="10515600" cy="23444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zh-CN" altLang="en-US" dirty="0"/>
              <a:t>单击此处</a:t>
            </a:r>
            <a:br>
              <a:rPr lang="zh-CN" altLang="en-US" dirty="0"/>
            </a:br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6"/>
            </p:custDataLst>
          </p:nvPr>
        </p:nvSpPr>
        <p:spPr>
          <a:xfrm>
            <a:off x="819150" y="3727450"/>
            <a:ext cx="10515600" cy="45275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400" u="none" strike="noStrike" kern="0" cap="none" spc="300" normalizeH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dirty="0"/>
              <a:t>WPS,A CLICK TO UNLIMITED POSSIBILITES</a:t>
            </a:r>
            <a:endParaRPr lang="en-US" altLang="zh-CN" dirty="0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17"/>
            </p:custDataLst>
          </p:nvPr>
        </p:nvSpPr>
        <p:spPr>
          <a:xfrm>
            <a:off x="819150" y="4566285"/>
            <a:ext cx="2228850" cy="4514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effectLst>
            <a:outerShdw blurRad="203200" dist="101600" dir="2700000" algn="tl" rotWithShape="0">
              <a:schemeClr val="accent2">
                <a:alpha val="30000"/>
              </a:schemeClr>
            </a:outerShdw>
          </a:effectLst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汇报人：稻小壳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矩形: 圆角 51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r:embed="rId3" cstate="print">
              <a:alphaModFix am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418" name="任意多边形: 形状 417"/>
          <p:cNvSpPr/>
          <p:nvPr>
            <p:custDataLst>
              <p:tags r:id="rId4"/>
            </p:custDataLst>
          </p:nvPr>
        </p:nvSpPr>
        <p:spPr>
          <a:xfrm>
            <a:off x="325" y="1"/>
            <a:ext cx="7653655" cy="2771914"/>
          </a:xfrm>
          <a:custGeom>
            <a:avLst/>
            <a:gdLst>
              <a:gd name="connsiteX0" fmla="*/ 0 w 12053"/>
              <a:gd name="connsiteY0" fmla="*/ 0 h 4365"/>
              <a:gd name="connsiteX1" fmla="*/ 12053 w 12053"/>
              <a:gd name="connsiteY1" fmla="*/ 0 h 4365"/>
              <a:gd name="connsiteX2" fmla="*/ 4141 w 12053"/>
              <a:gd name="connsiteY2" fmla="*/ 4041 h 4365"/>
              <a:gd name="connsiteX3" fmla="*/ 1754 w 12053"/>
              <a:gd name="connsiteY3" fmla="*/ 4176 h 4365"/>
              <a:gd name="connsiteX4" fmla="*/ 0 w 12053"/>
              <a:gd name="connsiteY4" fmla="*/ 3515 h 4365"/>
              <a:gd name="connsiteX5" fmla="*/ 0 w 12053"/>
              <a:gd name="connsiteY5" fmla="*/ 0 h 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53" h="4365">
                <a:moveTo>
                  <a:pt x="0" y="0"/>
                </a:moveTo>
                <a:lnTo>
                  <a:pt x="12053" y="0"/>
                </a:lnTo>
                <a:cubicBezTo>
                  <a:pt x="7975" y="1362"/>
                  <a:pt x="6778" y="2694"/>
                  <a:pt x="4141" y="4041"/>
                </a:cubicBezTo>
                <a:cubicBezTo>
                  <a:pt x="3397" y="4420"/>
                  <a:pt x="2535" y="4469"/>
                  <a:pt x="1754" y="4176"/>
                </a:cubicBezTo>
                <a:cubicBezTo>
                  <a:pt x="1169" y="3956"/>
                  <a:pt x="557" y="3526"/>
                  <a:pt x="0" y="3515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419" name="任意多边形: 形状 418"/>
          <p:cNvSpPr/>
          <p:nvPr>
            <p:custDataLst>
              <p:tags r:id="rId5"/>
            </p:custDataLst>
          </p:nvPr>
        </p:nvSpPr>
        <p:spPr>
          <a:xfrm flipH="1" flipV="1">
            <a:off x="7777326" y="5172274"/>
            <a:ext cx="4414674" cy="1685726"/>
          </a:xfrm>
          <a:custGeom>
            <a:avLst/>
            <a:gdLst>
              <a:gd name="connsiteX0" fmla="*/ 636041 w 4414674"/>
              <a:gd name="connsiteY0" fmla="*/ 1683901 h 1685726"/>
              <a:gd name="connsiteX1" fmla="*/ 128415 w 4414674"/>
              <a:gd name="connsiteY1" fmla="*/ 1579228 h 1685726"/>
              <a:gd name="connsiteX2" fmla="*/ 0 w 4414674"/>
              <a:gd name="connsiteY2" fmla="*/ 1530875 h 1685726"/>
              <a:gd name="connsiteX3" fmla="*/ 0 w 4414674"/>
              <a:gd name="connsiteY3" fmla="*/ 0 h 1685726"/>
              <a:gd name="connsiteX4" fmla="*/ 4414674 w 4414674"/>
              <a:gd name="connsiteY4" fmla="*/ 0 h 1685726"/>
              <a:gd name="connsiteX5" fmla="*/ 1471604 w 4414674"/>
              <a:gd name="connsiteY5" fmla="*/ 1503084 h 1685726"/>
              <a:gd name="connsiteX6" fmla="*/ 636041 w 4414674"/>
              <a:gd name="connsiteY6" fmla="*/ 1683901 h 168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4674" h="1685726">
                <a:moveTo>
                  <a:pt x="636041" y="1683901"/>
                </a:moveTo>
                <a:cubicBezTo>
                  <a:pt x="464308" y="1675840"/>
                  <a:pt x="293113" y="1641060"/>
                  <a:pt x="128415" y="1579228"/>
                </a:cubicBezTo>
                <a:lnTo>
                  <a:pt x="0" y="1530875"/>
                </a:lnTo>
                <a:lnTo>
                  <a:pt x="0" y="0"/>
                </a:lnTo>
                <a:lnTo>
                  <a:pt x="4414674" y="0"/>
                </a:lnTo>
                <a:lnTo>
                  <a:pt x="1471604" y="1503084"/>
                </a:lnTo>
                <a:cubicBezTo>
                  <a:pt x="1209980" y="1636551"/>
                  <a:pt x="922263" y="1697336"/>
                  <a:pt x="636041" y="16839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420" name="任意多边形: 形状 419"/>
          <p:cNvSpPr/>
          <p:nvPr>
            <p:custDataLst>
              <p:tags r:id="rId6"/>
            </p:custDataLst>
          </p:nvPr>
        </p:nvSpPr>
        <p:spPr>
          <a:xfrm flipH="1" flipV="1">
            <a:off x="8206866" y="5278408"/>
            <a:ext cx="3985135" cy="1579593"/>
          </a:xfrm>
          <a:custGeom>
            <a:avLst/>
            <a:gdLst>
              <a:gd name="connsiteX0" fmla="*/ 382206 w 3985135"/>
              <a:gd name="connsiteY0" fmla="*/ 1577646 h 1579593"/>
              <a:gd name="connsiteX1" fmla="*/ 108527 w 3985135"/>
              <a:gd name="connsiteY1" fmla="*/ 1543312 h 1579593"/>
              <a:gd name="connsiteX2" fmla="*/ 0 w 3985135"/>
              <a:gd name="connsiteY2" fmla="*/ 1516556 h 1579593"/>
              <a:gd name="connsiteX3" fmla="*/ 0 w 3985135"/>
              <a:gd name="connsiteY3" fmla="*/ 0 h 1579593"/>
              <a:gd name="connsiteX4" fmla="*/ 3985135 w 3985135"/>
              <a:gd name="connsiteY4" fmla="*/ 0 h 1579593"/>
              <a:gd name="connsiteX5" fmla="*/ 1273899 w 3985135"/>
              <a:gd name="connsiteY5" fmla="*/ 1384682 h 1579593"/>
              <a:gd name="connsiteX6" fmla="*/ 382206 w 3985135"/>
              <a:gd name="connsiteY6" fmla="*/ 1577646 h 157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5135" h="1579593">
                <a:moveTo>
                  <a:pt x="382206" y="1577646"/>
                </a:moveTo>
                <a:cubicBezTo>
                  <a:pt x="290572" y="1573345"/>
                  <a:pt x="199080" y="1561915"/>
                  <a:pt x="108527" y="1543312"/>
                </a:cubicBezTo>
                <a:lnTo>
                  <a:pt x="0" y="1516556"/>
                </a:lnTo>
                <a:lnTo>
                  <a:pt x="0" y="0"/>
                </a:lnTo>
                <a:lnTo>
                  <a:pt x="3985135" y="0"/>
                </a:lnTo>
                <a:lnTo>
                  <a:pt x="1273899" y="1384682"/>
                </a:lnTo>
                <a:cubicBezTo>
                  <a:pt x="994700" y="1527115"/>
                  <a:pt x="687655" y="1591983"/>
                  <a:pt x="382206" y="1577646"/>
                </a:cubicBezTo>
                <a:close/>
              </a:path>
            </a:pathLst>
          </a:custGeom>
          <a:blipFill dpi="0" rotWithShape="0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582613" y="424230"/>
            <a:ext cx="2880000" cy="1081088"/>
          </a:xfrm>
        </p:spPr>
        <p:txBody>
          <a:bodyPr anchor="b" anchorCtr="0">
            <a:normAutofit/>
          </a:bodyPr>
          <a:lstStyle>
            <a:lvl1pPr>
              <a:defRPr sz="5400" u="none" strike="noStrike" kern="0" cap="none" spc="1600" normalizeH="0">
                <a:solidFill>
                  <a:schemeClr val="lt1">
                    <a:lumMod val="10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目录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9"/>
            </p:custDataLst>
          </p:nvPr>
        </p:nvSpPr>
        <p:spPr>
          <a:xfrm>
            <a:off x="582930" y="1506855"/>
            <a:ext cx="2879725" cy="694690"/>
          </a:xfrm>
        </p:spPr>
        <p:txBody>
          <a:bodyPr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Bef>
                <a:spcPts val="0"/>
              </a:spcBef>
              <a:buNone/>
              <a:defRPr sz="3200" b="1" u="none" strike="noStrike" kern="0" cap="none" spc="200" normalizeH="0">
                <a:solidFill>
                  <a:schemeClr val="lt1">
                    <a:lumMod val="100000"/>
                  </a:schemeClr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dirty="0"/>
              <a:t>CONTENTS</a:t>
            </a:r>
            <a:endParaRPr lang="en-US" altLang="zh-CN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5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>
            <a:blip r:embed="rId3" cstate="print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1" name="任意多边形: 形状 10"/>
          <p:cNvSpPr/>
          <p:nvPr>
            <p:custDataLst>
              <p:tags r:id="rId4"/>
            </p:custDataLst>
          </p:nvPr>
        </p:nvSpPr>
        <p:spPr>
          <a:xfrm>
            <a:off x="875665" y="3192145"/>
            <a:ext cx="2595245" cy="138430"/>
          </a:xfrm>
          <a:custGeom>
            <a:avLst/>
            <a:gdLst>
              <a:gd name="connsiteX0" fmla="*/ 0 w 4087"/>
              <a:gd name="connsiteY0" fmla="*/ 5 h 218"/>
              <a:gd name="connsiteX1" fmla="*/ 610 w 4087"/>
              <a:gd name="connsiteY1" fmla="*/ 5 h 218"/>
              <a:gd name="connsiteX2" fmla="*/ 610 w 4087"/>
              <a:gd name="connsiteY2" fmla="*/ 218 h 218"/>
              <a:gd name="connsiteX3" fmla="*/ 861 w 4087"/>
              <a:gd name="connsiteY3" fmla="*/ 0 h 218"/>
              <a:gd name="connsiteX4" fmla="*/ 4087 w 4087"/>
              <a:gd name="connsiteY4" fmla="*/ 3 h 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7" h="218">
                <a:moveTo>
                  <a:pt x="0" y="5"/>
                </a:moveTo>
                <a:lnTo>
                  <a:pt x="610" y="5"/>
                </a:lnTo>
                <a:lnTo>
                  <a:pt x="610" y="218"/>
                </a:lnTo>
                <a:lnTo>
                  <a:pt x="861" y="0"/>
                </a:lnTo>
                <a:lnTo>
                  <a:pt x="4087" y="3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2" name="弧形 11"/>
          <p:cNvSpPr/>
          <p:nvPr>
            <p:custDataLst>
              <p:tags r:id="rId5"/>
            </p:custDataLst>
          </p:nvPr>
        </p:nvSpPr>
        <p:spPr>
          <a:xfrm rot="10800000">
            <a:off x="682625" y="2806065"/>
            <a:ext cx="390525" cy="390525"/>
          </a:xfrm>
          <a:prstGeom prst="arc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3" name="任意多边形: 形状 32"/>
          <p:cNvSpPr/>
          <p:nvPr>
            <p:custDataLst>
              <p:tags r:id="rId6"/>
            </p:custDataLst>
          </p:nvPr>
        </p:nvSpPr>
        <p:spPr>
          <a:xfrm rot="5947985">
            <a:off x="6173128" y="609653"/>
            <a:ext cx="7440743" cy="5628842"/>
          </a:xfrm>
          <a:custGeom>
            <a:avLst/>
            <a:gdLst>
              <a:gd name="connsiteX0" fmla="*/ 549426 w 7440743"/>
              <a:gd name="connsiteY0" fmla="*/ 4662410 h 5628842"/>
              <a:gd name="connsiteX1" fmla="*/ 119076 w 7440743"/>
              <a:gd name="connsiteY1" fmla="*/ 1985542 h 5628842"/>
              <a:gd name="connsiteX2" fmla="*/ 0 w 7440743"/>
              <a:gd name="connsiteY2" fmla="*/ 1084518 h 5628842"/>
              <a:gd name="connsiteX3" fmla="*/ 6745927 w 7440743"/>
              <a:gd name="connsiteY3" fmla="*/ 0 h 5628842"/>
              <a:gd name="connsiteX4" fmla="*/ 7440743 w 7440743"/>
              <a:gd name="connsiteY4" fmla="*/ 4321901 h 5628842"/>
              <a:gd name="connsiteX5" fmla="*/ 5780272 w 7440743"/>
              <a:gd name="connsiteY5" fmla="*/ 5169934 h 5628842"/>
              <a:gd name="connsiteX6" fmla="*/ 2405394 w 7440743"/>
              <a:gd name="connsiteY6" fmla="*/ 5361256 h 5628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40743" h="5628842">
                <a:moveTo>
                  <a:pt x="549426" y="4662410"/>
                </a:moveTo>
                <a:lnTo>
                  <a:pt x="119076" y="1985542"/>
                </a:lnTo>
                <a:lnTo>
                  <a:pt x="0" y="1084518"/>
                </a:lnTo>
                <a:lnTo>
                  <a:pt x="6745927" y="0"/>
                </a:lnTo>
                <a:lnTo>
                  <a:pt x="7440743" y="4321901"/>
                </a:lnTo>
                <a:lnTo>
                  <a:pt x="5780272" y="5169934"/>
                </a:lnTo>
                <a:cubicBezTo>
                  <a:pt x="4728508" y="5706494"/>
                  <a:pt x="3508906" y="5775544"/>
                  <a:pt x="2405394" y="536125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34" name="任意多边形: 形状 33"/>
          <p:cNvSpPr/>
          <p:nvPr>
            <p:custDataLst>
              <p:tags r:id="rId7"/>
            </p:custDataLst>
          </p:nvPr>
        </p:nvSpPr>
        <p:spPr>
          <a:xfrm rot="5851703">
            <a:off x="6323251" y="759888"/>
            <a:ext cx="7322402" cy="5282814"/>
          </a:xfrm>
          <a:custGeom>
            <a:avLst/>
            <a:gdLst>
              <a:gd name="connsiteX0" fmla="*/ 451547 w 7322402"/>
              <a:gd name="connsiteY0" fmla="*/ 4315281 h 5282814"/>
              <a:gd name="connsiteX1" fmla="*/ 0 w 7322402"/>
              <a:gd name="connsiteY1" fmla="*/ 898517 h 5282814"/>
              <a:gd name="connsiteX2" fmla="*/ 6798883 w 7322402"/>
              <a:gd name="connsiteY2" fmla="*/ 0 h 5282814"/>
              <a:gd name="connsiteX3" fmla="*/ 7037967 w 7322402"/>
              <a:gd name="connsiteY3" fmla="*/ 1809095 h 5282814"/>
              <a:gd name="connsiteX4" fmla="*/ 7322402 w 7322402"/>
              <a:gd name="connsiteY4" fmla="*/ 3961354 h 5282814"/>
              <a:gd name="connsiteX5" fmla="*/ 5607140 w 7322402"/>
              <a:gd name="connsiteY5" fmla="*/ 4837372 h 5282814"/>
              <a:gd name="connsiteX6" fmla="*/ 2331287 w 7322402"/>
              <a:gd name="connsiteY6" fmla="*/ 5023080 h 5282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22402" h="5282814">
                <a:moveTo>
                  <a:pt x="451547" y="4315281"/>
                </a:moveTo>
                <a:lnTo>
                  <a:pt x="0" y="898517"/>
                </a:lnTo>
                <a:lnTo>
                  <a:pt x="6798883" y="0"/>
                </a:lnTo>
                <a:lnTo>
                  <a:pt x="7037967" y="1809095"/>
                </a:lnTo>
                <a:lnTo>
                  <a:pt x="7322402" y="3961354"/>
                </a:lnTo>
                <a:lnTo>
                  <a:pt x="5607140" y="4837372"/>
                </a:lnTo>
                <a:cubicBezTo>
                  <a:pt x="4586236" y="5358188"/>
                  <a:pt x="3402420" y="5425211"/>
                  <a:pt x="2331287" y="5023080"/>
                </a:cubicBezTo>
                <a:close/>
              </a:path>
            </a:pathLst>
          </a:custGeom>
          <a:blipFill dpi="0" rotWithShape="0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35" name="任意多边形: 形状 34"/>
          <p:cNvSpPr/>
          <p:nvPr>
            <p:custDataLst>
              <p:tags r:id="rId9"/>
            </p:custDataLst>
          </p:nvPr>
        </p:nvSpPr>
        <p:spPr>
          <a:xfrm rot="5851703">
            <a:off x="8698479" y="2908024"/>
            <a:ext cx="6254019" cy="1557654"/>
          </a:xfrm>
          <a:custGeom>
            <a:avLst/>
            <a:gdLst>
              <a:gd name="connsiteX0" fmla="*/ 0 w 6254019"/>
              <a:gd name="connsiteY0" fmla="*/ 822384 h 1557654"/>
              <a:gd name="connsiteX1" fmla="*/ 6222805 w 6254019"/>
              <a:gd name="connsiteY1" fmla="*/ 0 h 1557654"/>
              <a:gd name="connsiteX2" fmla="*/ 6254019 w 6254019"/>
              <a:gd name="connsiteY2" fmla="*/ 236195 h 1557654"/>
              <a:gd name="connsiteX3" fmla="*/ 4538759 w 6254019"/>
              <a:gd name="connsiteY3" fmla="*/ 1112212 h 1557654"/>
              <a:gd name="connsiteX4" fmla="*/ 1262906 w 6254019"/>
              <a:gd name="connsiteY4" fmla="*/ 1297920 h 1557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54019" h="1557654">
                <a:moveTo>
                  <a:pt x="0" y="822384"/>
                </a:moveTo>
                <a:lnTo>
                  <a:pt x="6222805" y="0"/>
                </a:lnTo>
                <a:lnTo>
                  <a:pt x="6254019" y="236195"/>
                </a:lnTo>
                <a:lnTo>
                  <a:pt x="4538759" y="1112212"/>
                </a:lnTo>
                <a:cubicBezTo>
                  <a:pt x="3517855" y="1633028"/>
                  <a:pt x="2334039" y="1700051"/>
                  <a:pt x="1262906" y="129792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pic>
        <p:nvPicPr>
          <p:cNvPr id="36" name="图片 35" descr="图片包含 看着, 西装, 穿着, 男人&#10;&#10;描述已自动生成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1"/>
          <a:srcRect/>
          <a:stretch>
            <a:fillRect/>
          </a:stretch>
        </p:blipFill>
        <p:spPr>
          <a:xfrm>
            <a:off x="6727897" y="660303"/>
            <a:ext cx="5464103" cy="615596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2"/>
            </p:custDataLst>
          </p:nvPr>
        </p:nvSpPr>
        <p:spPr>
          <a:xfrm>
            <a:off x="866000" y="3429075"/>
            <a:ext cx="9144000" cy="1152000"/>
          </a:xfrm>
        </p:spPr>
        <p:txBody>
          <a:bodyPr anchor="b"/>
          <a:lstStyle>
            <a:lvl1pPr algn="l">
              <a:defRPr sz="6500" u="none" strike="noStrike" kern="0" cap="none" spc="300" normalizeH="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uFillTx/>
              </a:defRPr>
            </a:lvl1pPr>
          </a:lstStyle>
          <a:p>
            <a:r>
              <a:rPr lang="zh-CN" altLang="en-US" dirty="0"/>
              <a:t>添加章节标题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866140" y="1967980"/>
            <a:ext cx="9144000" cy="1224000"/>
          </a:xfrm>
        </p:spPr>
        <p:txBody>
          <a:bodyPr anchor="ctr">
            <a:normAutofit/>
          </a:bodyPr>
          <a:lstStyle>
            <a:lvl1pPr marL="0" indent="0" algn="l">
              <a:buNone/>
              <a:defRPr sz="5000" b="1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lvl="0"/>
            <a:r>
              <a:rPr lang="en-US" altLang="zh-CN" dirty="0"/>
              <a:t>PART 01</a:t>
            </a:r>
            <a:endParaRPr lang="en-US" altLang="zh-CN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64400"/>
            <a:ext cx="5181600" cy="48132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9788" y="1364400"/>
            <a:ext cx="5157787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839788" y="2061275"/>
            <a:ext cx="5157787" cy="412838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172200" y="1364400"/>
            <a:ext cx="5183188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172200" y="2061275"/>
            <a:ext cx="5183188" cy="412838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360000"/>
            <a:ext cx="10515600" cy="58176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0000"/>
            <a:ext cx="10515600" cy="864000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838200" y="1296000"/>
            <a:ext cx="10514012" cy="576000"/>
          </a:xfrm>
        </p:spPr>
        <p:txBody>
          <a:bodyPr anchor="t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 descr="高楼大厦的景色&#10;&#10;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1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任意多边形: 形状 74"/>
          <p:cNvSpPr/>
          <p:nvPr>
            <p:custDataLst>
              <p:tags r:id="rId4"/>
            </p:custDataLst>
          </p:nvPr>
        </p:nvSpPr>
        <p:spPr>
          <a:xfrm>
            <a:off x="635" y="749935"/>
            <a:ext cx="12192000" cy="5982335"/>
          </a:xfrm>
          <a:custGeom>
            <a:avLst/>
            <a:gdLst>
              <a:gd name="connsiteX0" fmla="*/ 0 w 12191675"/>
              <a:gd name="connsiteY0" fmla="*/ 0 h 5982270"/>
              <a:gd name="connsiteX1" fmla="*/ 12191675 w 12191675"/>
              <a:gd name="connsiteY1" fmla="*/ 0 h 5982270"/>
              <a:gd name="connsiteX2" fmla="*/ 12191675 w 12191675"/>
              <a:gd name="connsiteY2" fmla="*/ 1605799 h 5982270"/>
              <a:gd name="connsiteX3" fmla="*/ 11697156 w 12191675"/>
              <a:gd name="connsiteY3" fmla="*/ 1605799 h 5982270"/>
              <a:gd name="connsiteX4" fmla="*/ 9484778 w 12191675"/>
              <a:gd name="connsiteY4" fmla="*/ 2275126 h 5982270"/>
              <a:gd name="connsiteX5" fmla="*/ 2629672 w 12191675"/>
              <a:gd name="connsiteY5" fmla="*/ 5776163 h 5982270"/>
              <a:gd name="connsiteX6" fmla="*/ 1113923 w 12191675"/>
              <a:gd name="connsiteY6" fmla="*/ 5862090 h 5982270"/>
              <a:gd name="connsiteX7" fmla="*/ 0 w 12191675"/>
              <a:gd name="connsiteY7" fmla="*/ 5442653 h 598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675" h="5982270">
                <a:moveTo>
                  <a:pt x="0" y="0"/>
                </a:moveTo>
                <a:lnTo>
                  <a:pt x="12191675" y="0"/>
                </a:lnTo>
                <a:lnTo>
                  <a:pt x="12191675" y="1605799"/>
                </a:lnTo>
                <a:lnTo>
                  <a:pt x="11697156" y="1605799"/>
                </a:lnTo>
                <a:cubicBezTo>
                  <a:pt x="10929545" y="1605799"/>
                  <a:pt x="10171984" y="1924310"/>
                  <a:pt x="9484778" y="2275126"/>
                </a:cubicBezTo>
                <a:lnTo>
                  <a:pt x="2629672" y="5776163"/>
                </a:lnTo>
                <a:cubicBezTo>
                  <a:pt x="2157296" y="6017146"/>
                  <a:pt x="1609540" y="6048158"/>
                  <a:pt x="1113923" y="5862090"/>
                </a:cubicBezTo>
                <a:lnTo>
                  <a:pt x="0" y="544265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70000">
                <a:schemeClr val="accent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27" name="任意多边形: 形状 26"/>
          <p:cNvSpPr/>
          <p:nvPr>
            <p:custDataLst>
              <p:tags r:id="rId5"/>
            </p:custDataLst>
          </p:nvPr>
        </p:nvSpPr>
        <p:spPr>
          <a:xfrm>
            <a:off x="635" y="0"/>
            <a:ext cx="12191365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cs typeface="微软雅黑" panose="020B0503020204020204" charset="-122"/>
            </a:endParaRPr>
          </a:p>
        </p:txBody>
      </p:sp>
      <p:sp>
        <p:nvSpPr>
          <p:cNvPr id="29" name="任意多边形: 形状 28"/>
          <p:cNvSpPr/>
          <p:nvPr>
            <p:custDataLst>
              <p:tags r:id="rId6"/>
            </p:custDataLst>
          </p:nvPr>
        </p:nvSpPr>
        <p:spPr>
          <a:xfrm>
            <a:off x="0" y="0"/>
            <a:ext cx="12192000" cy="6395085"/>
          </a:xfrm>
          <a:custGeom>
            <a:avLst/>
            <a:gdLst>
              <a:gd name="connsiteX0" fmla="*/ 0 w 12192000"/>
              <a:gd name="connsiteY0" fmla="*/ 0 h 6395235"/>
              <a:gd name="connsiteX1" fmla="*/ 12192000 w 12192000"/>
              <a:gd name="connsiteY1" fmla="*/ 0 h 6395235"/>
              <a:gd name="connsiteX2" fmla="*/ 12192000 w 12192000"/>
              <a:gd name="connsiteY2" fmla="*/ 504406 h 6395235"/>
              <a:gd name="connsiteX3" fmla="*/ 12191674 w 12192000"/>
              <a:gd name="connsiteY3" fmla="*/ 504406 h 6395235"/>
              <a:gd name="connsiteX4" fmla="*/ 12191674 w 12192000"/>
              <a:gd name="connsiteY4" fmla="*/ 689609 h 6395235"/>
              <a:gd name="connsiteX5" fmla="*/ 12191999 w 12192000"/>
              <a:gd name="connsiteY5" fmla="*/ 689609 h 6395235"/>
              <a:gd name="connsiteX6" fmla="*/ 12191999 w 12192000"/>
              <a:gd name="connsiteY6" fmla="*/ 2305276 h 6395235"/>
              <a:gd name="connsiteX7" fmla="*/ 11714999 w 12192000"/>
              <a:gd name="connsiteY7" fmla="*/ 2305276 h 6395235"/>
              <a:gd name="connsiteX8" fmla="*/ 9520484 w 12192000"/>
              <a:gd name="connsiteY8" fmla="*/ 2819947 h 6395235"/>
              <a:gd name="connsiteX9" fmla="*/ 2720725 w 12192000"/>
              <a:gd name="connsiteY9" fmla="*/ 6196459 h 6395235"/>
              <a:gd name="connsiteX10" fmla="*/ 1217215 w 12192000"/>
              <a:gd name="connsiteY10" fmla="*/ 6279330 h 6395235"/>
              <a:gd name="connsiteX11" fmla="*/ 323 w 12192000"/>
              <a:gd name="connsiteY11" fmla="*/ 5833822 h 6395235"/>
              <a:gd name="connsiteX12" fmla="*/ 323 w 12192000"/>
              <a:gd name="connsiteY12" fmla="*/ 778509 h 6395235"/>
              <a:gd name="connsiteX13" fmla="*/ 0 w 12192000"/>
              <a:gd name="connsiteY13" fmla="*/ 778509 h 6395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395235">
                <a:moveTo>
                  <a:pt x="0" y="0"/>
                </a:moveTo>
                <a:lnTo>
                  <a:pt x="12192000" y="0"/>
                </a:lnTo>
                <a:lnTo>
                  <a:pt x="12192000" y="504406"/>
                </a:lnTo>
                <a:lnTo>
                  <a:pt x="12191674" y="504406"/>
                </a:lnTo>
                <a:lnTo>
                  <a:pt x="12191674" y="689609"/>
                </a:lnTo>
                <a:lnTo>
                  <a:pt x="12191999" y="689609"/>
                </a:lnTo>
                <a:lnTo>
                  <a:pt x="12191999" y="2305276"/>
                </a:lnTo>
                <a:lnTo>
                  <a:pt x="11714999" y="2305276"/>
                </a:lnTo>
                <a:cubicBezTo>
                  <a:pt x="10953586" y="2305276"/>
                  <a:pt x="10202142" y="2481610"/>
                  <a:pt x="9520484" y="2819947"/>
                </a:cubicBezTo>
                <a:lnTo>
                  <a:pt x="2720725" y="6196459"/>
                </a:lnTo>
                <a:cubicBezTo>
                  <a:pt x="2252163" y="6428871"/>
                  <a:pt x="1708831" y="6458780"/>
                  <a:pt x="1217215" y="6279330"/>
                </a:cubicBezTo>
                <a:lnTo>
                  <a:pt x="323" y="5833822"/>
                </a:lnTo>
                <a:lnTo>
                  <a:pt x="323" y="778509"/>
                </a:lnTo>
                <a:lnTo>
                  <a:pt x="0" y="778509"/>
                </a:lnTo>
                <a:close/>
              </a:path>
            </a:pathLst>
          </a:custGeom>
          <a:blipFill>
            <a:blip r:embed="rId7" cstate="print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pic>
        <p:nvPicPr>
          <p:cNvPr id="31" name="图片 30" descr="图片包含 看着, 西装, 穿着, 男人&#10;&#10;描述已自动生成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9"/>
          <a:srcRect/>
          <a:stretch>
            <a:fillRect/>
          </a:stretch>
        </p:blipFill>
        <p:spPr>
          <a:xfrm>
            <a:off x="7478212" y="0"/>
            <a:ext cx="4713788" cy="6858000"/>
          </a:xfrm>
          <a:custGeom>
            <a:avLst/>
            <a:gdLst>
              <a:gd name="connsiteX0" fmla="*/ 0 w 4713788"/>
              <a:gd name="connsiteY0" fmla="*/ 0 h 6858000"/>
              <a:gd name="connsiteX1" fmla="*/ 4713788 w 4713788"/>
              <a:gd name="connsiteY1" fmla="*/ 0 h 6858000"/>
              <a:gd name="connsiteX2" fmla="*/ 4713788 w 4713788"/>
              <a:gd name="connsiteY2" fmla="*/ 6858000 h 6858000"/>
              <a:gd name="connsiteX3" fmla="*/ 0 w 47137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3788" h="6858000">
                <a:moveTo>
                  <a:pt x="0" y="0"/>
                </a:moveTo>
                <a:lnTo>
                  <a:pt x="4713788" y="0"/>
                </a:lnTo>
                <a:lnTo>
                  <a:pt x="4713788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1" name="组合 10"/>
          <p:cNvGrpSpPr/>
          <p:nvPr>
            <p:custDataLst>
              <p:tags r:id="rId10"/>
            </p:custDataLst>
          </p:nvPr>
        </p:nvGrpSpPr>
        <p:grpSpPr>
          <a:xfrm>
            <a:off x="545765" y="3282356"/>
            <a:ext cx="5593097" cy="828421"/>
            <a:chOff x="686586" y="3785277"/>
            <a:chExt cx="5593097" cy="828421"/>
          </a:xfrm>
        </p:grpSpPr>
        <p:sp>
          <p:nvSpPr>
            <p:cNvPr id="12" name="任意多边形: 形状 19"/>
            <p:cNvSpPr/>
            <p:nvPr>
              <p:custDataLst>
                <p:tags r:id="rId11"/>
              </p:custDataLst>
            </p:nvPr>
          </p:nvSpPr>
          <p:spPr>
            <a:xfrm>
              <a:off x="991966" y="4394705"/>
              <a:ext cx="5287717" cy="218993"/>
            </a:xfrm>
            <a:custGeom>
              <a:avLst/>
              <a:gdLst>
                <a:gd name="connsiteX0" fmla="*/ 0 w 6286500"/>
                <a:gd name="connsiteY0" fmla="*/ 6350 h 298450"/>
                <a:gd name="connsiteX1" fmla="*/ 679450 w 6286500"/>
                <a:gd name="connsiteY1" fmla="*/ 6350 h 298450"/>
                <a:gd name="connsiteX2" fmla="*/ 679450 w 6286500"/>
                <a:gd name="connsiteY2" fmla="*/ 298450 h 298450"/>
                <a:gd name="connsiteX3" fmla="*/ 958850 w 6286500"/>
                <a:gd name="connsiteY3" fmla="*/ 0 h 298450"/>
                <a:gd name="connsiteX4" fmla="*/ 6286500 w 6286500"/>
                <a:gd name="connsiteY4" fmla="*/ 0 h 29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500" h="298450">
                  <a:moveTo>
                    <a:pt x="0" y="6350"/>
                  </a:moveTo>
                  <a:lnTo>
                    <a:pt x="679450" y="6350"/>
                  </a:lnTo>
                  <a:lnTo>
                    <a:pt x="679450" y="298450"/>
                  </a:lnTo>
                  <a:lnTo>
                    <a:pt x="958850" y="0"/>
                  </a:lnTo>
                  <a:lnTo>
                    <a:pt x="6286500" y="0"/>
                  </a:lnTo>
                </a:path>
              </a:pathLst>
            </a:custGeom>
            <a:noFill/>
            <a:ln w="2540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70000">
                    <a:schemeClr val="accent1"/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微软雅黑" panose="020B0503020204020204" charset="-122"/>
              </a:endParaRPr>
            </a:p>
          </p:txBody>
        </p:sp>
        <p:sp>
          <p:nvSpPr>
            <p:cNvPr id="13" name="弧形 12"/>
            <p:cNvSpPr/>
            <p:nvPr>
              <p:custDataLst>
                <p:tags r:id="rId12"/>
              </p:custDataLst>
            </p:nvPr>
          </p:nvSpPr>
          <p:spPr>
            <a:xfrm rot="10800000">
              <a:off x="686586" y="3785277"/>
              <a:ext cx="616374" cy="616374"/>
            </a:xfrm>
            <a:prstGeom prst="arc">
              <a:avLst/>
            </a:prstGeom>
            <a:ln w="254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微软雅黑" panose="020B050302020402020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3"/>
            </p:custDataLst>
          </p:nvPr>
        </p:nvSpPr>
        <p:spPr>
          <a:xfrm>
            <a:off x="673100" y="1793795"/>
            <a:ext cx="10515000" cy="1800000"/>
          </a:xfrm>
        </p:spPr>
        <p:txBody>
          <a:bodyPr anchor="b"/>
          <a:lstStyle>
            <a:lvl1pPr algn="l">
              <a:lnSpc>
                <a:spcPct val="100000"/>
              </a:lnSpc>
              <a:defRPr sz="7200"/>
            </a:lvl1pPr>
          </a:lstStyle>
          <a:p>
            <a:r>
              <a:rPr lang="zh-CN" altLang="en-US" dirty="0"/>
              <a:t>感谢您的观看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7" hasCustomPrompt="1"/>
            <p:custDataLst>
              <p:tags r:id="rId17"/>
            </p:custDataLst>
          </p:nvPr>
        </p:nvSpPr>
        <p:spPr>
          <a:xfrm>
            <a:off x="673100" y="4306570"/>
            <a:ext cx="2209800" cy="46355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70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汇报人：稻小壳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18" Type="http://schemas.openxmlformats.org/officeDocument/2006/relationships/tags" Target="../tags/tag151.xml"/><Relationship Id="rId17" Type="http://schemas.openxmlformats.org/officeDocument/2006/relationships/tags" Target="../tags/tag150.xml"/><Relationship Id="rId16" Type="http://schemas.openxmlformats.org/officeDocument/2006/relationships/tags" Target="../tags/tag149.xml"/><Relationship Id="rId15" Type="http://schemas.openxmlformats.org/officeDocument/2006/relationships/tags" Target="../tags/tag148.xml"/><Relationship Id="rId14" Type="http://schemas.openxmlformats.org/officeDocument/2006/relationships/tags" Target="../tags/tag147.xml"/><Relationship Id="rId13" Type="http://schemas.openxmlformats.org/officeDocument/2006/relationships/tags" Target="../tags/tag146.xml"/><Relationship Id="rId12" Type="http://schemas.openxmlformats.org/officeDocument/2006/relationships/tags" Target="../tags/tag14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533400" y="226650"/>
            <a:ext cx="10515600" cy="864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364400"/>
            <a:ext cx="10515600" cy="4813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6" name="任意多边形: 形状 15"/>
          <p:cNvSpPr/>
          <p:nvPr>
            <p:custDataLst>
              <p:tags r:id="rId17"/>
            </p:custDataLst>
          </p:nvPr>
        </p:nvSpPr>
        <p:spPr>
          <a:xfrm>
            <a:off x="0" y="6071235"/>
            <a:ext cx="12192000" cy="786765"/>
          </a:xfrm>
          <a:custGeom>
            <a:avLst/>
            <a:gdLst>
              <a:gd name="connsiteX0" fmla="*/ 0 w 12192000"/>
              <a:gd name="connsiteY0" fmla="*/ 262511 h 787006"/>
              <a:gd name="connsiteX1" fmla="*/ 139069 w 12192000"/>
              <a:gd name="connsiteY1" fmla="*/ 352466 h 787006"/>
              <a:gd name="connsiteX2" fmla="*/ 1238919 w 12192000"/>
              <a:gd name="connsiteY2" fmla="*/ 757571 h 787006"/>
              <a:gd name="connsiteX3" fmla="*/ 1425487 w 12192000"/>
              <a:gd name="connsiteY3" fmla="*/ 787006 h 787006"/>
              <a:gd name="connsiteX4" fmla="*/ 0 w 12192000"/>
              <a:gd name="connsiteY4" fmla="*/ 787006 h 787006"/>
              <a:gd name="connsiteX5" fmla="*/ 12192000 w 12192000"/>
              <a:gd name="connsiteY5" fmla="*/ 0 h 787006"/>
              <a:gd name="connsiteX6" fmla="*/ 12192000 w 12192000"/>
              <a:gd name="connsiteY6" fmla="*/ 787006 h 787006"/>
              <a:gd name="connsiteX7" fmla="*/ 4106104 w 12192000"/>
              <a:gd name="connsiteY7" fmla="*/ 787006 h 787006"/>
              <a:gd name="connsiteX8" fmla="*/ 4329119 w 12192000"/>
              <a:gd name="connsiteY8" fmla="*/ 774828 h 787006"/>
              <a:gd name="connsiteX9" fmla="*/ 11868789 w 12192000"/>
              <a:gd name="connsiteY9" fmla="*/ 40210 h 787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787006">
                <a:moveTo>
                  <a:pt x="0" y="262511"/>
                </a:moveTo>
                <a:lnTo>
                  <a:pt x="139069" y="352466"/>
                </a:lnTo>
                <a:cubicBezTo>
                  <a:pt x="447282" y="530869"/>
                  <a:pt x="809694" y="676884"/>
                  <a:pt x="1238919" y="757571"/>
                </a:cubicBezTo>
                <a:lnTo>
                  <a:pt x="1425487" y="787006"/>
                </a:lnTo>
                <a:lnTo>
                  <a:pt x="0" y="787006"/>
                </a:lnTo>
                <a:close/>
                <a:moveTo>
                  <a:pt x="12192000" y="0"/>
                </a:moveTo>
                <a:lnTo>
                  <a:pt x="12192000" y="787006"/>
                </a:lnTo>
                <a:lnTo>
                  <a:pt x="4106104" y="787006"/>
                </a:lnTo>
                <a:lnTo>
                  <a:pt x="4329119" y="774828"/>
                </a:lnTo>
                <a:cubicBezTo>
                  <a:pt x="6741375" y="633671"/>
                  <a:pt x="9860077" y="287959"/>
                  <a:pt x="11868789" y="4021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1"/>
          </a:gradFill>
          <a:ln>
            <a:noFill/>
          </a:ln>
          <a:effectLst>
            <a:outerShdw blurRad="177800" dist="127000" dir="2700000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rgbClr val="1BCB56"/>
              </a:solidFill>
              <a:cs typeface="微软雅黑" panose="020B0503020204020204" charset="-122"/>
            </a:endParaRPr>
          </a:p>
        </p:txBody>
      </p:sp>
      <p:sp>
        <p:nvSpPr>
          <p:cNvPr id="8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gradFill>
            <a:gsLst>
              <a:gs pos="0">
                <a:schemeClr val="accent1"/>
              </a:gs>
              <a:gs pos="70000">
                <a:schemeClr val="accent2"/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55.xml"/><Relationship Id="rId3" Type="http://schemas.openxmlformats.org/officeDocument/2006/relationships/tags" Target="../tags/tag154.xml"/><Relationship Id="rId2" Type="http://schemas.openxmlformats.org/officeDocument/2006/relationships/tags" Target="../tags/tag153.xml"/><Relationship Id="rId1" Type="http://schemas.openxmlformats.org/officeDocument/2006/relationships/tags" Target="../tags/tag15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62.xml"/><Relationship Id="rId8" Type="http://schemas.openxmlformats.org/officeDocument/2006/relationships/image" Target="../media/image9.svg"/><Relationship Id="rId7" Type="http://schemas.openxmlformats.org/officeDocument/2006/relationships/image" Target="../media/image8.png"/><Relationship Id="rId6" Type="http://schemas.openxmlformats.org/officeDocument/2006/relationships/tags" Target="../tags/tag161.xml"/><Relationship Id="rId53" Type="http://schemas.openxmlformats.org/officeDocument/2006/relationships/notesSlide" Target="../notesSlides/notesSlide2.xml"/><Relationship Id="rId52" Type="http://schemas.openxmlformats.org/officeDocument/2006/relationships/slideLayout" Target="../slideLayouts/slideLayout14.xml"/><Relationship Id="rId51" Type="http://schemas.openxmlformats.org/officeDocument/2006/relationships/tags" Target="../tags/tag194.xml"/><Relationship Id="rId50" Type="http://schemas.openxmlformats.org/officeDocument/2006/relationships/tags" Target="../tags/tag193.xml"/><Relationship Id="rId5" Type="http://schemas.openxmlformats.org/officeDocument/2006/relationships/tags" Target="../tags/tag160.xml"/><Relationship Id="rId49" Type="http://schemas.openxmlformats.org/officeDocument/2006/relationships/tags" Target="../tags/tag192.xml"/><Relationship Id="rId48" Type="http://schemas.openxmlformats.org/officeDocument/2006/relationships/image" Target="../media/image19.svg"/><Relationship Id="rId47" Type="http://schemas.openxmlformats.org/officeDocument/2006/relationships/image" Target="../media/image18.png"/><Relationship Id="rId46" Type="http://schemas.openxmlformats.org/officeDocument/2006/relationships/tags" Target="../tags/tag191.xml"/><Relationship Id="rId45" Type="http://schemas.openxmlformats.org/officeDocument/2006/relationships/tags" Target="../tags/tag190.xml"/><Relationship Id="rId44" Type="http://schemas.openxmlformats.org/officeDocument/2006/relationships/tags" Target="../tags/tag189.xml"/><Relationship Id="rId43" Type="http://schemas.openxmlformats.org/officeDocument/2006/relationships/tags" Target="../tags/tag188.xml"/><Relationship Id="rId42" Type="http://schemas.openxmlformats.org/officeDocument/2006/relationships/tags" Target="../tags/tag187.xml"/><Relationship Id="rId41" Type="http://schemas.openxmlformats.org/officeDocument/2006/relationships/tags" Target="../tags/tag186.xml"/><Relationship Id="rId40" Type="http://schemas.openxmlformats.org/officeDocument/2006/relationships/image" Target="../media/image17.svg"/><Relationship Id="rId4" Type="http://schemas.openxmlformats.org/officeDocument/2006/relationships/tags" Target="../tags/tag159.xml"/><Relationship Id="rId39" Type="http://schemas.openxmlformats.org/officeDocument/2006/relationships/image" Target="../media/image16.png"/><Relationship Id="rId38" Type="http://schemas.openxmlformats.org/officeDocument/2006/relationships/tags" Target="../tags/tag185.xml"/><Relationship Id="rId37" Type="http://schemas.openxmlformats.org/officeDocument/2006/relationships/tags" Target="../tags/tag184.xml"/><Relationship Id="rId36" Type="http://schemas.openxmlformats.org/officeDocument/2006/relationships/tags" Target="../tags/tag183.xml"/><Relationship Id="rId35" Type="http://schemas.openxmlformats.org/officeDocument/2006/relationships/tags" Target="../tags/tag182.xml"/><Relationship Id="rId34" Type="http://schemas.openxmlformats.org/officeDocument/2006/relationships/tags" Target="../tags/tag181.xml"/><Relationship Id="rId33" Type="http://schemas.openxmlformats.org/officeDocument/2006/relationships/tags" Target="../tags/tag180.xml"/><Relationship Id="rId32" Type="http://schemas.openxmlformats.org/officeDocument/2006/relationships/image" Target="../media/image15.svg"/><Relationship Id="rId31" Type="http://schemas.openxmlformats.org/officeDocument/2006/relationships/image" Target="../media/image14.png"/><Relationship Id="rId30" Type="http://schemas.openxmlformats.org/officeDocument/2006/relationships/tags" Target="../tags/tag179.xml"/><Relationship Id="rId3" Type="http://schemas.openxmlformats.org/officeDocument/2006/relationships/tags" Target="../tags/tag158.xml"/><Relationship Id="rId29" Type="http://schemas.openxmlformats.org/officeDocument/2006/relationships/tags" Target="../tags/tag178.xml"/><Relationship Id="rId28" Type="http://schemas.openxmlformats.org/officeDocument/2006/relationships/tags" Target="../tags/tag177.xml"/><Relationship Id="rId27" Type="http://schemas.openxmlformats.org/officeDocument/2006/relationships/tags" Target="../tags/tag176.xml"/><Relationship Id="rId26" Type="http://schemas.openxmlformats.org/officeDocument/2006/relationships/tags" Target="../tags/tag175.xml"/><Relationship Id="rId25" Type="http://schemas.openxmlformats.org/officeDocument/2006/relationships/tags" Target="../tags/tag174.xml"/><Relationship Id="rId24" Type="http://schemas.openxmlformats.org/officeDocument/2006/relationships/image" Target="../media/image13.svg"/><Relationship Id="rId23" Type="http://schemas.openxmlformats.org/officeDocument/2006/relationships/image" Target="../media/image12.png"/><Relationship Id="rId22" Type="http://schemas.openxmlformats.org/officeDocument/2006/relationships/tags" Target="../tags/tag173.xml"/><Relationship Id="rId21" Type="http://schemas.openxmlformats.org/officeDocument/2006/relationships/tags" Target="../tags/tag172.xml"/><Relationship Id="rId20" Type="http://schemas.openxmlformats.org/officeDocument/2006/relationships/tags" Target="../tags/tag171.xml"/><Relationship Id="rId2" Type="http://schemas.openxmlformats.org/officeDocument/2006/relationships/tags" Target="../tags/tag157.xml"/><Relationship Id="rId19" Type="http://schemas.openxmlformats.org/officeDocument/2006/relationships/tags" Target="../tags/tag170.xml"/><Relationship Id="rId18" Type="http://schemas.openxmlformats.org/officeDocument/2006/relationships/tags" Target="../tags/tag169.xml"/><Relationship Id="rId17" Type="http://schemas.openxmlformats.org/officeDocument/2006/relationships/tags" Target="../tags/tag168.xml"/><Relationship Id="rId16" Type="http://schemas.openxmlformats.org/officeDocument/2006/relationships/image" Target="../media/image11.svg"/><Relationship Id="rId15" Type="http://schemas.openxmlformats.org/officeDocument/2006/relationships/image" Target="../media/image10.png"/><Relationship Id="rId14" Type="http://schemas.openxmlformats.org/officeDocument/2006/relationships/tags" Target="../tags/tag167.xml"/><Relationship Id="rId13" Type="http://schemas.openxmlformats.org/officeDocument/2006/relationships/tags" Target="../tags/tag166.xml"/><Relationship Id="rId12" Type="http://schemas.openxmlformats.org/officeDocument/2006/relationships/tags" Target="../tags/tag165.xml"/><Relationship Id="rId11" Type="http://schemas.openxmlformats.org/officeDocument/2006/relationships/tags" Target="../tags/tag164.xml"/><Relationship Id="rId10" Type="http://schemas.openxmlformats.org/officeDocument/2006/relationships/tags" Target="../tags/tag163.xml"/><Relationship Id="rId1" Type="http://schemas.openxmlformats.org/officeDocument/2006/relationships/tags" Target="../tags/tag156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197.xml"/><Relationship Id="rId2" Type="http://schemas.openxmlformats.org/officeDocument/2006/relationships/tags" Target="../tags/tag196.xml"/><Relationship Id="rId1" Type="http://schemas.openxmlformats.org/officeDocument/2006/relationships/tags" Target="../tags/tag195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tags" Target="../tags/tag203.xml"/><Relationship Id="rId5" Type="http://schemas.openxmlformats.org/officeDocument/2006/relationships/tags" Target="../tags/tag202.xml"/><Relationship Id="rId4" Type="http://schemas.openxmlformats.org/officeDocument/2006/relationships/tags" Target="../tags/tag201.xml"/><Relationship Id="rId3" Type="http://schemas.openxmlformats.org/officeDocument/2006/relationships/tags" Target="../tags/tag200.xml"/><Relationship Id="rId2" Type="http://schemas.openxmlformats.org/officeDocument/2006/relationships/tags" Target="../tags/tag199.xml"/><Relationship Id="rId1" Type="http://schemas.openxmlformats.org/officeDocument/2006/relationships/tags" Target="../tags/tag19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12.xml"/><Relationship Id="rId8" Type="http://schemas.openxmlformats.org/officeDocument/2006/relationships/tags" Target="../tags/tag211.xml"/><Relationship Id="rId7" Type="http://schemas.openxmlformats.org/officeDocument/2006/relationships/tags" Target="../tags/tag210.xml"/><Relationship Id="rId6" Type="http://schemas.openxmlformats.org/officeDocument/2006/relationships/tags" Target="../tags/tag209.xml"/><Relationship Id="rId5" Type="http://schemas.openxmlformats.org/officeDocument/2006/relationships/tags" Target="../tags/tag208.xml"/><Relationship Id="rId4" Type="http://schemas.openxmlformats.org/officeDocument/2006/relationships/tags" Target="../tags/tag207.xml"/><Relationship Id="rId3" Type="http://schemas.openxmlformats.org/officeDocument/2006/relationships/tags" Target="../tags/tag206.xml"/><Relationship Id="rId2" Type="http://schemas.openxmlformats.org/officeDocument/2006/relationships/tags" Target="../tags/tag205.xml"/><Relationship Id="rId18" Type="http://schemas.openxmlformats.org/officeDocument/2006/relationships/slideLayout" Target="../slideLayouts/slideLayout13.xml"/><Relationship Id="rId17" Type="http://schemas.openxmlformats.org/officeDocument/2006/relationships/tags" Target="../tags/tag220.xml"/><Relationship Id="rId16" Type="http://schemas.openxmlformats.org/officeDocument/2006/relationships/tags" Target="../tags/tag219.xml"/><Relationship Id="rId15" Type="http://schemas.openxmlformats.org/officeDocument/2006/relationships/tags" Target="../tags/tag218.xml"/><Relationship Id="rId14" Type="http://schemas.openxmlformats.org/officeDocument/2006/relationships/tags" Target="../tags/tag217.xml"/><Relationship Id="rId13" Type="http://schemas.openxmlformats.org/officeDocument/2006/relationships/tags" Target="../tags/tag216.xml"/><Relationship Id="rId12" Type="http://schemas.openxmlformats.org/officeDocument/2006/relationships/tags" Target="../tags/tag215.xml"/><Relationship Id="rId11" Type="http://schemas.openxmlformats.org/officeDocument/2006/relationships/tags" Target="../tags/tag214.xml"/><Relationship Id="rId10" Type="http://schemas.openxmlformats.org/officeDocument/2006/relationships/tags" Target="../tags/tag213.xml"/><Relationship Id="rId1" Type="http://schemas.openxmlformats.org/officeDocument/2006/relationships/tags" Target="../tags/tag204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29.xml"/><Relationship Id="rId8" Type="http://schemas.openxmlformats.org/officeDocument/2006/relationships/tags" Target="../tags/tag228.xml"/><Relationship Id="rId7" Type="http://schemas.openxmlformats.org/officeDocument/2006/relationships/tags" Target="../tags/tag227.xml"/><Relationship Id="rId6" Type="http://schemas.openxmlformats.org/officeDocument/2006/relationships/tags" Target="../tags/tag226.xml"/><Relationship Id="rId5" Type="http://schemas.openxmlformats.org/officeDocument/2006/relationships/tags" Target="../tags/tag225.xml"/><Relationship Id="rId4" Type="http://schemas.openxmlformats.org/officeDocument/2006/relationships/tags" Target="../tags/tag224.xml"/><Relationship Id="rId3" Type="http://schemas.openxmlformats.org/officeDocument/2006/relationships/tags" Target="../tags/tag223.xml"/><Relationship Id="rId2" Type="http://schemas.openxmlformats.org/officeDocument/2006/relationships/tags" Target="../tags/tag222.xml"/><Relationship Id="rId17" Type="http://schemas.openxmlformats.org/officeDocument/2006/relationships/slideLayout" Target="../slideLayouts/slideLayout13.xml"/><Relationship Id="rId16" Type="http://schemas.openxmlformats.org/officeDocument/2006/relationships/tags" Target="../tags/tag236.xml"/><Relationship Id="rId15" Type="http://schemas.openxmlformats.org/officeDocument/2006/relationships/tags" Target="../tags/tag235.xml"/><Relationship Id="rId14" Type="http://schemas.openxmlformats.org/officeDocument/2006/relationships/tags" Target="../tags/tag234.xml"/><Relationship Id="rId13" Type="http://schemas.openxmlformats.org/officeDocument/2006/relationships/tags" Target="../tags/tag233.xml"/><Relationship Id="rId12" Type="http://schemas.openxmlformats.org/officeDocument/2006/relationships/tags" Target="../tags/tag232.xml"/><Relationship Id="rId11" Type="http://schemas.openxmlformats.org/officeDocument/2006/relationships/tags" Target="../tags/tag231.xml"/><Relationship Id="rId10" Type="http://schemas.openxmlformats.org/officeDocument/2006/relationships/tags" Target="../tags/tag230.xml"/><Relationship Id="rId1" Type="http://schemas.openxmlformats.org/officeDocument/2006/relationships/tags" Target="../tags/tag22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239.xml"/><Relationship Id="rId2" Type="http://schemas.openxmlformats.org/officeDocument/2006/relationships/tags" Target="../tags/tag238.xml"/><Relationship Id="rId1" Type="http://schemas.openxmlformats.org/officeDocument/2006/relationships/tags" Target="../tags/tag23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48.xml"/><Relationship Id="rId8" Type="http://schemas.openxmlformats.org/officeDocument/2006/relationships/tags" Target="../tags/tag247.xml"/><Relationship Id="rId7" Type="http://schemas.openxmlformats.org/officeDocument/2006/relationships/tags" Target="../tags/tag246.xml"/><Relationship Id="rId6" Type="http://schemas.openxmlformats.org/officeDocument/2006/relationships/tags" Target="../tags/tag245.xml"/><Relationship Id="rId5" Type="http://schemas.openxmlformats.org/officeDocument/2006/relationships/tags" Target="../tags/tag244.xml"/><Relationship Id="rId4" Type="http://schemas.openxmlformats.org/officeDocument/2006/relationships/tags" Target="../tags/tag243.xml"/><Relationship Id="rId3" Type="http://schemas.openxmlformats.org/officeDocument/2006/relationships/tags" Target="../tags/tag242.xml"/><Relationship Id="rId2" Type="http://schemas.openxmlformats.org/officeDocument/2006/relationships/tags" Target="../tags/tag241.xml"/><Relationship Id="rId15" Type="http://schemas.openxmlformats.org/officeDocument/2006/relationships/slideLayout" Target="../slideLayouts/slideLayout13.xml"/><Relationship Id="rId14" Type="http://schemas.openxmlformats.org/officeDocument/2006/relationships/tags" Target="../tags/tag253.xml"/><Relationship Id="rId13" Type="http://schemas.openxmlformats.org/officeDocument/2006/relationships/tags" Target="../tags/tag252.xml"/><Relationship Id="rId12" Type="http://schemas.openxmlformats.org/officeDocument/2006/relationships/tags" Target="../tags/tag251.xml"/><Relationship Id="rId11" Type="http://schemas.openxmlformats.org/officeDocument/2006/relationships/tags" Target="../tags/tag250.xml"/><Relationship Id="rId10" Type="http://schemas.openxmlformats.org/officeDocument/2006/relationships/tags" Target="../tags/tag249.xml"/><Relationship Id="rId1" Type="http://schemas.openxmlformats.org/officeDocument/2006/relationships/tags" Target="../tags/tag240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62.xml"/><Relationship Id="rId8" Type="http://schemas.openxmlformats.org/officeDocument/2006/relationships/tags" Target="../tags/tag261.xml"/><Relationship Id="rId7" Type="http://schemas.openxmlformats.org/officeDocument/2006/relationships/tags" Target="../tags/tag260.xml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4" Type="http://schemas.openxmlformats.org/officeDocument/2006/relationships/tags" Target="../tags/tag257.xml"/><Relationship Id="rId3" Type="http://schemas.openxmlformats.org/officeDocument/2006/relationships/tags" Target="../tags/tag256.xml"/><Relationship Id="rId2" Type="http://schemas.openxmlformats.org/officeDocument/2006/relationships/tags" Target="../tags/tag255.xml"/><Relationship Id="rId15" Type="http://schemas.openxmlformats.org/officeDocument/2006/relationships/slideLayout" Target="../slideLayouts/slideLayout13.xml"/><Relationship Id="rId14" Type="http://schemas.openxmlformats.org/officeDocument/2006/relationships/tags" Target="../tags/tag267.xml"/><Relationship Id="rId13" Type="http://schemas.openxmlformats.org/officeDocument/2006/relationships/tags" Target="../tags/tag266.xml"/><Relationship Id="rId12" Type="http://schemas.openxmlformats.org/officeDocument/2006/relationships/tags" Target="../tags/tag265.xml"/><Relationship Id="rId11" Type="http://schemas.openxmlformats.org/officeDocument/2006/relationships/tags" Target="../tags/tag264.xml"/><Relationship Id="rId10" Type="http://schemas.openxmlformats.org/officeDocument/2006/relationships/tags" Target="../tags/tag263.xml"/><Relationship Id="rId1" Type="http://schemas.openxmlformats.org/officeDocument/2006/relationships/tags" Target="../tags/tag254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76.xml"/><Relationship Id="rId8" Type="http://schemas.openxmlformats.org/officeDocument/2006/relationships/tags" Target="../tags/tag275.xml"/><Relationship Id="rId7" Type="http://schemas.openxmlformats.org/officeDocument/2006/relationships/tags" Target="../tags/tag274.xml"/><Relationship Id="rId6" Type="http://schemas.openxmlformats.org/officeDocument/2006/relationships/tags" Target="../tags/tag273.xml"/><Relationship Id="rId5" Type="http://schemas.openxmlformats.org/officeDocument/2006/relationships/tags" Target="../tags/tag272.xml"/><Relationship Id="rId4" Type="http://schemas.openxmlformats.org/officeDocument/2006/relationships/tags" Target="../tags/tag271.xml"/><Relationship Id="rId3" Type="http://schemas.openxmlformats.org/officeDocument/2006/relationships/tags" Target="../tags/tag270.xml"/><Relationship Id="rId2" Type="http://schemas.openxmlformats.org/officeDocument/2006/relationships/tags" Target="../tags/tag269.xml"/><Relationship Id="rId15" Type="http://schemas.openxmlformats.org/officeDocument/2006/relationships/slideLayout" Target="../slideLayouts/slideLayout13.xml"/><Relationship Id="rId14" Type="http://schemas.openxmlformats.org/officeDocument/2006/relationships/tags" Target="../tags/tag281.xml"/><Relationship Id="rId13" Type="http://schemas.openxmlformats.org/officeDocument/2006/relationships/tags" Target="../tags/tag280.xml"/><Relationship Id="rId12" Type="http://schemas.openxmlformats.org/officeDocument/2006/relationships/tags" Target="../tags/tag279.xml"/><Relationship Id="rId11" Type="http://schemas.openxmlformats.org/officeDocument/2006/relationships/tags" Target="../tags/tag278.xml"/><Relationship Id="rId10" Type="http://schemas.openxmlformats.org/officeDocument/2006/relationships/tags" Target="../tags/tag277.xml"/><Relationship Id="rId1" Type="http://schemas.openxmlformats.org/officeDocument/2006/relationships/tags" Target="../tags/tag268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90.xml"/><Relationship Id="rId8" Type="http://schemas.openxmlformats.org/officeDocument/2006/relationships/tags" Target="../tags/tag289.xml"/><Relationship Id="rId7" Type="http://schemas.openxmlformats.org/officeDocument/2006/relationships/tags" Target="../tags/tag288.xml"/><Relationship Id="rId6" Type="http://schemas.openxmlformats.org/officeDocument/2006/relationships/tags" Target="../tags/tag287.xml"/><Relationship Id="rId5" Type="http://schemas.openxmlformats.org/officeDocument/2006/relationships/tags" Target="../tags/tag286.xml"/><Relationship Id="rId4" Type="http://schemas.openxmlformats.org/officeDocument/2006/relationships/tags" Target="../tags/tag285.xml"/><Relationship Id="rId3" Type="http://schemas.openxmlformats.org/officeDocument/2006/relationships/tags" Target="../tags/tag284.xml"/><Relationship Id="rId2" Type="http://schemas.openxmlformats.org/officeDocument/2006/relationships/tags" Target="../tags/tag283.xml"/><Relationship Id="rId15" Type="http://schemas.openxmlformats.org/officeDocument/2006/relationships/slideLayout" Target="../slideLayouts/slideLayout13.xml"/><Relationship Id="rId14" Type="http://schemas.openxmlformats.org/officeDocument/2006/relationships/tags" Target="../tags/tag295.xml"/><Relationship Id="rId13" Type="http://schemas.openxmlformats.org/officeDocument/2006/relationships/tags" Target="../tags/tag294.xml"/><Relationship Id="rId12" Type="http://schemas.openxmlformats.org/officeDocument/2006/relationships/tags" Target="../tags/tag293.xml"/><Relationship Id="rId11" Type="http://schemas.openxmlformats.org/officeDocument/2006/relationships/tags" Target="../tags/tag292.xml"/><Relationship Id="rId10" Type="http://schemas.openxmlformats.org/officeDocument/2006/relationships/tags" Target="../tags/tag291.xml"/><Relationship Id="rId1" Type="http://schemas.openxmlformats.org/officeDocument/2006/relationships/tags" Target="../tags/tag28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298.xml"/><Relationship Id="rId2" Type="http://schemas.openxmlformats.org/officeDocument/2006/relationships/tags" Target="../tags/tag297.xml"/><Relationship Id="rId1" Type="http://schemas.openxmlformats.org/officeDocument/2006/relationships/tags" Target="../tags/tag296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307.xml"/><Relationship Id="rId8" Type="http://schemas.openxmlformats.org/officeDocument/2006/relationships/tags" Target="../tags/tag306.xml"/><Relationship Id="rId7" Type="http://schemas.openxmlformats.org/officeDocument/2006/relationships/tags" Target="../tags/tag305.xml"/><Relationship Id="rId6" Type="http://schemas.openxmlformats.org/officeDocument/2006/relationships/tags" Target="../tags/tag304.xml"/><Relationship Id="rId5" Type="http://schemas.openxmlformats.org/officeDocument/2006/relationships/tags" Target="../tags/tag303.xml"/><Relationship Id="rId4" Type="http://schemas.openxmlformats.org/officeDocument/2006/relationships/tags" Target="../tags/tag302.xml"/><Relationship Id="rId3" Type="http://schemas.openxmlformats.org/officeDocument/2006/relationships/tags" Target="../tags/tag301.xml"/><Relationship Id="rId2" Type="http://schemas.openxmlformats.org/officeDocument/2006/relationships/tags" Target="../tags/tag300.xml"/><Relationship Id="rId15" Type="http://schemas.openxmlformats.org/officeDocument/2006/relationships/slideLayout" Target="../slideLayouts/slideLayout13.xml"/><Relationship Id="rId14" Type="http://schemas.openxmlformats.org/officeDocument/2006/relationships/tags" Target="../tags/tag312.xml"/><Relationship Id="rId13" Type="http://schemas.openxmlformats.org/officeDocument/2006/relationships/tags" Target="../tags/tag311.xml"/><Relationship Id="rId12" Type="http://schemas.openxmlformats.org/officeDocument/2006/relationships/tags" Target="../tags/tag310.xml"/><Relationship Id="rId11" Type="http://schemas.openxmlformats.org/officeDocument/2006/relationships/tags" Target="../tags/tag309.xml"/><Relationship Id="rId10" Type="http://schemas.openxmlformats.org/officeDocument/2006/relationships/tags" Target="../tags/tag308.xml"/><Relationship Id="rId1" Type="http://schemas.openxmlformats.org/officeDocument/2006/relationships/tags" Target="../tags/tag299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321.xml"/><Relationship Id="rId8" Type="http://schemas.openxmlformats.org/officeDocument/2006/relationships/tags" Target="../tags/tag320.xml"/><Relationship Id="rId7" Type="http://schemas.openxmlformats.org/officeDocument/2006/relationships/tags" Target="../tags/tag319.xml"/><Relationship Id="rId6" Type="http://schemas.openxmlformats.org/officeDocument/2006/relationships/tags" Target="../tags/tag318.xml"/><Relationship Id="rId5" Type="http://schemas.openxmlformats.org/officeDocument/2006/relationships/tags" Target="../tags/tag317.xml"/><Relationship Id="rId4" Type="http://schemas.openxmlformats.org/officeDocument/2006/relationships/tags" Target="../tags/tag316.xml"/><Relationship Id="rId3" Type="http://schemas.openxmlformats.org/officeDocument/2006/relationships/tags" Target="../tags/tag315.xml"/><Relationship Id="rId2" Type="http://schemas.openxmlformats.org/officeDocument/2006/relationships/tags" Target="../tags/tag314.xml"/><Relationship Id="rId15" Type="http://schemas.openxmlformats.org/officeDocument/2006/relationships/slideLayout" Target="../slideLayouts/slideLayout13.xml"/><Relationship Id="rId14" Type="http://schemas.openxmlformats.org/officeDocument/2006/relationships/tags" Target="../tags/tag326.xml"/><Relationship Id="rId13" Type="http://schemas.openxmlformats.org/officeDocument/2006/relationships/tags" Target="../tags/tag325.xml"/><Relationship Id="rId12" Type="http://schemas.openxmlformats.org/officeDocument/2006/relationships/tags" Target="../tags/tag324.xml"/><Relationship Id="rId11" Type="http://schemas.openxmlformats.org/officeDocument/2006/relationships/tags" Target="../tags/tag323.xml"/><Relationship Id="rId10" Type="http://schemas.openxmlformats.org/officeDocument/2006/relationships/tags" Target="../tags/tag322.xml"/><Relationship Id="rId1" Type="http://schemas.openxmlformats.org/officeDocument/2006/relationships/tags" Target="../tags/tag31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35.xml"/><Relationship Id="rId8" Type="http://schemas.openxmlformats.org/officeDocument/2006/relationships/tags" Target="../tags/tag334.xml"/><Relationship Id="rId7" Type="http://schemas.openxmlformats.org/officeDocument/2006/relationships/tags" Target="../tags/tag333.xml"/><Relationship Id="rId6" Type="http://schemas.openxmlformats.org/officeDocument/2006/relationships/tags" Target="../tags/tag332.xml"/><Relationship Id="rId5" Type="http://schemas.openxmlformats.org/officeDocument/2006/relationships/tags" Target="../tags/tag331.xml"/><Relationship Id="rId4" Type="http://schemas.openxmlformats.org/officeDocument/2006/relationships/tags" Target="../tags/tag330.xml"/><Relationship Id="rId3" Type="http://schemas.openxmlformats.org/officeDocument/2006/relationships/tags" Target="../tags/tag329.xml"/><Relationship Id="rId2" Type="http://schemas.openxmlformats.org/officeDocument/2006/relationships/tags" Target="../tags/tag328.xml"/><Relationship Id="rId19" Type="http://schemas.openxmlformats.org/officeDocument/2006/relationships/slideLayout" Target="../slideLayouts/slideLayout13.xml"/><Relationship Id="rId18" Type="http://schemas.openxmlformats.org/officeDocument/2006/relationships/tags" Target="../tags/tag344.xml"/><Relationship Id="rId17" Type="http://schemas.openxmlformats.org/officeDocument/2006/relationships/tags" Target="../tags/tag343.xml"/><Relationship Id="rId16" Type="http://schemas.openxmlformats.org/officeDocument/2006/relationships/tags" Target="../tags/tag342.xml"/><Relationship Id="rId15" Type="http://schemas.openxmlformats.org/officeDocument/2006/relationships/tags" Target="../tags/tag341.xml"/><Relationship Id="rId14" Type="http://schemas.openxmlformats.org/officeDocument/2006/relationships/tags" Target="../tags/tag340.xml"/><Relationship Id="rId13" Type="http://schemas.openxmlformats.org/officeDocument/2006/relationships/tags" Target="../tags/tag339.xml"/><Relationship Id="rId12" Type="http://schemas.openxmlformats.org/officeDocument/2006/relationships/tags" Target="../tags/tag338.xml"/><Relationship Id="rId11" Type="http://schemas.openxmlformats.org/officeDocument/2006/relationships/tags" Target="../tags/tag337.xml"/><Relationship Id="rId10" Type="http://schemas.openxmlformats.org/officeDocument/2006/relationships/tags" Target="../tags/tag336.xml"/><Relationship Id="rId1" Type="http://schemas.openxmlformats.org/officeDocument/2006/relationships/tags" Target="../tags/tag327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tags" Target="../tags/tag350.xml"/><Relationship Id="rId5" Type="http://schemas.openxmlformats.org/officeDocument/2006/relationships/tags" Target="../tags/tag349.xml"/><Relationship Id="rId4" Type="http://schemas.openxmlformats.org/officeDocument/2006/relationships/tags" Target="../tags/tag348.xml"/><Relationship Id="rId3" Type="http://schemas.openxmlformats.org/officeDocument/2006/relationships/tags" Target="../tags/tag347.xml"/><Relationship Id="rId2" Type="http://schemas.openxmlformats.org/officeDocument/2006/relationships/tags" Target="../tags/tag346.xml"/><Relationship Id="rId1" Type="http://schemas.openxmlformats.org/officeDocument/2006/relationships/tags" Target="../tags/tag345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353.xml"/><Relationship Id="rId2" Type="http://schemas.openxmlformats.org/officeDocument/2006/relationships/tags" Target="../tags/tag352.xml"/><Relationship Id="rId1" Type="http://schemas.openxmlformats.org/officeDocument/2006/relationships/tags" Target="../tags/tag351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tags" Target="../tags/tag359.xml"/><Relationship Id="rId5" Type="http://schemas.openxmlformats.org/officeDocument/2006/relationships/tags" Target="../tags/tag358.xml"/><Relationship Id="rId4" Type="http://schemas.openxmlformats.org/officeDocument/2006/relationships/tags" Target="../tags/tag357.xml"/><Relationship Id="rId3" Type="http://schemas.openxmlformats.org/officeDocument/2006/relationships/tags" Target="../tags/tag356.xml"/><Relationship Id="rId2" Type="http://schemas.openxmlformats.org/officeDocument/2006/relationships/tags" Target="../tags/tag355.xml"/><Relationship Id="rId1" Type="http://schemas.openxmlformats.org/officeDocument/2006/relationships/tags" Target="../tags/tag354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tags" Target="../tags/tag365.xml"/><Relationship Id="rId5" Type="http://schemas.openxmlformats.org/officeDocument/2006/relationships/tags" Target="../tags/tag364.xml"/><Relationship Id="rId4" Type="http://schemas.openxmlformats.org/officeDocument/2006/relationships/tags" Target="../tags/tag363.xml"/><Relationship Id="rId3" Type="http://schemas.openxmlformats.org/officeDocument/2006/relationships/tags" Target="../tags/tag362.xml"/><Relationship Id="rId2" Type="http://schemas.openxmlformats.org/officeDocument/2006/relationships/tags" Target="../tags/tag361.xml"/><Relationship Id="rId1" Type="http://schemas.openxmlformats.org/officeDocument/2006/relationships/tags" Target="../tags/tag360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374.xml"/><Relationship Id="rId8" Type="http://schemas.openxmlformats.org/officeDocument/2006/relationships/tags" Target="../tags/tag373.xml"/><Relationship Id="rId7" Type="http://schemas.openxmlformats.org/officeDocument/2006/relationships/tags" Target="../tags/tag372.xml"/><Relationship Id="rId6" Type="http://schemas.openxmlformats.org/officeDocument/2006/relationships/tags" Target="../tags/tag371.xml"/><Relationship Id="rId5" Type="http://schemas.openxmlformats.org/officeDocument/2006/relationships/tags" Target="../tags/tag370.xml"/><Relationship Id="rId4" Type="http://schemas.openxmlformats.org/officeDocument/2006/relationships/tags" Target="../tags/tag369.xml"/><Relationship Id="rId3" Type="http://schemas.openxmlformats.org/officeDocument/2006/relationships/tags" Target="../tags/tag368.xml"/><Relationship Id="rId2" Type="http://schemas.openxmlformats.org/officeDocument/2006/relationships/tags" Target="../tags/tag367.xml"/><Relationship Id="rId15" Type="http://schemas.openxmlformats.org/officeDocument/2006/relationships/slideLayout" Target="../slideLayouts/slideLayout13.xml"/><Relationship Id="rId14" Type="http://schemas.openxmlformats.org/officeDocument/2006/relationships/tags" Target="../tags/tag379.xml"/><Relationship Id="rId13" Type="http://schemas.openxmlformats.org/officeDocument/2006/relationships/tags" Target="../tags/tag378.xml"/><Relationship Id="rId12" Type="http://schemas.openxmlformats.org/officeDocument/2006/relationships/tags" Target="../tags/tag377.xml"/><Relationship Id="rId11" Type="http://schemas.openxmlformats.org/officeDocument/2006/relationships/tags" Target="../tags/tag376.xml"/><Relationship Id="rId10" Type="http://schemas.openxmlformats.org/officeDocument/2006/relationships/tags" Target="../tags/tag375.xml"/><Relationship Id="rId1" Type="http://schemas.openxmlformats.org/officeDocument/2006/relationships/tags" Target="../tags/tag366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388.xml"/><Relationship Id="rId8" Type="http://schemas.openxmlformats.org/officeDocument/2006/relationships/tags" Target="../tags/tag387.xml"/><Relationship Id="rId7" Type="http://schemas.openxmlformats.org/officeDocument/2006/relationships/tags" Target="../tags/tag386.xml"/><Relationship Id="rId6" Type="http://schemas.openxmlformats.org/officeDocument/2006/relationships/tags" Target="../tags/tag385.xml"/><Relationship Id="rId5" Type="http://schemas.openxmlformats.org/officeDocument/2006/relationships/tags" Target="../tags/tag384.xml"/><Relationship Id="rId4" Type="http://schemas.openxmlformats.org/officeDocument/2006/relationships/tags" Target="../tags/tag383.xml"/><Relationship Id="rId3" Type="http://schemas.openxmlformats.org/officeDocument/2006/relationships/tags" Target="../tags/tag382.xml"/><Relationship Id="rId2" Type="http://schemas.openxmlformats.org/officeDocument/2006/relationships/tags" Target="../tags/tag381.xml"/><Relationship Id="rId15" Type="http://schemas.openxmlformats.org/officeDocument/2006/relationships/slideLayout" Target="../slideLayouts/slideLayout13.xml"/><Relationship Id="rId14" Type="http://schemas.openxmlformats.org/officeDocument/2006/relationships/tags" Target="../tags/tag393.xml"/><Relationship Id="rId13" Type="http://schemas.openxmlformats.org/officeDocument/2006/relationships/tags" Target="../tags/tag392.xml"/><Relationship Id="rId12" Type="http://schemas.openxmlformats.org/officeDocument/2006/relationships/tags" Target="../tags/tag391.xml"/><Relationship Id="rId11" Type="http://schemas.openxmlformats.org/officeDocument/2006/relationships/tags" Target="../tags/tag390.xml"/><Relationship Id="rId10" Type="http://schemas.openxmlformats.org/officeDocument/2006/relationships/tags" Target="../tags/tag389.xml"/><Relationship Id="rId1" Type="http://schemas.openxmlformats.org/officeDocument/2006/relationships/tags" Target="../tags/tag380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396.xml"/><Relationship Id="rId2" Type="http://schemas.openxmlformats.org/officeDocument/2006/relationships/tags" Target="../tags/tag395.xml"/><Relationship Id="rId1" Type="http://schemas.openxmlformats.org/officeDocument/2006/relationships/tags" Target="../tags/tag394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tags" Target="../tags/tag402.xml"/><Relationship Id="rId5" Type="http://schemas.openxmlformats.org/officeDocument/2006/relationships/tags" Target="../tags/tag401.xml"/><Relationship Id="rId4" Type="http://schemas.openxmlformats.org/officeDocument/2006/relationships/tags" Target="../tags/tag400.xml"/><Relationship Id="rId3" Type="http://schemas.openxmlformats.org/officeDocument/2006/relationships/tags" Target="../tags/tag399.xml"/><Relationship Id="rId2" Type="http://schemas.openxmlformats.org/officeDocument/2006/relationships/tags" Target="../tags/tag398.xml"/><Relationship Id="rId1" Type="http://schemas.openxmlformats.org/officeDocument/2006/relationships/tags" Target="../tags/tag397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411.xml"/><Relationship Id="rId8" Type="http://schemas.openxmlformats.org/officeDocument/2006/relationships/tags" Target="../tags/tag410.xml"/><Relationship Id="rId7" Type="http://schemas.openxmlformats.org/officeDocument/2006/relationships/tags" Target="../tags/tag409.xml"/><Relationship Id="rId6" Type="http://schemas.openxmlformats.org/officeDocument/2006/relationships/tags" Target="../tags/tag408.xml"/><Relationship Id="rId5" Type="http://schemas.openxmlformats.org/officeDocument/2006/relationships/tags" Target="../tags/tag407.xml"/><Relationship Id="rId4" Type="http://schemas.openxmlformats.org/officeDocument/2006/relationships/tags" Target="../tags/tag406.xml"/><Relationship Id="rId3" Type="http://schemas.openxmlformats.org/officeDocument/2006/relationships/tags" Target="../tags/tag405.xml"/><Relationship Id="rId23" Type="http://schemas.openxmlformats.org/officeDocument/2006/relationships/slideLayout" Target="../slideLayouts/slideLayout13.xml"/><Relationship Id="rId22" Type="http://schemas.openxmlformats.org/officeDocument/2006/relationships/tags" Target="../tags/tag424.xml"/><Relationship Id="rId21" Type="http://schemas.openxmlformats.org/officeDocument/2006/relationships/tags" Target="../tags/tag423.xml"/><Relationship Id="rId20" Type="http://schemas.openxmlformats.org/officeDocument/2006/relationships/tags" Target="../tags/tag422.xml"/><Relationship Id="rId2" Type="http://schemas.openxmlformats.org/officeDocument/2006/relationships/tags" Target="../tags/tag404.xml"/><Relationship Id="rId19" Type="http://schemas.openxmlformats.org/officeDocument/2006/relationships/tags" Target="../tags/tag421.xml"/><Relationship Id="rId18" Type="http://schemas.openxmlformats.org/officeDocument/2006/relationships/tags" Target="../tags/tag420.xml"/><Relationship Id="rId17" Type="http://schemas.openxmlformats.org/officeDocument/2006/relationships/tags" Target="../tags/tag419.xml"/><Relationship Id="rId16" Type="http://schemas.openxmlformats.org/officeDocument/2006/relationships/tags" Target="../tags/tag418.xml"/><Relationship Id="rId15" Type="http://schemas.openxmlformats.org/officeDocument/2006/relationships/tags" Target="../tags/tag417.xml"/><Relationship Id="rId14" Type="http://schemas.openxmlformats.org/officeDocument/2006/relationships/tags" Target="../tags/tag416.xml"/><Relationship Id="rId13" Type="http://schemas.openxmlformats.org/officeDocument/2006/relationships/tags" Target="../tags/tag415.xml"/><Relationship Id="rId12" Type="http://schemas.openxmlformats.org/officeDocument/2006/relationships/tags" Target="../tags/tag414.xml"/><Relationship Id="rId11" Type="http://schemas.openxmlformats.org/officeDocument/2006/relationships/tags" Target="../tags/tag413.xml"/><Relationship Id="rId10" Type="http://schemas.openxmlformats.org/officeDocument/2006/relationships/tags" Target="../tags/tag412.xml"/><Relationship Id="rId1" Type="http://schemas.openxmlformats.org/officeDocument/2006/relationships/tags" Target="../tags/tag403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433.xml"/><Relationship Id="rId8" Type="http://schemas.openxmlformats.org/officeDocument/2006/relationships/tags" Target="../tags/tag432.xml"/><Relationship Id="rId7" Type="http://schemas.openxmlformats.org/officeDocument/2006/relationships/tags" Target="../tags/tag431.xml"/><Relationship Id="rId6" Type="http://schemas.openxmlformats.org/officeDocument/2006/relationships/tags" Target="../tags/tag430.xml"/><Relationship Id="rId5" Type="http://schemas.openxmlformats.org/officeDocument/2006/relationships/tags" Target="../tags/tag429.xml"/><Relationship Id="rId4" Type="http://schemas.openxmlformats.org/officeDocument/2006/relationships/tags" Target="../tags/tag428.xml"/><Relationship Id="rId3" Type="http://schemas.openxmlformats.org/officeDocument/2006/relationships/tags" Target="../tags/tag427.xml"/><Relationship Id="rId2" Type="http://schemas.openxmlformats.org/officeDocument/2006/relationships/tags" Target="../tags/tag426.xml"/><Relationship Id="rId19" Type="http://schemas.openxmlformats.org/officeDocument/2006/relationships/slideLayout" Target="../slideLayouts/slideLayout13.xml"/><Relationship Id="rId18" Type="http://schemas.openxmlformats.org/officeDocument/2006/relationships/tags" Target="../tags/tag442.xml"/><Relationship Id="rId17" Type="http://schemas.openxmlformats.org/officeDocument/2006/relationships/tags" Target="../tags/tag441.xml"/><Relationship Id="rId16" Type="http://schemas.openxmlformats.org/officeDocument/2006/relationships/tags" Target="../tags/tag440.xml"/><Relationship Id="rId15" Type="http://schemas.openxmlformats.org/officeDocument/2006/relationships/tags" Target="../tags/tag439.xml"/><Relationship Id="rId14" Type="http://schemas.openxmlformats.org/officeDocument/2006/relationships/tags" Target="../tags/tag438.xml"/><Relationship Id="rId13" Type="http://schemas.openxmlformats.org/officeDocument/2006/relationships/tags" Target="../tags/tag437.xml"/><Relationship Id="rId12" Type="http://schemas.openxmlformats.org/officeDocument/2006/relationships/tags" Target="../tags/tag436.xml"/><Relationship Id="rId11" Type="http://schemas.openxmlformats.org/officeDocument/2006/relationships/tags" Target="../tags/tag435.xml"/><Relationship Id="rId10" Type="http://schemas.openxmlformats.org/officeDocument/2006/relationships/tags" Target="../tags/tag434.xml"/><Relationship Id="rId1" Type="http://schemas.openxmlformats.org/officeDocument/2006/relationships/tags" Target="../tags/tag425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451.xml"/><Relationship Id="rId8" Type="http://schemas.openxmlformats.org/officeDocument/2006/relationships/tags" Target="../tags/tag450.xml"/><Relationship Id="rId7" Type="http://schemas.openxmlformats.org/officeDocument/2006/relationships/tags" Target="../tags/tag449.xml"/><Relationship Id="rId6" Type="http://schemas.openxmlformats.org/officeDocument/2006/relationships/tags" Target="../tags/tag448.xml"/><Relationship Id="rId5" Type="http://schemas.openxmlformats.org/officeDocument/2006/relationships/tags" Target="../tags/tag447.xml"/><Relationship Id="rId4" Type="http://schemas.openxmlformats.org/officeDocument/2006/relationships/tags" Target="../tags/tag446.xml"/><Relationship Id="rId3" Type="http://schemas.openxmlformats.org/officeDocument/2006/relationships/tags" Target="../tags/tag445.xml"/><Relationship Id="rId2" Type="http://schemas.openxmlformats.org/officeDocument/2006/relationships/tags" Target="../tags/tag444.xml"/><Relationship Id="rId11" Type="http://schemas.openxmlformats.org/officeDocument/2006/relationships/slideLayout" Target="../slideLayouts/slideLayout13.xml"/><Relationship Id="rId10" Type="http://schemas.openxmlformats.org/officeDocument/2006/relationships/tags" Target="../tags/tag452.xml"/><Relationship Id="rId1" Type="http://schemas.openxmlformats.org/officeDocument/2006/relationships/tags" Target="../tags/tag443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455.xml"/><Relationship Id="rId2" Type="http://schemas.openxmlformats.org/officeDocument/2006/relationships/tags" Target="../tags/tag454.xml"/><Relationship Id="rId1" Type="http://schemas.openxmlformats.org/officeDocument/2006/relationships/tags" Target="../tags/tag453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464.xml"/><Relationship Id="rId8" Type="http://schemas.openxmlformats.org/officeDocument/2006/relationships/tags" Target="../tags/tag463.xml"/><Relationship Id="rId7" Type="http://schemas.openxmlformats.org/officeDocument/2006/relationships/tags" Target="../tags/tag462.xml"/><Relationship Id="rId6" Type="http://schemas.openxmlformats.org/officeDocument/2006/relationships/tags" Target="../tags/tag461.xml"/><Relationship Id="rId5" Type="http://schemas.openxmlformats.org/officeDocument/2006/relationships/tags" Target="../tags/tag460.xml"/><Relationship Id="rId4" Type="http://schemas.openxmlformats.org/officeDocument/2006/relationships/tags" Target="../tags/tag459.xml"/><Relationship Id="rId3" Type="http://schemas.openxmlformats.org/officeDocument/2006/relationships/tags" Target="../tags/tag458.xml"/><Relationship Id="rId2" Type="http://schemas.openxmlformats.org/officeDocument/2006/relationships/tags" Target="../tags/tag457.xml"/><Relationship Id="rId15" Type="http://schemas.openxmlformats.org/officeDocument/2006/relationships/slideLayout" Target="../slideLayouts/slideLayout13.xml"/><Relationship Id="rId14" Type="http://schemas.openxmlformats.org/officeDocument/2006/relationships/tags" Target="../tags/tag469.xml"/><Relationship Id="rId13" Type="http://schemas.openxmlformats.org/officeDocument/2006/relationships/tags" Target="../tags/tag468.xml"/><Relationship Id="rId12" Type="http://schemas.openxmlformats.org/officeDocument/2006/relationships/tags" Target="../tags/tag467.xml"/><Relationship Id="rId11" Type="http://schemas.openxmlformats.org/officeDocument/2006/relationships/tags" Target="../tags/tag466.xml"/><Relationship Id="rId10" Type="http://schemas.openxmlformats.org/officeDocument/2006/relationships/tags" Target="../tags/tag465.xml"/><Relationship Id="rId1" Type="http://schemas.openxmlformats.org/officeDocument/2006/relationships/tags" Target="../tags/tag456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478.xml"/><Relationship Id="rId8" Type="http://schemas.openxmlformats.org/officeDocument/2006/relationships/tags" Target="../tags/tag477.xml"/><Relationship Id="rId7" Type="http://schemas.openxmlformats.org/officeDocument/2006/relationships/tags" Target="../tags/tag476.xml"/><Relationship Id="rId6" Type="http://schemas.openxmlformats.org/officeDocument/2006/relationships/tags" Target="../tags/tag475.xml"/><Relationship Id="rId5" Type="http://schemas.openxmlformats.org/officeDocument/2006/relationships/tags" Target="../tags/tag474.xml"/><Relationship Id="rId4" Type="http://schemas.openxmlformats.org/officeDocument/2006/relationships/tags" Target="../tags/tag473.xml"/><Relationship Id="rId3" Type="http://schemas.openxmlformats.org/officeDocument/2006/relationships/tags" Target="../tags/tag472.xml"/><Relationship Id="rId2" Type="http://schemas.openxmlformats.org/officeDocument/2006/relationships/tags" Target="../tags/tag471.xml"/><Relationship Id="rId19" Type="http://schemas.openxmlformats.org/officeDocument/2006/relationships/slideLayout" Target="../slideLayouts/slideLayout13.xml"/><Relationship Id="rId18" Type="http://schemas.openxmlformats.org/officeDocument/2006/relationships/tags" Target="../tags/tag487.xml"/><Relationship Id="rId17" Type="http://schemas.openxmlformats.org/officeDocument/2006/relationships/tags" Target="../tags/tag486.xml"/><Relationship Id="rId16" Type="http://schemas.openxmlformats.org/officeDocument/2006/relationships/tags" Target="../tags/tag485.xml"/><Relationship Id="rId15" Type="http://schemas.openxmlformats.org/officeDocument/2006/relationships/tags" Target="../tags/tag484.xml"/><Relationship Id="rId14" Type="http://schemas.openxmlformats.org/officeDocument/2006/relationships/tags" Target="../tags/tag483.xml"/><Relationship Id="rId13" Type="http://schemas.openxmlformats.org/officeDocument/2006/relationships/tags" Target="../tags/tag482.xml"/><Relationship Id="rId12" Type="http://schemas.openxmlformats.org/officeDocument/2006/relationships/tags" Target="../tags/tag481.xml"/><Relationship Id="rId11" Type="http://schemas.openxmlformats.org/officeDocument/2006/relationships/tags" Target="../tags/tag480.xml"/><Relationship Id="rId10" Type="http://schemas.openxmlformats.org/officeDocument/2006/relationships/tags" Target="../tags/tag479.xml"/><Relationship Id="rId1" Type="http://schemas.openxmlformats.org/officeDocument/2006/relationships/tags" Target="../tags/tag470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496.xml"/><Relationship Id="rId8" Type="http://schemas.openxmlformats.org/officeDocument/2006/relationships/tags" Target="../tags/tag495.xml"/><Relationship Id="rId7" Type="http://schemas.openxmlformats.org/officeDocument/2006/relationships/tags" Target="../tags/tag494.xml"/><Relationship Id="rId6" Type="http://schemas.openxmlformats.org/officeDocument/2006/relationships/tags" Target="../tags/tag493.xml"/><Relationship Id="rId5" Type="http://schemas.openxmlformats.org/officeDocument/2006/relationships/tags" Target="../tags/tag492.xml"/><Relationship Id="rId4" Type="http://schemas.openxmlformats.org/officeDocument/2006/relationships/tags" Target="../tags/tag491.xml"/><Relationship Id="rId3" Type="http://schemas.openxmlformats.org/officeDocument/2006/relationships/tags" Target="../tags/tag490.xml"/><Relationship Id="rId2" Type="http://schemas.openxmlformats.org/officeDocument/2006/relationships/tags" Target="../tags/tag489.xml"/><Relationship Id="rId15" Type="http://schemas.openxmlformats.org/officeDocument/2006/relationships/slideLayout" Target="../slideLayouts/slideLayout13.xml"/><Relationship Id="rId14" Type="http://schemas.openxmlformats.org/officeDocument/2006/relationships/tags" Target="../tags/tag501.xml"/><Relationship Id="rId13" Type="http://schemas.openxmlformats.org/officeDocument/2006/relationships/tags" Target="../tags/tag500.xml"/><Relationship Id="rId12" Type="http://schemas.openxmlformats.org/officeDocument/2006/relationships/tags" Target="../tags/tag499.xml"/><Relationship Id="rId11" Type="http://schemas.openxmlformats.org/officeDocument/2006/relationships/tags" Target="../tags/tag498.xml"/><Relationship Id="rId10" Type="http://schemas.openxmlformats.org/officeDocument/2006/relationships/tags" Target="../tags/tag497.xml"/><Relationship Id="rId1" Type="http://schemas.openxmlformats.org/officeDocument/2006/relationships/tags" Target="../tags/tag488.xml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tags" Target="../tags/tag507.xml"/><Relationship Id="rId5" Type="http://schemas.openxmlformats.org/officeDocument/2006/relationships/tags" Target="../tags/tag506.xml"/><Relationship Id="rId4" Type="http://schemas.openxmlformats.org/officeDocument/2006/relationships/tags" Target="../tags/tag505.xml"/><Relationship Id="rId3" Type="http://schemas.openxmlformats.org/officeDocument/2006/relationships/tags" Target="../tags/tag504.xml"/><Relationship Id="rId2" Type="http://schemas.openxmlformats.org/officeDocument/2006/relationships/tags" Target="../tags/tag503.xml"/><Relationship Id="rId1" Type="http://schemas.openxmlformats.org/officeDocument/2006/relationships/tags" Target="../tags/tag502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510.xml"/><Relationship Id="rId2" Type="http://schemas.openxmlformats.org/officeDocument/2006/relationships/tags" Target="../tags/tag509.xml"/><Relationship Id="rId1" Type="http://schemas.openxmlformats.org/officeDocument/2006/relationships/tags" Target="../tags/tag508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519.xml"/><Relationship Id="rId8" Type="http://schemas.openxmlformats.org/officeDocument/2006/relationships/tags" Target="../tags/tag518.xml"/><Relationship Id="rId7" Type="http://schemas.openxmlformats.org/officeDocument/2006/relationships/tags" Target="../tags/tag517.xml"/><Relationship Id="rId6" Type="http://schemas.openxmlformats.org/officeDocument/2006/relationships/tags" Target="../tags/tag516.xml"/><Relationship Id="rId5" Type="http://schemas.openxmlformats.org/officeDocument/2006/relationships/tags" Target="../tags/tag515.xml"/><Relationship Id="rId4" Type="http://schemas.openxmlformats.org/officeDocument/2006/relationships/tags" Target="../tags/tag514.xml"/><Relationship Id="rId3" Type="http://schemas.openxmlformats.org/officeDocument/2006/relationships/tags" Target="../tags/tag513.xml"/><Relationship Id="rId23" Type="http://schemas.openxmlformats.org/officeDocument/2006/relationships/slideLayout" Target="../slideLayouts/slideLayout13.xml"/><Relationship Id="rId22" Type="http://schemas.openxmlformats.org/officeDocument/2006/relationships/tags" Target="../tags/tag532.xml"/><Relationship Id="rId21" Type="http://schemas.openxmlformats.org/officeDocument/2006/relationships/tags" Target="../tags/tag531.xml"/><Relationship Id="rId20" Type="http://schemas.openxmlformats.org/officeDocument/2006/relationships/tags" Target="../tags/tag530.xml"/><Relationship Id="rId2" Type="http://schemas.openxmlformats.org/officeDocument/2006/relationships/tags" Target="../tags/tag512.xml"/><Relationship Id="rId19" Type="http://schemas.openxmlformats.org/officeDocument/2006/relationships/tags" Target="../tags/tag529.xml"/><Relationship Id="rId18" Type="http://schemas.openxmlformats.org/officeDocument/2006/relationships/tags" Target="../tags/tag528.xml"/><Relationship Id="rId17" Type="http://schemas.openxmlformats.org/officeDocument/2006/relationships/tags" Target="../tags/tag527.xml"/><Relationship Id="rId16" Type="http://schemas.openxmlformats.org/officeDocument/2006/relationships/tags" Target="../tags/tag526.xml"/><Relationship Id="rId15" Type="http://schemas.openxmlformats.org/officeDocument/2006/relationships/tags" Target="../tags/tag525.xml"/><Relationship Id="rId14" Type="http://schemas.openxmlformats.org/officeDocument/2006/relationships/tags" Target="../tags/tag524.xml"/><Relationship Id="rId13" Type="http://schemas.openxmlformats.org/officeDocument/2006/relationships/tags" Target="../tags/tag523.xml"/><Relationship Id="rId12" Type="http://schemas.openxmlformats.org/officeDocument/2006/relationships/tags" Target="../tags/tag522.xml"/><Relationship Id="rId11" Type="http://schemas.openxmlformats.org/officeDocument/2006/relationships/tags" Target="../tags/tag521.xml"/><Relationship Id="rId10" Type="http://schemas.openxmlformats.org/officeDocument/2006/relationships/tags" Target="../tags/tag520.xml"/><Relationship Id="rId1" Type="http://schemas.openxmlformats.org/officeDocument/2006/relationships/tags" Target="../tags/tag511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tags" Target="../tags/tag541.xml"/><Relationship Id="rId8" Type="http://schemas.openxmlformats.org/officeDocument/2006/relationships/tags" Target="../tags/tag540.xml"/><Relationship Id="rId7" Type="http://schemas.openxmlformats.org/officeDocument/2006/relationships/tags" Target="../tags/tag539.xml"/><Relationship Id="rId6" Type="http://schemas.openxmlformats.org/officeDocument/2006/relationships/tags" Target="../tags/tag538.xml"/><Relationship Id="rId5" Type="http://schemas.openxmlformats.org/officeDocument/2006/relationships/tags" Target="../tags/tag537.xml"/><Relationship Id="rId4" Type="http://schemas.openxmlformats.org/officeDocument/2006/relationships/tags" Target="../tags/tag536.xml"/><Relationship Id="rId3" Type="http://schemas.openxmlformats.org/officeDocument/2006/relationships/tags" Target="../tags/tag535.xml"/><Relationship Id="rId2" Type="http://schemas.openxmlformats.org/officeDocument/2006/relationships/tags" Target="../tags/tag534.xml"/><Relationship Id="rId15" Type="http://schemas.openxmlformats.org/officeDocument/2006/relationships/slideLayout" Target="../slideLayouts/slideLayout13.xml"/><Relationship Id="rId14" Type="http://schemas.openxmlformats.org/officeDocument/2006/relationships/tags" Target="../tags/tag546.xml"/><Relationship Id="rId13" Type="http://schemas.openxmlformats.org/officeDocument/2006/relationships/tags" Target="../tags/tag545.xml"/><Relationship Id="rId12" Type="http://schemas.openxmlformats.org/officeDocument/2006/relationships/tags" Target="../tags/tag544.xml"/><Relationship Id="rId11" Type="http://schemas.openxmlformats.org/officeDocument/2006/relationships/tags" Target="../tags/tag543.xml"/><Relationship Id="rId10" Type="http://schemas.openxmlformats.org/officeDocument/2006/relationships/tags" Target="../tags/tag542.xml"/><Relationship Id="rId1" Type="http://schemas.openxmlformats.org/officeDocument/2006/relationships/tags" Target="../tags/tag533.xml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tags" Target="../tags/tag555.xml"/><Relationship Id="rId8" Type="http://schemas.openxmlformats.org/officeDocument/2006/relationships/tags" Target="../tags/tag554.xml"/><Relationship Id="rId7" Type="http://schemas.openxmlformats.org/officeDocument/2006/relationships/tags" Target="../tags/tag553.xml"/><Relationship Id="rId6" Type="http://schemas.openxmlformats.org/officeDocument/2006/relationships/tags" Target="../tags/tag552.xml"/><Relationship Id="rId5" Type="http://schemas.openxmlformats.org/officeDocument/2006/relationships/tags" Target="../tags/tag551.xml"/><Relationship Id="rId4" Type="http://schemas.openxmlformats.org/officeDocument/2006/relationships/tags" Target="../tags/tag550.xml"/><Relationship Id="rId3" Type="http://schemas.openxmlformats.org/officeDocument/2006/relationships/tags" Target="../tags/tag549.xml"/><Relationship Id="rId2" Type="http://schemas.openxmlformats.org/officeDocument/2006/relationships/tags" Target="../tags/tag548.xml"/><Relationship Id="rId11" Type="http://schemas.openxmlformats.org/officeDocument/2006/relationships/slideLayout" Target="../slideLayouts/slideLayout13.xml"/><Relationship Id="rId10" Type="http://schemas.openxmlformats.org/officeDocument/2006/relationships/tags" Target="../tags/tag556.xml"/><Relationship Id="rId1" Type="http://schemas.openxmlformats.org/officeDocument/2006/relationships/tags" Target="../tags/tag547.xml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tags" Target="../tags/tag562.xml"/><Relationship Id="rId5" Type="http://schemas.openxmlformats.org/officeDocument/2006/relationships/tags" Target="../tags/tag561.xml"/><Relationship Id="rId4" Type="http://schemas.openxmlformats.org/officeDocument/2006/relationships/tags" Target="../tags/tag560.xml"/><Relationship Id="rId3" Type="http://schemas.openxmlformats.org/officeDocument/2006/relationships/tags" Target="../tags/tag559.xml"/><Relationship Id="rId2" Type="http://schemas.openxmlformats.org/officeDocument/2006/relationships/tags" Target="../tags/tag558.xml"/><Relationship Id="rId1" Type="http://schemas.openxmlformats.org/officeDocument/2006/relationships/tags" Target="../tags/tag557.xm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5.xml"/><Relationship Id="rId3" Type="http://schemas.openxmlformats.org/officeDocument/2006/relationships/tags" Target="../tags/tag565.xml"/><Relationship Id="rId2" Type="http://schemas.openxmlformats.org/officeDocument/2006/relationships/tags" Target="../tags/tag564.xml"/><Relationship Id="rId1" Type="http://schemas.openxmlformats.org/officeDocument/2006/relationships/tags" Target="../tags/tag563.xml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tags" Target="../tags/tag574.xml"/><Relationship Id="rId8" Type="http://schemas.openxmlformats.org/officeDocument/2006/relationships/tags" Target="../tags/tag573.xml"/><Relationship Id="rId7" Type="http://schemas.openxmlformats.org/officeDocument/2006/relationships/tags" Target="../tags/tag572.xml"/><Relationship Id="rId6" Type="http://schemas.openxmlformats.org/officeDocument/2006/relationships/tags" Target="../tags/tag571.xml"/><Relationship Id="rId5" Type="http://schemas.openxmlformats.org/officeDocument/2006/relationships/tags" Target="../tags/tag570.xml"/><Relationship Id="rId4" Type="http://schemas.openxmlformats.org/officeDocument/2006/relationships/tags" Target="../tags/tag569.xml"/><Relationship Id="rId3" Type="http://schemas.openxmlformats.org/officeDocument/2006/relationships/tags" Target="../tags/tag568.xml"/><Relationship Id="rId2" Type="http://schemas.openxmlformats.org/officeDocument/2006/relationships/tags" Target="../tags/tag567.xml"/><Relationship Id="rId17" Type="http://schemas.openxmlformats.org/officeDocument/2006/relationships/slideLayout" Target="../slideLayouts/slideLayout13.xml"/><Relationship Id="rId16" Type="http://schemas.openxmlformats.org/officeDocument/2006/relationships/tags" Target="../tags/tag581.xml"/><Relationship Id="rId15" Type="http://schemas.openxmlformats.org/officeDocument/2006/relationships/tags" Target="../tags/tag580.xml"/><Relationship Id="rId14" Type="http://schemas.openxmlformats.org/officeDocument/2006/relationships/tags" Target="../tags/tag579.xml"/><Relationship Id="rId13" Type="http://schemas.openxmlformats.org/officeDocument/2006/relationships/tags" Target="../tags/tag578.xml"/><Relationship Id="rId12" Type="http://schemas.openxmlformats.org/officeDocument/2006/relationships/tags" Target="../tags/tag577.xml"/><Relationship Id="rId11" Type="http://schemas.openxmlformats.org/officeDocument/2006/relationships/tags" Target="../tags/tag576.xml"/><Relationship Id="rId10" Type="http://schemas.openxmlformats.org/officeDocument/2006/relationships/tags" Target="../tags/tag575.xml"/><Relationship Id="rId1" Type="http://schemas.openxmlformats.org/officeDocument/2006/relationships/tags" Target="../tags/tag566.xml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tags" Target="../tags/tag590.xml"/><Relationship Id="rId8" Type="http://schemas.openxmlformats.org/officeDocument/2006/relationships/tags" Target="../tags/tag589.xml"/><Relationship Id="rId7" Type="http://schemas.openxmlformats.org/officeDocument/2006/relationships/tags" Target="../tags/tag588.xml"/><Relationship Id="rId6" Type="http://schemas.openxmlformats.org/officeDocument/2006/relationships/tags" Target="../tags/tag587.xml"/><Relationship Id="rId5" Type="http://schemas.openxmlformats.org/officeDocument/2006/relationships/tags" Target="../tags/tag586.xml"/><Relationship Id="rId4" Type="http://schemas.openxmlformats.org/officeDocument/2006/relationships/tags" Target="../tags/tag585.xml"/><Relationship Id="rId3" Type="http://schemas.openxmlformats.org/officeDocument/2006/relationships/tags" Target="../tags/tag584.xml"/><Relationship Id="rId2" Type="http://schemas.openxmlformats.org/officeDocument/2006/relationships/tags" Target="../tags/tag583.xml"/><Relationship Id="rId15" Type="http://schemas.openxmlformats.org/officeDocument/2006/relationships/slideLayout" Target="../slideLayouts/slideLayout13.xml"/><Relationship Id="rId14" Type="http://schemas.openxmlformats.org/officeDocument/2006/relationships/tags" Target="../tags/tag595.xml"/><Relationship Id="rId13" Type="http://schemas.openxmlformats.org/officeDocument/2006/relationships/tags" Target="../tags/tag594.xml"/><Relationship Id="rId12" Type="http://schemas.openxmlformats.org/officeDocument/2006/relationships/tags" Target="../tags/tag593.xml"/><Relationship Id="rId11" Type="http://schemas.openxmlformats.org/officeDocument/2006/relationships/tags" Target="../tags/tag592.xml"/><Relationship Id="rId10" Type="http://schemas.openxmlformats.org/officeDocument/2006/relationships/tags" Target="../tags/tag591.xml"/><Relationship Id="rId1" Type="http://schemas.openxmlformats.org/officeDocument/2006/relationships/tags" Target="../tags/tag582.xml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tags" Target="../tags/tag598.xml"/><Relationship Id="rId2" Type="http://schemas.openxmlformats.org/officeDocument/2006/relationships/tags" Target="../tags/tag597.xml"/><Relationship Id="rId1" Type="http://schemas.openxmlformats.org/officeDocument/2006/relationships/tags" Target="../tags/tag59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7200"/>
              <a:t>智慧矿山数据接入系统建设方案</a:t>
            </a:r>
            <a:endParaRPr lang="zh-CN" altLang="en-US" sz="7200"/>
          </a:p>
        </p:txBody>
      </p:sp>
      <p:sp>
        <p:nvSpPr>
          <p:cNvPr id="2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lang="en-US" altLang="zh-CN" dirty="0"/>
              <a:t>,A CLICK TO UNLIMITED POSSIBILITES</a:t>
            </a:r>
            <a:endParaRPr lang="en-US" altLang="zh-CN" dirty="0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汇报人：</a:t>
            </a:r>
            <a:endParaRPr lang="en-US" altLang="zh-CN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: 圆角 31"/>
          <p:cNvSpPr/>
          <p:nvPr>
            <p:custDataLst>
              <p:tags r:id="rId1"/>
            </p:custDataLst>
          </p:nvPr>
        </p:nvSpPr>
        <p:spPr>
          <a:xfrm>
            <a:off x="58928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317500" dist="38100" dir="2700000" algn="tl" rotWithShape="0">
              <a:schemeClr val="accent2">
                <a:alpha val="20000"/>
              </a:schemeClr>
            </a:outerShdw>
          </a:effectLst>
        </p:spPr>
        <p:txBody>
          <a:bodyPr wrap="square" lIns="22860" tIns="22860" rIns="22860" bIns="22860" numCol="1" anchor="ctr" anchorCtr="0">
            <a:noAutofit/>
          </a:bodyPr>
          <a:p>
            <a:pPr algn="ctr" defTabSz="412750" hangingPunct="0">
              <a:lnSpc>
                <a:spcPct val="150000"/>
              </a:lnSpc>
            </a:pPr>
            <a:endParaRPr lang="zh-CN" altLang="en-US" sz="1050" ker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92" name="任意多边形: 形状 91"/>
          <p:cNvSpPr/>
          <p:nvPr>
            <p:custDataLst>
              <p:tags r:id="rId2"/>
            </p:custDataLst>
          </p:nvPr>
        </p:nvSpPr>
        <p:spPr>
          <a:xfrm flipH="1">
            <a:off x="72072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93" name="弧形 92"/>
          <p:cNvSpPr/>
          <p:nvPr>
            <p:custDataLst>
              <p:tags r:id="rId3"/>
            </p:custDataLst>
          </p:nvPr>
        </p:nvSpPr>
        <p:spPr>
          <a:xfrm rot="10800000" flipH="1">
            <a:off x="2039620" y="4699000"/>
            <a:ext cx="163195" cy="194945"/>
          </a:xfrm>
          <a:prstGeom prst="arc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 dirty="0">
              <a:cs typeface="微软雅黑" panose="020B0503020204020204" charset="-122"/>
            </a:endParaRPr>
          </a:p>
        </p:txBody>
      </p:sp>
      <p:sp>
        <p:nvSpPr>
          <p:cNvPr id="6" name="序号"/>
          <p:cNvSpPr txBox="1"/>
          <p:nvPr>
            <p:custDataLst>
              <p:tags r:id="rId4"/>
            </p:custDataLst>
          </p:nvPr>
        </p:nvSpPr>
        <p:spPr>
          <a:xfrm>
            <a:off x="1571625" y="5029200"/>
            <a:ext cx="55054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p>
            <a:pPr algn="r">
              <a:lnSpc>
                <a:spcPct val="100000"/>
              </a:lnSpc>
            </a:pPr>
            <a:r>
              <a:rPr lang="en-US" sz="2600" b="1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01</a:t>
            </a:r>
            <a:endParaRPr lang="en-US" sz="2600" b="1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7" name="项标题"/>
          <p:cNvSpPr txBox="1"/>
          <p:nvPr>
            <p:custDataLst>
              <p:tags r:id="rId5"/>
            </p:custDataLst>
          </p:nvPr>
        </p:nvSpPr>
        <p:spPr>
          <a:xfrm>
            <a:off x="752475" y="3348355"/>
            <a:ext cx="1395730" cy="120205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 lnSpcReduction="10000"/>
          </a:bodyPr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200" b="1" spc="300" dirty="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  <a:sym typeface="MiSans Heavy" panose="00000A00000000000000" pitchFamily="2" charset="-122"/>
              </a:rPr>
              <a:t>智慧矿山数据接入系统概述</a:t>
            </a:r>
            <a:endParaRPr lang="zh-CN" altLang="en-US" sz="2200" b="1" spc="300" dirty="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  <a:sym typeface="MiSans Heavy" panose="00000A00000000000000" pitchFamily="2" charset="-122"/>
            </a:endParaRPr>
          </a:p>
        </p:txBody>
      </p:sp>
      <p:pic>
        <p:nvPicPr>
          <p:cNvPr id="50" name="图片 49" descr="343538343130363b343538383238323b32d1abd5c25fb3c9becd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0095" y="2993390"/>
            <a:ext cx="431800" cy="431800"/>
          </a:xfrm>
          <a:prstGeom prst="rect">
            <a:avLst/>
          </a:prstGeom>
        </p:spPr>
      </p:pic>
      <p:sp>
        <p:nvSpPr>
          <p:cNvPr id="3" name="矩形: 圆角 31"/>
          <p:cNvSpPr/>
          <p:nvPr>
            <p:custDataLst>
              <p:tags r:id="rId9"/>
            </p:custDataLst>
          </p:nvPr>
        </p:nvSpPr>
        <p:spPr>
          <a:xfrm>
            <a:off x="429514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317500" dist="38100" dir="2700000" algn="tl" rotWithShape="0">
              <a:schemeClr val="accent2">
                <a:alpha val="20000"/>
              </a:schemeClr>
            </a:outerShdw>
          </a:effectLst>
        </p:spPr>
        <p:txBody>
          <a:bodyPr wrap="square" lIns="22860" tIns="22860" rIns="22860" bIns="22860" numCol="1" anchor="ctr" anchorCtr="0">
            <a:noAutofit/>
          </a:bodyPr>
          <a:p>
            <a:pPr algn="ctr" defTabSz="412750" hangingPunct="0">
              <a:lnSpc>
                <a:spcPct val="150000"/>
              </a:lnSpc>
            </a:pPr>
            <a:endParaRPr lang="zh-CN" altLang="en-US" sz="1050" ker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20" name="任意多边形: 形状 91"/>
          <p:cNvSpPr/>
          <p:nvPr>
            <p:custDataLst>
              <p:tags r:id="rId10"/>
            </p:custDataLst>
          </p:nvPr>
        </p:nvSpPr>
        <p:spPr>
          <a:xfrm flipH="1">
            <a:off x="442658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1" name="弧形 20"/>
          <p:cNvSpPr/>
          <p:nvPr>
            <p:custDataLst>
              <p:tags r:id="rId11"/>
            </p:custDataLst>
          </p:nvPr>
        </p:nvSpPr>
        <p:spPr>
          <a:xfrm rot="10800000" flipH="1">
            <a:off x="5745480" y="4699000"/>
            <a:ext cx="163195" cy="194945"/>
          </a:xfrm>
          <a:prstGeom prst="arc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 dirty="0">
              <a:cs typeface="微软雅黑" panose="020B0503020204020204" charset="-122"/>
            </a:endParaRPr>
          </a:p>
        </p:txBody>
      </p:sp>
      <p:sp>
        <p:nvSpPr>
          <p:cNvPr id="23" name="序号"/>
          <p:cNvSpPr txBox="1"/>
          <p:nvPr>
            <p:custDataLst>
              <p:tags r:id="rId12"/>
            </p:custDataLst>
          </p:nvPr>
        </p:nvSpPr>
        <p:spPr>
          <a:xfrm>
            <a:off x="5277485" y="5029200"/>
            <a:ext cx="55054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p>
            <a:pPr algn="r">
              <a:lnSpc>
                <a:spcPct val="100000"/>
              </a:lnSpc>
            </a:pPr>
            <a:r>
              <a:rPr lang="en-US" sz="2600" b="1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03</a:t>
            </a:r>
            <a:endParaRPr lang="en-US" sz="2600" b="1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24" name="项标题"/>
          <p:cNvSpPr txBox="1"/>
          <p:nvPr>
            <p:custDataLst>
              <p:tags r:id="rId13"/>
            </p:custDataLst>
          </p:nvPr>
        </p:nvSpPr>
        <p:spPr>
          <a:xfrm>
            <a:off x="4458335" y="3348355"/>
            <a:ext cx="1395730" cy="120205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200" b="1" spc="300" dirty="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  <a:sym typeface="MiSans Heavy" panose="00000A00000000000000" pitchFamily="2" charset="-122"/>
              </a:rPr>
              <a:t>数据接入方案设计</a:t>
            </a:r>
            <a:endParaRPr lang="zh-CN" altLang="en-US" sz="2200" b="1" spc="300" dirty="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  <a:sym typeface="MiSans Heavy" panose="00000A00000000000000" pitchFamily="2" charset="-122"/>
            </a:endParaRPr>
          </a:p>
        </p:txBody>
      </p:sp>
      <p:pic>
        <p:nvPicPr>
          <p:cNvPr id="8" name="图片 7" descr="343538343130363b343538383332393bbbf0bcfd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462145" y="2993390"/>
            <a:ext cx="431800" cy="431800"/>
          </a:xfrm>
          <a:prstGeom prst="rect">
            <a:avLst/>
          </a:prstGeom>
        </p:spPr>
      </p:pic>
      <p:sp>
        <p:nvSpPr>
          <p:cNvPr id="12" name="矩形: 圆角 31"/>
          <p:cNvSpPr/>
          <p:nvPr>
            <p:custDataLst>
              <p:tags r:id="rId17"/>
            </p:custDataLst>
          </p:nvPr>
        </p:nvSpPr>
        <p:spPr>
          <a:xfrm>
            <a:off x="244221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317500" dist="38100" dir="2700000" algn="tl" rotWithShape="0">
              <a:schemeClr val="accent2">
                <a:alpha val="20000"/>
              </a:schemeClr>
            </a:outerShdw>
          </a:effectLst>
        </p:spPr>
        <p:txBody>
          <a:bodyPr wrap="square" lIns="22860" tIns="22860" rIns="22860" bIns="22860" numCol="1" anchor="ctr" anchorCtr="0">
            <a:noAutofit/>
          </a:bodyPr>
          <a:p>
            <a:pPr algn="ctr" defTabSz="412750" hangingPunct="0">
              <a:lnSpc>
                <a:spcPct val="150000"/>
              </a:lnSpc>
            </a:pPr>
            <a:endParaRPr lang="zh-CN" altLang="en-US" sz="1050" ker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14" name="任意多边形: 形状 91"/>
          <p:cNvSpPr/>
          <p:nvPr>
            <p:custDataLst>
              <p:tags r:id="rId18"/>
            </p:custDataLst>
          </p:nvPr>
        </p:nvSpPr>
        <p:spPr>
          <a:xfrm flipH="1">
            <a:off x="257365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16" name="弧形 15"/>
          <p:cNvSpPr/>
          <p:nvPr>
            <p:custDataLst>
              <p:tags r:id="rId19"/>
            </p:custDataLst>
          </p:nvPr>
        </p:nvSpPr>
        <p:spPr>
          <a:xfrm rot="10800000" flipH="1">
            <a:off x="3892550" y="4699000"/>
            <a:ext cx="163195" cy="194945"/>
          </a:xfrm>
          <a:prstGeom prst="arc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 dirty="0">
              <a:cs typeface="微软雅黑" panose="020B0503020204020204" charset="-122"/>
            </a:endParaRPr>
          </a:p>
        </p:txBody>
      </p:sp>
      <p:sp>
        <p:nvSpPr>
          <p:cNvPr id="17" name="序号"/>
          <p:cNvSpPr txBox="1"/>
          <p:nvPr>
            <p:custDataLst>
              <p:tags r:id="rId20"/>
            </p:custDataLst>
          </p:nvPr>
        </p:nvSpPr>
        <p:spPr>
          <a:xfrm>
            <a:off x="3424555" y="5029200"/>
            <a:ext cx="55054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p>
            <a:pPr algn="r">
              <a:lnSpc>
                <a:spcPct val="100000"/>
              </a:lnSpc>
            </a:pPr>
            <a:r>
              <a:rPr lang="en-US" sz="2600" b="1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02</a:t>
            </a:r>
            <a:endParaRPr lang="en-US" sz="2600" b="1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19" name="项标题"/>
          <p:cNvSpPr txBox="1"/>
          <p:nvPr>
            <p:custDataLst>
              <p:tags r:id="rId21"/>
            </p:custDataLst>
          </p:nvPr>
        </p:nvSpPr>
        <p:spPr>
          <a:xfrm>
            <a:off x="2605405" y="3348355"/>
            <a:ext cx="1395730" cy="120205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200" b="1" spc="300" dirty="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  <a:sym typeface="MiSans Heavy" panose="00000A00000000000000" pitchFamily="2" charset="-122"/>
              </a:rPr>
              <a:t>系统架构设计</a:t>
            </a:r>
            <a:endParaRPr lang="zh-CN" altLang="en-US" sz="2200" b="1" spc="300" dirty="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  <a:sym typeface="MiSans Heavy" panose="00000A00000000000000" pitchFamily="2" charset="-122"/>
            </a:endParaRPr>
          </a:p>
        </p:txBody>
      </p:sp>
      <p:pic>
        <p:nvPicPr>
          <p:cNvPr id="52" name="图片 51" descr="343538343130363b343538383330333bb6d4bbb0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611120" y="2993390"/>
            <a:ext cx="431800" cy="431800"/>
          </a:xfrm>
          <a:prstGeom prst="rect">
            <a:avLst/>
          </a:prstGeom>
        </p:spPr>
      </p:pic>
      <p:sp>
        <p:nvSpPr>
          <p:cNvPr id="26" name="矩形: 圆角 31"/>
          <p:cNvSpPr/>
          <p:nvPr>
            <p:custDataLst>
              <p:tags r:id="rId25"/>
            </p:custDataLst>
          </p:nvPr>
        </p:nvSpPr>
        <p:spPr>
          <a:xfrm>
            <a:off x="614807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317500" dist="38100" dir="2700000" algn="tl" rotWithShape="0">
              <a:schemeClr val="accent2">
                <a:alpha val="20000"/>
              </a:schemeClr>
            </a:outerShdw>
          </a:effectLst>
        </p:spPr>
        <p:txBody>
          <a:bodyPr wrap="square" lIns="22860" tIns="22860" rIns="22860" bIns="22860" numCol="1" anchor="ctr" anchorCtr="0">
            <a:noAutofit/>
          </a:bodyPr>
          <a:p>
            <a:pPr algn="ctr" defTabSz="412750" hangingPunct="0">
              <a:lnSpc>
                <a:spcPct val="150000"/>
              </a:lnSpc>
            </a:pPr>
            <a:endParaRPr lang="zh-CN" altLang="en-US" sz="1050" ker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28" name="任意多边形: 形状 91"/>
          <p:cNvSpPr/>
          <p:nvPr>
            <p:custDataLst>
              <p:tags r:id="rId26"/>
            </p:custDataLst>
          </p:nvPr>
        </p:nvSpPr>
        <p:spPr>
          <a:xfrm flipH="1">
            <a:off x="627951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29" name="弧形 28"/>
          <p:cNvSpPr/>
          <p:nvPr>
            <p:custDataLst>
              <p:tags r:id="rId27"/>
            </p:custDataLst>
          </p:nvPr>
        </p:nvSpPr>
        <p:spPr>
          <a:xfrm rot="10800000" flipH="1">
            <a:off x="7598410" y="4699000"/>
            <a:ext cx="163195" cy="194945"/>
          </a:xfrm>
          <a:prstGeom prst="arc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 dirty="0">
              <a:cs typeface="微软雅黑" panose="020B0503020204020204" charset="-122"/>
            </a:endParaRPr>
          </a:p>
        </p:txBody>
      </p:sp>
      <p:sp>
        <p:nvSpPr>
          <p:cNvPr id="31" name="序号"/>
          <p:cNvSpPr txBox="1"/>
          <p:nvPr>
            <p:custDataLst>
              <p:tags r:id="rId28"/>
            </p:custDataLst>
          </p:nvPr>
        </p:nvSpPr>
        <p:spPr>
          <a:xfrm>
            <a:off x="7130415" y="5029200"/>
            <a:ext cx="55054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p>
            <a:pPr algn="r">
              <a:lnSpc>
                <a:spcPct val="100000"/>
              </a:lnSpc>
            </a:pPr>
            <a:r>
              <a:rPr lang="en-US" sz="2600" b="1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04</a:t>
            </a:r>
            <a:endParaRPr lang="en-US" sz="2600" b="1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33" name="项标题"/>
          <p:cNvSpPr txBox="1"/>
          <p:nvPr>
            <p:custDataLst>
              <p:tags r:id="rId29"/>
            </p:custDataLst>
          </p:nvPr>
        </p:nvSpPr>
        <p:spPr>
          <a:xfrm>
            <a:off x="6311265" y="3348355"/>
            <a:ext cx="1395730" cy="120205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200" b="1" spc="300" dirty="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  <a:sym typeface="MiSans Heavy" panose="00000A00000000000000" pitchFamily="2" charset="-122"/>
              </a:rPr>
              <a:t>数据处理方案设计</a:t>
            </a:r>
            <a:endParaRPr lang="zh-CN" altLang="en-US" sz="2200" b="1" spc="300" dirty="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  <a:sym typeface="MiSans Heavy" panose="00000A00000000000000" pitchFamily="2" charset="-122"/>
            </a:endParaRPr>
          </a:p>
        </p:txBody>
      </p:sp>
      <p:pic>
        <p:nvPicPr>
          <p:cNvPr id="25" name="图片 24" descr="343538343130363b343538383334303bccf5d0cecdbc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313170" y="2993390"/>
            <a:ext cx="431800" cy="431800"/>
          </a:xfrm>
          <a:prstGeom prst="rect">
            <a:avLst/>
          </a:prstGeom>
        </p:spPr>
      </p:pic>
      <p:sp>
        <p:nvSpPr>
          <p:cNvPr id="27" name="矩形: 圆角 31"/>
          <p:cNvSpPr/>
          <p:nvPr>
            <p:custDataLst>
              <p:tags r:id="rId33"/>
            </p:custDataLst>
          </p:nvPr>
        </p:nvSpPr>
        <p:spPr>
          <a:xfrm>
            <a:off x="800100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317500" dist="38100" dir="2700000" algn="tl" rotWithShape="0">
              <a:schemeClr val="accent2">
                <a:alpha val="20000"/>
              </a:schemeClr>
            </a:outerShdw>
          </a:effectLst>
        </p:spPr>
        <p:txBody>
          <a:bodyPr wrap="square" lIns="22860" tIns="22860" rIns="22860" bIns="22860" numCol="1" anchor="ctr" anchorCtr="0">
            <a:noAutofit/>
          </a:bodyPr>
          <a:p>
            <a:pPr algn="ctr" defTabSz="412750" hangingPunct="0">
              <a:lnSpc>
                <a:spcPct val="150000"/>
              </a:lnSpc>
            </a:pPr>
            <a:endParaRPr lang="zh-CN" altLang="en-US" sz="1050" ker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30" name="任意多边形: 形状 91"/>
          <p:cNvSpPr/>
          <p:nvPr>
            <p:custDataLst>
              <p:tags r:id="rId34"/>
            </p:custDataLst>
          </p:nvPr>
        </p:nvSpPr>
        <p:spPr>
          <a:xfrm flipH="1">
            <a:off x="813244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6" name="弧形 35"/>
          <p:cNvSpPr/>
          <p:nvPr>
            <p:custDataLst>
              <p:tags r:id="rId35"/>
            </p:custDataLst>
          </p:nvPr>
        </p:nvSpPr>
        <p:spPr>
          <a:xfrm rot="10800000" flipH="1">
            <a:off x="9451340" y="4699000"/>
            <a:ext cx="163195" cy="194945"/>
          </a:xfrm>
          <a:prstGeom prst="arc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 dirty="0">
              <a:cs typeface="微软雅黑" panose="020B0503020204020204" charset="-122"/>
            </a:endParaRPr>
          </a:p>
        </p:txBody>
      </p:sp>
      <p:sp>
        <p:nvSpPr>
          <p:cNvPr id="37" name="序号"/>
          <p:cNvSpPr txBox="1"/>
          <p:nvPr>
            <p:custDataLst>
              <p:tags r:id="rId36"/>
            </p:custDataLst>
          </p:nvPr>
        </p:nvSpPr>
        <p:spPr>
          <a:xfrm>
            <a:off x="8983345" y="5029200"/>
            <a:ext cx="55054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p>
            <a:pPr algn="r">
              <a:lnSpc>
                <a:spcPct val="100000"/>
              </a:lnSpc>
            </a:pPr>
            <a:r>
              <a:rPr lang="en-US" sz="2600" b="1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05</a:t>
            </a:r>
            <a:endParaRPr lang="en-US" sz="2600" b="1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38" name="项标题"/>
          <p:cNvSpPr txBox="1"/>
          <p:nvPr>
            <p:custDataLst>
              <p:tags r:id="rId37"/>
            </p:custDataLst>
          </p:nvPr>
        </p:nvSpPr>
        <p:spPr>
          <a:xfrm>
            <a:off x="8164195" y="3348355"/>
            <a:ext cx="1395730" cy="120205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200" b="1" spc="300" dirty="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  <a:sym typeface="MiSans Heavy" panose="00000A00000000000000" pitchFamily="2" charset="-122"/>
              </a:rPr>
              <a:t>系统硬件配置方案</a:t>
            </a:r>
            <a:endParaRPr lang="zh-CN" altLang="en-US" sz="2200" b="1" spc="300" dirty="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  <a:sym typeface="MiSans Heavy" panose="00000A00000000000000" pitchFamily="2" charset="-122"/>
            </a:endParaRPr>
          </a:p>
        </p:txBody>
      </p:sp>
      <p:pic>
        <p:nvPicPr>
          <p:cNvPr id="54" name="图片 53" descr="32313538333630393b32313538333732303bcad5b2d8bfceb3cc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8164195" y="2992755"/>
            <a:ext cx="431800" cy="431800"/>
          </a:xfrm>
          <a:prstGeom prst="rect">
            <a:avLst/>
          </a:prstGeom>
        </p:spPr>
      </p:pic>
      <p:sp>
        <p:nvSpPr>
          <p:cNvPr id="41" name="矩形: 圆角 31"/>
          <p:cNvSpPr/>
          <p:nvPr>
            <p:custDataLst>
              <p:tags r:id="rId41"/>
            </p:custDataLst>
          </p:nvPr>
        </p:nvSpPr>
        <p:spPr>
          <a:xfrm>
            <a:off x="9853930" y="2479040"/>
            <a:ext cx="1732280" cy="3206750"/>
          </a:xfrm>
          <a:prstGeom prst="roundRect">
            <a:avLst>
              <a:gd name="adj" fmla="val 4673"/>
            </a:avLst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317500" dist="38100" dir="2700000" algn="tl" rotWithShape="0">
              <a:schemeClr val="accent2">
                <a:alpha val="20000"/>
              </a:schemeClr>
            </a:outerShdw>
          </a:effectLst>
        </p:spPr>
        <p:txBody>
          <a:bodyPr wrap="square" lIns="22860" tIns="22860" rIns="22860" bIns="22860" numCol="1" anchor="ctr" anchorCtr="0">
            <a:noAutofit/>
          </a:bodyPr>
          <a:p>
            <a:pPr algn="ctr" defTabSz="412750" hangingPunct="0">
              <a:lnSpc>
                <a:spcPct val="150000"/>
              </a:lnSpc>
            </a:pPr>
            <a:endParaRPr lang="zh-CN" altLang="en-US" sz="1050" ker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微软雅黑" panose="020B0503020204020204" charset="-122"/>
            </a:endParaRPr>
          </a:p>
        </p:txBody>
      </p:sp>
      <p:sp>
        <p:nvSpPr>
          <p:cNvPr id="34" name="任意多边形: 形状 91"/>
          <p:cNvSpPr/>
          <p:nvPr>
            <p:custDataLst>
              <p:tags r:id="rId42"/>
            </p:custDataLst>
          </p:nvPr>
        </p:nvSpPr>
        <p:spPr>
          <a:xfrm flipH="1">
            <a:off x="9985375" y="4892040"/>
            <a:ext cx="1401445" cy="69215"/>
          </a:xfrm>
          <a:custGeom>
            <a:avLst/>
            <a:gdLst>
              <a:gd name="connsiteX0" fmla="*/ 0 w 6286500"/>
              <a:gd name="connsiteY0" fmla="*/ 6350 h 298450"/>
              <a:gd name="connsiteX1" fmla="*/ 679450 w 6286500"/>
              <a:gd name="connsiteY1" fmla="*/ 6350 h 298450"/>
              <a:gd name="connsiteX2" fmla="*/ 679450 w 6286500"/>
              <a:gd name="connsiteY2" fmla="*/ 298450 h 298450"/>
              <a:gd name="connsiteX3" fmla="*/ 958850 w 6286500"/>
              <a:gd name="connsiteY3" fmla="*/ 0 h 298450"/>
              <a:gd name="connsiteX4" fmla="*/ 6286500 w 6286500"/>
              <a:gd name="connsiteY4" fmla="*/ 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298450">
                <a:moveTo>
                  <a:pt x="0" y="6350"/>
                </a:moveTo>
                <a:lnTo>
                  <a:pt x="679450" y="6350"/>
                </a:lnTo>
                <a:lnTo>
                  <a:pt x="679450" y="298450"/>
                </a:lnTo>
                <a:lnTo>
                  <a:pt x="958850" y="0"/>
                </a:lnTo>
                <a:lnTo>
                  <a:pt x="6286500" y="0"/>
                </a:lnTo>
              </a:path>
            </a:pathLst>
          </a:custGeom>
          <a:noFill/>
          <a:ln w="25400"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70000">
                  <a:schemeClr val="accent1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微软雅黑" panose="020B0503020204020204" charset="-122"/>
            </a:endParaRPr>
          </a:p>
        </p:txBody>
      </p:sp>
      <p:sp>
        <p:nvSpPr>
          <p:cNvPr id="35" name="弧形 34"/>
          <p:cNvSpPr/>
          <p:nvPr>
            <p:custDataLst>
              <p:tags r:id="rId43"/>
            </p:custDataLst>
          </p:nvPr>
        </p:nvSpPr>
        <p:spPr>
          <a:xfrm rot="10800000" flipH="1">
            <a:off x="11304270" y="4699000"/>
            <a:ext cx="163195" cy="194945"/>
          </a:xfrm>
          <a:prstGeom prst="arc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 dirty="0">
              <a:cs typeface="微软雅黑" panose="020B0503020204020204" charset="-122"/>
            </a:endParaRPr>
          </a:p>
        </p:txBody>
      </p:sp>
      <p:sp>
        <p:nvSpPr>
          <p:cNvPr id="46" name="序号"/>
          <p:cNvSpPr txBox="1"/>
          <p:nvPr>
            <p:custDataLst>
              <p:tags r:id="rId44"/>
            </p:custDataLst>
          </p:nvPr>
        </p:nvSpPr>
        <p:spPr>
          <a:xfrm>
            <a:off x="10836275" y="5029200"/>
            <a:ext cx="550545" cy="50419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p>
            <a:pPr algn="r">
              <a:lnSpc>
                <a:spcPct val="100000"/>
              </a:lnSpc>
            </a:pPr>
            <a:r>
              <a:rPr lang="en-US" sz="2600" b="1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</a:rPr>
              <a:t>06</a:t>
            </a:r>
            <a:endParaRPr lang="en-US" sz="2600" b="1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</a:endParaRPr>
          </a:p>
        </p:txBody>
      </p:sp>
      <p:sp>
        <p:nvSpPr>
          <p:cNvPr id="48" name="项标题"/>
          <p:cNvSpPr txBox="1"/>
          <p:nvPr>
            <p:custDataLst>
              <p:tags r:id="rId45"/>
            </p:custDataLst>
          </p:nvPr>
        </p:nvSpPr>
        <p:spPr>
          <a:xfrm>
            <a:off x="10013950" y="3348355"/>
            <a:ext cx="1395730" cy="120205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 marL="0" indent="0" algn="l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200" b="1" spc="300" dirty="0">
                <a:gradFill>
                  <a:gsLst>
                    <a:gs pos="0">
                      <a:schemeClr val="accent1"/>
                    </a:gs>
                    <a:gs pos="70000">
                      <a:schemeClr val="accent2"/>
                    </a:gs>
                  </a:gsLst>
                  <a:lin ang="5400000" scaled="0"/>
                </a:gradFill>
                <a:latin typeface="+mj-ea"/>
                <a:ea typeface="+mj-ea"/>
                <a:sym typeface="MiSans Heavy" panose="00000A00000000000000" pitchFamily="2" charset="-122"/>
              </a:rPr>
              <a:t>系统软件配置方案</a:t>
            </a:r>
            <a:endParaRPr lang="zh-CN" altLang="en-US" sz="2200" b="1" spc="300" dirty="0">
              <a:gradFill>
                <a:gsLst>
                  <a:gs pos="0">
                    <a:schemeClr val="accent1"/>
                  </a:gs>
                  <a:gs pos="70000">
                    <a:schemeClr val="accent2"/>
                  </a:gs>
                </a:gsLst>
                <a:lin ang="5400000" scaled="0"/>
              </a:gradFill>
              <a:latin typeface="+mj-ea"/>
              <a:ea typeface="+mj-ea"/>
              <a:sym typeface="MiSans Heavy" panose="00000A00000000000000" pitchFamily="2" charset="-122"/>
            </a:endParaRPr>
          </a:p>
        </p:txBody>
      </p:sp>
      <p:pic>
        <p:nvPicPr>
          <p:cNvPr id="55" name="图片 54" descr="32313538333630393b32313538333732363bd4b6b3ccb4f0d2c9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0015220" y="2992755"/>
            <a:ext cx="431800" cy="431800"/>
          </a:xfrm>
          <a:prstGeom prst="rect">
            <a:avLst/>
          </a:prstGeom>
        </p:spPr>
      </p:pic>
      <p:sp>
        <p:nvSpPr>
          <p:cNvPr id="56" name="标题"/>
          <p:cNvSpPr>
            <a:spLocks noGrp="1"/>
          </p:cNvSpPr>
          <p:nvPr>
            <p:ph type="title"/>
            <p:custDataLst>
              <p:tags r:id="rId49"/>
            </p:custDataLst>
          </p:nvPr>
        </p:nvSpPr>
        <p:spPr/>
        <p:txBody>
          <a:bodyPr/>
          <a:p>
            <a:r>
              <a:rPr lang="zh-CN" altLang="en-US" dirty="0"/>
              <a:t>目录</a:t>
            </a:r>
            <a:endParaRPr lang="zh-CN" altLang="en-US" dirty="0"/>
          </a:p>
        </p:txBody>
      </p:sp>
      <p:sp>
        <p:nvSpPr>
          <p:cNvPr id="57" name="副标题"/>
          <p:cNvSpPr>
            <a:spLocks noGrp="1"/>
          </p:cNvSpPr>
          <p:nvPr>
            <p:ph type="body" idx="1"/>
            <p:custDataLst>
              <p:tags r:id="rId50"/>
            </p:custDataLst>
          </p:nvPr>
        </p:nvSpPr>
        <p:spPr/>
        <p:txBody>
          <a:bodyPr/>
          <a:p>
            <a:r>
              <a:rPr lang="zh-CN" altLang="en-US" dirty="0"/>
              <a:t>CONTENTS</a:t>
            </a:r>
            <a:endParaRPr lang="zh-CN" altLang="en-US" dirty="0"/>
          </a:p>
        </p:txBody>
      </p:sp>
    </p:spTree>
    <p:custDataLst>
      <p:tags r:id="rId5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6500"/>
              <a:t>智慧矿山数据接入系统概述</a:t>
            </a:r>
            <a:endParaRPr lang="zh-CN" altLang="en-US" sz="650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lang="en-US" altLang="zh-CN" dirty="0"/>
              <a:t>PART 01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背景介绍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智慧矿山数据接入系统建设方案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智慧矿山数据接入系统概述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智慧矿山数据接入系统背景介绍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智慧矿山数据接入系统建设方案背景介绍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系统建设目标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5702559" y="-2340097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556454" y="280665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 rot="16200000">
            <a:off x="5702559" y="-3334355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 rot="16200000">
            <a:off x="556454" y="181175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6"/>
            </p:custDataLst>
          </p:nvPr>
        </p:nvSpPr>
        <p:spPr>
          <a:xfrm rot="16200000">
            <a:off x="5702559" y="-35093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7"/>
            </p:custDataLst>
          </p:nvPr>
        </p:nvSpPr>
        <p:spPr>
          <a:xfrm rot="16200000">
            <a:off x="556454" y="4795811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8"/>
            </p:custDataLst>
          </p:nvPr>
        </p:nvSpPr>
        <p:spPr>
          <a:xfrm rot="16200000">
            <a:off x="5702559" y="-1345196"/>
            <a:ext cx="780882" cy="1043061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9"/>
            </p:custDataLst>
          </p:nvPr>
        </p:nvSpPr>
        <p:spPr>
          <a:xfrm rot="16200000">
            <a:off x="556454" y="3800910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8" name="圆角矩形 7"/>
          <p:cNvSpPr/>
          <p:nvPr>
            <p:custDataLst>
              <p:tags r:id="rId10"/>
            </p:custDataLst>
          </p:nvPr>
        </p:nvSpPr>
        <p:spPr>
          <a:xfrm rot="16200000">
            <a:off x="5702559" y="642678"/>
            <a:ext cx="780882" cy="104313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 rot="16200000">
            <a:off x="556454" y="5789426"/>
            <a:ext cx="779596" cy="13767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315483" y="5469361"/>
            <a:ext cx="9992637" cy="780239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000" dirty="0">
                <a:latin typeface="+mn-ea"/>
                <a:ea typeface="+mn-ea"/>
              </a:rPr>
              <a:t>促进矿山产业的可持续发展</a:t>
            </a:r>
            <a:endParaRPr lang="zh-CN" altLang="en-US" sz="2000" dirty="0">
              <a:latin typeface="+mn-ea"/>
              <a:ea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316126" y="3479559"/>
            <a:ext cx="9992637" cy="78088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000" dirty="0">
                <a:latin typeface="+mn-ea"/>
                <a:ea typeface="+mn-ea"/>
              </a:rPr>
              <a:t>降低矿山生产成本和资源消耗</a:t>
            </a:r>
            <a:endParaRPr lang="zh-CN" altLang="en-US" sz="2000" dirty="0">
              <a:latin typeface="+mn-ea"/>
              <a:ea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1315483" y="4475103"/>
            <a:ext cx="9992637" cy="780239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000" dirty="0">
                <a:latin typeface="+mn-ea"/>
                <a:ea typeface="+mn-ea"/>
              </a:rPr>
              <a:t>实现矿山生产管理的精细化和智能化</a:t>
            </a:r>
            <a:endParaRPr lang="zh-CN" altLang="en-US" sz="2000" dirty="0">
              <a:latin typeface="+mn-ea"/>
              <a:ea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1316126" y="1490400"/>
            <a:ext cx="9992637" cy="780882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000" dirty="0">
                <a:latin typeface="+mn-ea"/>
                <a:ea typeface="+mn-ea"/>
              </a:rPr>
              <a:t>实现矿山生产过程的数字化、智能化</a:t>
            </a:r>
            <a:endParaRPr lang="zh-CN" altLang="en-US" sz="2000" dirty="0">
              <a:latin typeface="+mn-ea"/>
              <a:ea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315483" y="2485944"/>
            <a:ext cx="9992637" cy="780239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000" dirty="0">
                <a:latin typeface="+mn-ea"/>
                <a:ea typeface="+mn-ea"/>
              </a:rPr>
              <a:t>提高矿山生产效率和安全性</a:t>
            </a:r>
            <a:endParaRPr lang="zh-CN" altLang="en-US" sz="2000" dirty="0">
              <a:latin typeface="+mn-ea"/>
              <a:ea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系统建设内容</a:t>
            </a:r>
            <a:endParaRPr lang="zh-CN" altLang="en-US"/>
          </a:p>
        </p:txBody>
      </p:sp>
      <p:sp>
        <p:nvSpPr>
          <p:cNvPr id="59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FFFF"/>
                </a:solidFill>
                <a:latin typeface="+mn-ea"/>
                <a:sym typeface="+mn-ea"/>
              </a:rPr>
              <a:t>数据传输：实现数据的高效传输和实时更新</a:t>
            </a:r>
            <a:endParaRPr lang="zh-CN" altLang="en-US" sz="1200" spc="150" dirty="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25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数据存储：建立分布式数据存储系统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FFFF"/>
                </a:solidFill>
                <a:latin typeface="+mn-ea"/>
                <a:sym typeface="+mn-ea"/>
              </a:rPr>
              <a:t>软件平台：开发智慧矿山数据接入系统软件平台</a:t>
            </a:r>
            <a:endParaRPr lang="zh-CN" altLang="en-US" sz="1200" spc="150" dirty="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6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硬件配置：包括数据采集设备、网络设备等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6500"/>
              <a:t>系统架构设计</a:t>
            </a:r>
            <a:endParaRPr lang="zh-CN" altLang="en-US" sz="650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lang="en-US" altLang="zh-CN" dirty="0"/>
              <a:t>PART 02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数据接入层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数据预处理模块则负责对原始数据进行清洗、去重等操作，以保证数据质量和一致性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该层在整个系统架构中起着承上启下的作用，为上层的数据处理和分析提供了基础数据支持。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包含数据采集和数据预处理两个模块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数据采集模块负责从矿山各个系统获取数据，并对其进行初步处理</a:t>
            </a:r>
            <a:endParaRPr lang="zh-CN" altLang="en-US" sz="2400" dirty="0">
              <a:latin typeface="+mn-ea"/>
              <a:ea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数据处理层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数据采集：实时监测矿山数据，确保数据准确性和完整性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数据处理：对采集的数据进行清洗、整合、分析等操作，为上层应用提供支持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数据存储：将处理后的数据存储在数据库中，方便后续查询和分析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数据安全：保障数据的安全性和隐私性，防止数据泄露和被攻击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数据存储层</a:t>
            </a:r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定义：负责数据的存储和读取，为其他层次提供数据支持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关键技术：分布式存储、数据压缩、数据加密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0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存储设备：数据库、磁盘阵列、云存储等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存储架构：采用分层存储架构，将数据按照访问频率、重要程度等进行分层存储和管理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数据应用层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实现数据可视化、报表统计、数据分析等功能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为上层应用提供数据支持，包括决策支持、安全监控等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接收并处理下层数据，实现数据整合与共享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结合业务需求，为上层应用提供定制化数据服务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6500"/>
              <a:t>数据接入方案设计</a:t>
            </a:r>
            <a:endParaRPr lang="zh-CN" altLang="en-US" sz="650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lang="en-US" altLang="zh-CN" dirty="0"/>
              <a:t>PART 03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接入方式选择</a:t>
            </a:r>
            <a:endParaRPr lang="zh-CN" altLang="en-US"/>
          </a:p>
        </p:txBody>
      </p:sp>
      <p:sp>
        <p:nvSpPr>
          <p:cNvPr id="27" name="圆角矩形 26"/>
          <p:cNvSpPr/>
          <p:nvPr>
            <p:custDataLst>
              <p:tags r:id="rId2"/>
            </p:custDataLst>
          </p:nvPr>
        </p:nvSpPr>
        <p:spPr>
          <a:xfrm>
            <a:off x="60840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29" name="圆角矩形 28"/>
          <p:cNvSpPr/>
          <p:nvPr>
            <p:custDataLst>
              <p:tags r:id="rId3"/>
            </p:custDataLst>
          </p:nvPr>
        </p:nvSpPr>
        <p:spPr>
          <a:xfrm>
            <a:off x="61094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30000"/>
          </a:bodyPr>
          <a:p>
            <a:pPr lvl="0" algn="ctr">
              <a:buClrTx/>
              <a:buSzTx/>
              <a:buFontTx/>
            </a:pPr>
            <a:endParaRPr lang="zh-CN" altLang="en-US">
              <a:effectLst/>
              <a:latin typeface="+mn-ea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4"/>
            </p:custDataLst>
          </p:nvPr>
        </p:nvSpPr>
        <p:spPr>
          <a:xfrm>
            <a:off x="763379" y="2290359"/>
            <a:ext cx="2282900" cy="3405176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algn="just" fontAlgn="auto">
              <a:lnSpc>
                <a:spcPct val="120000"/>
              </a:lnSpc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公网接入：利用运营商网络，实现远程数据传输和监控。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30" name="圆角矩形 29"/>
          <p:cNvSpPr/>
          <p:nvPr>
            <p:custDataLst>
              <p:tags r:id="rId5"/>
            </p:custDataLst>
          </p:nvPr>
        </p:nvSpPr>
        <p:spPr>
          <a:xfrm>
            <a:off x="340056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6"/>
            </p:custDataLst>
          </p:nvPr>
        </p:nvSpPr>
        <p:spPr>
          <a:xfrm>
            <a:off x="340310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35" name="文本框 34"/>
          <p:cNvSpPr txBox="1"/>
          <p:nvPr>
            <p:custDataLst>
              <p:tags r:id="rId7"/>
            </p:custDataLst>
          </p:nvPr>
        </p:nvSpPr>
        <p:spPr>
          <a:xfrm>
            <a:off x="3558080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专网接入：建设专用网络，保障数据传输的可靠性和安全性。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8"/>
            </p:custDataLst>
          </p:nvPr>
        </p:nvSpPr>
        <p:spPr>
          <a:xfrm>
            <a:off x="619272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9"/>
            </p:custDataLst>
          </p:nvPr>
        </p:nvSpPr>
        <p:spPr>
          <a:xfrm>
            <a:off x="619526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634960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混合接入：结合公网和专网的优势，实现灵活的数据传输和监控。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  <p:sp>
        <p:nvSpPr>
          <p:cNvPr id="9" name="圆角矩形 8"/>
          <p:cNvSpPr/>
          <p:nvPr>
            <p:custDataLst>
              <p:tags r:id="rId11"/>
            </p:custDataLst>
          </p:nvPr>
        </p:nvSpPr>
        <p:spPr>
          <a:xfrm>
            <a:off x="8984880" y="1869248"/>
            <a:ext cx="2592742" cy="400137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6360000" algn="bl" rotWithShape="0">
              <a:schemeClr val="bg1">
                <a:lumMod val="8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endParaRPr lang="zh-CN" altLang="en-US"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12"/>
            </p:custDataLst>
          </p:nvPr>
        </p:nvSpPr>
        <p:spPr>
          <a:xfrm>
            <a:off x="8987421" y="1869248"/>
            <a:ext cx="2587846" cy="212623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chemeClr val="accent1">
                <a:alpha val="4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30000"/>
          </a:bodyPr>
          <a:p>
            <a:pPr algn="ctr"/>
            <a:endParaRPr lang="zh-CN" altLang="en-US">
              <a:effectLst/>
              <a:latin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9141764" y="2290359"/>
            <a:ext cx="2280103" cy="3406519"/>
          </a:xfrm>
          <a:prstGeom prst="rect">
            <a:avLst/>
          </a:prstGeom>
          <a:noFill/>
        </p:spPr>
        <p:txBody>
          <a:bodyPr wrap="square" rtlCol="0" anchor="t" anchorCtr="0">
            <a:norm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altLang="en-US" sz="2000" spc="20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n-ea"/>
                <a:sym typeface="+mn-ea"/>
              </a:rPr>
              <a:t>无线接入：利用无线通信技术，实现移动设备和远程数据的连接。</a:t>
            </a:r>
            <a:endParaRPr lang="zh-CN" altLang="en-US" sz="2000" spc="20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+mn-ea"/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数据格式转换</a:t>
            </a:r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"/>
            </p:custDataLst>
          </p:nvPr>
        </p:nvSpPr>
        <p:spPr>
          <a:xfrm rot="2700000">
            <a:off x="1722571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3"/>
            </p:custDataLst>
          </p:nvPr>
        </p:nvSpPr>
        <p:spPr bwMode="auto">
          <a:xfrm>
            <a:off x="1368142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原始数据格式：Excel、CSV、JSON等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3" name="矩形 42"/>
          <p:cNvSpPr/>
          <p:nvPr>
            <p:custDataLst>
              <p:tags r:id="rId4"/>
            </p:custDataLst>
          </p:nvPr>
        </p:nvSpPr>
        <p:spPr>
          <a:xfrm>
            <a:off x="1499676" y="2843970"/>
            <a:ext cx="1723029" cy="122017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 rot="5400000">
            <a:off x="4210703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 bwMode="auto">
          <a:xfrm>
            <a:off x="3855625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转换为目标数据格式：数据库、报表、图表等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7"/>
            </p:custDataLst>
          </p:nvPr>
        </p:nvSpPr>
        <p:spPr>
          <a:xfrm>
            <a:off x="3987807" y="2843970"/>
            <a:ext cx="1723029" cy="122017"/>
          </a:xfrm>
          <a:prstGeom prst="rect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>
            <p:custDataLst>
              <p:tags r:id="rId8"/>
            </p:custDataLst>
          </p:nvPr>
        </p:nvSpPr>
        <p:spPr>
          <a:xfrm rot="18900000" flipH="1">
            <a:off x="6698186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9"/>
            </p:custDataLst>
          </p:nvPr>
        </p:nvSpPr>
        <p:spPr bwMode="auto">
          <a:xfrm>
            <a:off x="6343757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转换工具：Python、R、Excel等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10"/>
            </p:custDataLst>
          </p:nvPr>
        </p:nvSpPr>
        <p:spPr>
          <a:xfrm>
            <a:off x="6474643" y="2843970"/>
            <a:ext cx="1723029" cy="122017"/>
          </a:xfrm>
          <a:prstGeom prst="rect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11"/>
            </p:custDataLst>
          </p:nvPr>
        </p:nvSpPr>
        <p:spPr>
          <a:xfrm rot="2700000" flipH="1" flipV="1">
            <a:off x="9185670" y="1490400"/>
            <a:ext cx="1277112" cy="1279331"/>
          </a:xfrm>
          <a:custGeom>
            <a:avLst/>
            <a:gdLst>
              <a:gd name="connsiteX0" fmla="*/ 131121 w 3124913"/>
              <a:gd name="connsiteY0" fmla="*/ 1249162 h 3130701"/>
              <a:gd name="connsiteX1" fmla="*/ 132370 w 3124913"/>
              <a:gd name="connsiteY1" fmla="*/ 1247913 h 3130701"/>
              <a:gd name="connsiteX2" fmla="*/ 1249163 w 3124913"/>
              <a:gd name="connsiteY2" fmla="*/ 131120 h 3130701"/>
              <a:gd name="connsiteX3" fmla="*/ 1882271 w 3124913"/>
              <a:gd name="connsiteY3" fmla="*/ 131120 h 3130701"/>
              <a:gd name="connsiteX4" fmla="*/ 1882271 w 3124913"/>
              <a:gd name="connsiteY4" fmla="*/ 764228 h 3130701"/>
              <a:gd name="connsiteX5" fmla="*/ 1516049 w 3124913"/>
              <a:gd name="connsiteY5" fmla="*/ 1130450 h 3130701"/>
              <a:gd name="connsiteX6" fmla="*/ 2677238 w 3124913"/>
              <a:gd name="connsiteY6" fmla="*/ 1130450 h 3130701"/>
              <a:gd name="connsiteX7" fmla="*/ 3124913 w 3124913"/>
              <a:gd name="connsiteY7" fmla="*/ 1578125 h 3130701"/>
              <a:gd name="connsiteX8" fmla="*/ 2677238 w 3124913"/>
              <a:gd name="connsiteY8" fmla="*/ 2025800 h 3130701"/>
              <a:gd name="connsiteX9" fmla="*/ 1545864 w 3124913"/>
              <a:gd name="connsiteY9" fmla="*/ 2025800 h 3130701"/>
              <a:gd name="connsiteX10" fmla="*/ 1883520 w 3124913"/>
              <a:gd name="connsiteY10" fmla="*/ 2363456 h 3130701"/>
              <a:gd name="connsiteX11" fmla="*/ 1883520 w 3124913"/>
              <a:gd name="connsiteY11" fmla="*/ 2999063 h 3130701"/>
              <a:gd name="connsiteX12" fmla="*/ 1247913 w 3124913"/>
              <a:gd name="connsiteY12" fmla="*/ 2999063 h 3130701"/>
              <a:gd name="connsiteX13" fmla="*/ 132370 w 3124913"/>
              <a:gd name="connsiteY13" fmla="*/ 1883520 h 3130701"/>
              <a:gd name="connsiteX14" fmla="*/ 131809 w 3124913"/>
              <a:gd name="connsiteY14" fmla="*/ 1882832 h 3130701"/>
              <a:gd name="connsiteX15" fmla="*/ 131121 w 3124913"/>
              <a:gd name="connsiteY15" fmla="*/ 1882270 h 3130701"/>
              <a:gd name="connsiteX16" fmla="*/ 131121 w 3124913"/>
              <a:gd name="connsiteY16" fmla="*/ 1249162 h 313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24913" h="3130701">
                <a:moveTo>
                  <a:pt x="131121" y="1249162"/>
                </a:moveTo>
                <a:lnTo>
                  <a:pt x="132370" y="1247913"/>
                </a:lnTo>
                <a:lnTo>
                  <a:pt x="1249163" y="131120"/>
                </a:lnTo>
                <a:cubicBezTo>
                  <a:pt x="1423991" y="-43707"/>
                  <a:pt x="1707443" y="-43707"/>
                  <a:pt x="1882271" y="131120"/>
                </a:cubicBezTo>
                <a:cubicBezTo>
                  <a:pt x="2057099" y="305948"/>
                  <a:pt x="2057099" y="589401"/>
                  <a:pt x="1882271" y="764228"/>
                </a:cubicBezTo>
                <a:lnTo>
                  <a:pt x="1516049" y="1130450"/>
                </a:lnTo>
                <a:lnTo>
                  <a:pt x="2677238" y="1130450"/>
                </a:lnTo>
                <a:cubicBezTo>
                  <a:pt x="2924482" y="1130450"/>
                  <a:pt x="3124913" y="1330881"/>
                  <a:pt x="3124913" y="1578125"/>
                </a:cubicBezTo>
                <a:cubicBezTo>
                  <a:pt x="3124913" y="1825369"/>
                  <a:pt x="2924482" y="2025800"/>
                  <a:pt x="2677238" y="2025800"/>
                </a:cubicBezTo>
                <a:lnTo>
                  <a:pt x="1545864" y="2025800"/>
                </a:lnTo>
                <a:lnTo>
                  <a:pt x="1883520" y="2363456"/>
                </a:lnTo>
                <a:cubicBezTo>
                  <a:pt x="2059038" y="2538974"/>
                  <a:pt x="2059038" y="2823545"/>
                  <a:pt x="1883520" y="2999063"/>
                </a:cubicBezTo>
                <a:cubicBezTo>
                  <a:pt x="1708002" y="3174581"/>
                  <a:pt x="1423431" y="3174581"/>
                  <a:pt x="1247913" y="2999063"/>
                </a:cubicBezTo>
                <a:lnTo>
                  <a:pt x="132370" y="1883520"/>
                </a:lnTo>
                <a:lnTo>
                  <a:pt x="131809" y="1882832"/>
                </a:lnTo>
                <a:lnTo>
                  <a:pt x="131121" y="1882270"/>
                </a:lnTo>
                <a:cubicBezTo>
                  <a:pt x="-43707" y="1707442"/>
                  <a:pt x="-43707" y="1423990"/>
                  <a:pt x="131121" y="1249162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p>
            <a:pPr algn="ctr">
              <a:lnSpc>
                <a:spcPct val="12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 bwMode="auto">
          <a:xfrm>
            <a:off x="8831241" y="3219781"/>
            <a:ext cx="1986438" cy="302972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normAutofit/>
          </a:bodyPr>
          <a:p>
            <a:pPr lv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000" spc="1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sym typeface="+mn-ea"/>
              </a:rPr>
              <a:t>提高数据质量和可用性，方便后续数据处理和分析</a:t>
            </a:r>
            <a:endParaRPr lang="zh-CN" altLang="en-US" sz="2000" spc="1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46" name="矩形 45"/>
          <p:cNvSpPr/>
          <p:nvPr>
            <p:custDataLst>
              <p:tags r:id="rId13"/>
            </p:custDataLst>
          </p:nvPr>
        </p:nvSpPr>
        <p:spPr>
          <a:xfrm>
            <a:off x="8962775" y="2843970"/>
            <a:ext cx="1723029" cy="122017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25000"/>
          </a:bodyPr>
          <a:p>
            <a:pPr algn="ctr">
              <a:lnSpc>
                <a:spcPct val="140000"/>
              </a:lnSpc>
            </a:pPr>
            <a:endParaRPr>
              <a:latin typeface="+mn-ea"/>
              <a:sym typeface="Arial" panose="020B0604020202020204" pitchFamily="34" charset="0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数据清洗与整合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数据整合：将清洗后的数据进行整合，形成统一的数据存储格式</a:t>
            </a:r>
            <a:endParaRPr lang="en-US" altLang="zh-CN" sz="160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清洗规则：根据业务需求和数据特点制定</a:t>
            </a:r>
            <a:endParaRPr lang="zh-CN" altLang="en-US" sz="160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清洗方法：采用多种方法进行清洗，如去重、填充缺失值、转换数据格式等</a:t>
            </a:r>
            <a:endParaRPr lang="zh-CN" altLang="en-US" sz="160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 fontScale="90000"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数据质量：通过数据清洗和整合，提高数据质量，为后续数据分析提供准确的依据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数据加密与传输</a:t>
            </a:r>
            <a:endParaRPr lang="zh-CN" altLang="en-US"/>
          </a:p>
        </p:txBody>
      </p:sp>
      <p:sp>
        <p:nvSpPr>
          <p:cNvPr id="19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加密算法选择：根据需求选择适合的算法，确保数据安全性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加密方式选择：对称加密或非对称加密，根据实际情况选择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数据传输协议：采用TCP/IP或UDP协议，确保数据传输效率和可靠性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数据加密传输流程：数据加密、认证、授权、解密、访问控制等环节确保数据安全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6500"/>
              <a:t>数据处理方案设计</a:t>
            </a:r>
            <a:endParaRPr lang="zh-CN" altLang="en-US" sz="650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lang="en-US" altLang="zh-CN" dirty="0"/>
              <a:t>PART 04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数据清洗与整理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数据预处理：去除重复、异常、缺失数据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数据转换：将数据转换成统一格式，便于后续处理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数据归一化：将数据进行标准化处理，消除量纲和单位的影响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数据分类：将数据进行分类，便于进行特征提取和模型训练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数据转换与格式化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数据清洗：去除无效、错误数据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数据转换：将不同来源、格式的数据转换成统一格式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数据压缩：减少数据存储空间，提高传输效率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数据加密：保障数据安全，防止泄露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数据存储与备份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数据访问控制：对数据访问进行权限控制，确保数据不会被未经授权的人员访问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 lnSpcReduction="10000"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数据恢复：在数据丢失或损坏时，能够快速恢复数据，保证系统的正常运行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数据存储：采用分布式文件系统，提高数据存储效率和安全性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数据备份：定期对数据进行备份，确保数据不会因为意外情况而丢失</a:t>
            </a:r>
            <a:endParaRPr lang="zh-CN" altLang="en-US" sz="2400" dirty="0">
              <a:latin typeface="+mn-ea"/>
              <a:ea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数据安全与保密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数据传输加密：采用SSL/TLS协议对数据进行加密传输，保证数据的安全性。</a:t>
            </a:r>
            <a:endParaRPr lang="zh-CN" altLang="en-US" sz="14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数据存储加密：采用AES等加密算法对数据进行加密存储，保证数据的安全性。</a:t>
            </a:r>
            <a:endParaRPr lang="zh-CN" altLang="en-US" sz="14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数据备份与恢复：定期对数据进行备份，保证数据不会因为意外情况而丢失，能够快速恢复数据。</a:t>
            </a:r>
            <a:endParaRPr lang="zh-CN" altLang="en-US" sz="14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 fontScale="7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数据访问权限控制：对数据的访问权限进行严格控制，只有经过授权的用户才能访问数据，保证数据的安全性。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6500"/>
              <a:t>系统硬件配置方案</a:t>
            </a:r>
            <a:endParaRPr lang="zh-CN" altLang="en-US" sz="650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lang="en-US" altLang="zh-CN" dirty="0"/>
              <a:t>PART 05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数据采集设备选型</a:t>
            </a:r>
            <a:endParaRPr lang="zh-CN" altLang="en-US"/>
          </a:p>
        </p:txBody>
      </p:sp>
      <p:sp>
        <p:nvSpPr>
          <p:cNvPr id="19" name="正文"/>
          <p:cNvSpPr txBox="1"/>
          <p:nvPr>
            <p:custDataLst>
              <p:tags r:id="rId2"/>
            </p:custDataLst>
          </p:nvPr>
        </p:nvSpPr>
        <p:spPr>
          <a:xfrm>
            <a:off x="2421831" y="1490400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设备类型：工业级数据采集终端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0" name="正文"/>
          <p:cNvSpPr txBox="1"/>
          <p:nvPr>
            <p:custDataLst>
              <p:tags r:id="rId3"/>
            </p:custDataLst>
          </p:nvPr>
        </p:nvSpPr>
        <p:spPr>
          <a:xfrm>
            <a:off x="2421831" y="2753249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性能指标：支持多种通信协议，具备高可靠性、高稳定性、高精度等特点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1" name="正文"/>
          <p:cNvSpPr txBox="1"/>
          <p:nvPr>
            <p:custDataLst>
              <p:tags r:id="rId4"/>
            </p:custDataLst>
          </p:nvPr>
        </p:nvSpPr>
        <p:spPr>
          <a:xfrm>
            <a:off x="2421831" y="4016097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采集方式：支持无线和有线网络传输，具备实时数据采集、存储、传输功能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5"/>
            </p:custDataLst>
          </p:nvPr>
        </p:nvSpPr>
        <p:spPr>
          <a:xfrm>
            <a:off x="2421831" y="5278946"/>
            <a:ext cx="7342337" cy="97065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marL="171450" indent="-171450" algn="just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适用场景：适用于矿山、化工、能源等领域，可采集各种传感器、仪表、设备的实时数据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数据传输设备选型</a:t>
            </a:r>
            <a:endParaRPr lang="zh-CN" altLang="en-US"/>
          </a:p>
        </p:txBody>
      </p:sp>
      <p:sp>
        <p:nvSpPr>
          <p:cNvPr id="4" name="五边形 16"/>
          <p:cNvSpPr/>
          <p:nvPr>
            <p:custDataLst>
              <p:tags r:id="rId2"/>
            </p:custDataLst>
          </p:nvPr>
        </p:nvSpPr>
        <p:spPr>
          <a:xfrm rot="16200000" flipH="1">
            <a:off x="7128912" y="1615857"/>
            <a:ext cx="855618" cy="248966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五边形 17"/>
          <p:cNvSpPr/>
          <p:nvPr>
            <p:custDataLst>
              <p:tags r:id="rId3"/>
            </p:custDataLst>
          </p:nvPr>
        </p:nvSpPr>
        <p:spPr>
          <a:xfrm rot="16200000" flipH="1">
            <a:off x="7150060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6" name="任意多边形 18"/>
          <p:cNvSpPr/>
          <p:nvPr>
            <p:custDataLst>
              <p:tags r:id="rId4"/>
            </p:custDataLst>
          </p:nvPr>
        </p:nvSpPr>
        <p:spPr>
          <a:xfrm>
            <a:off x="6439372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7" name="任意多边形 19"/>
          <p:cNvSpPr/>
          <p:nvPr>
            <p:custDataLst>
              <p:tags r:id="rId5"/>
            </p:custDataLst>
          </p:nvPr>
        </p:nvSpPr>
        <p:spPr>
          <a:xfrm flipV="1">
            <a:off x="6311846" y="1790165"/>
            <a:ext cx="2489664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8" name="五边形 2"/>
          <p:cNvSpPr/>
          <p:nvPr>
            <p:custDataLst>
              <p:tags r:id="rId6"/>
            </p:custDataLst>
          </p:nvPr>
        </p:nvSpPr>
        <p:spPr>
          <a:xfrm rot="16200000" flipH="1">
            <a:off x="1424826" y="1616498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9" name="五边形 3"/>
          <p:cNvSpPr/>
          <p:nvPr>
            <p:custDataLst>
              <p:tags r:id="rId7"/>
            </p:custDataLst>
          </p:nvPr>
        </p:nvSpPr>
        <p:spPr>
          <a:xfrm rot="16200000" flipH="1">
            <a:off x="1447255" y="4389398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0" name="任意多边形 4"/>
          <p:cNvSpPr/>
          <p:nvPr>
            <p:custDataLst>
              <p:tags r:id="rId8"/>
            </p:custDataLst>
          </p:nvPr>
        </p:nvSpPr>
        <p:spPr>
          <a:xfrm>
            <a:off x="736567" y="2429720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1" name="任意多边形 5"/>
          <p:cNvSpPr/>
          <p:nvPr>
            <p:custDataLst>
              <p:tags r:id="rId9"/>
            </p:custDataLst>
          </p:nvPr>
        </p:nvSpPr>
        <p:spPr>
          <a:xfrm flipV="1">
            <a:off x="608400" y="179016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36567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R="0" lvl="0" indent="0" defTabSz="1219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+mn-lt"/>
              </a:rPr>
              <a:t>根据矿山场景选择合适的工业级路由器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439372" y="3139126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考虑设备的可维护性和易用性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15" name="五边形 9"/>
          <p:cNvSpPr/>
          <p:nvPr>
            <p:custDataLst>
              <p:tags r:id="rId12"/>
            </p:custDataLst>
          </p:nvPr>
        </p:nvSpPr>
        <p:spPr>
          <a:xfrm rot="16200000" flipH="1">
            <a:off x="4350245" y="1629315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6" name="五边形 10"/>
          <p:cNvSpPr/>
          <p:nvPr>
            <p:custDataLst>
              <p:tags r:id="rId13"/>
            </p:custDataLst>
          </p:nvPr>
        </p:nvSpPr>
        <p:spPr>
          <a:xfrm rot="16200000" flipH="1">
            <a:off x="4372033" y="4402215"/>
            <a:ext cx="813383" cy="2234071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1"/>
          <p:cNvSpPr/>
          <p:nvPr>
            <p:custDataLst>
              <p:tags r:id="rId14"/>
            </p:custDataLst>
          </p:nvPr>
        </p:nvSpPr>
        <p:spPr>
          <a:xfrm>
            <a:off x="3661346" y="2441896"/>
            <a:ext cx="2234071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18" name="任意多边形 12"/>
          <p:cNvSpPr/>
          <p:nvPr>
            <p:custDataLst>
              <p:tags r:id="rId15"/>
            </p:custDataLst>
          </p:nvPr>
        </p:nvSpPr>
        <p:spPr>
          <a:xfrm flipV="1">
            <a:off x="3533819" y="1803622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0" name="五边形 23"/>
          <p:cNvSpPr/>
          <p:nvPr>
            <p:custDataLst>
              <p:tags r:id="rId16"/>
            </p:custDataLst>
          </p:nvPr>
        </p:nvSpPr>
        <p:spPr>
          <a:xfrm rot="16200000" flipH="1">
            <a:off x="9906298" y="1654307"/>
            <a:ext cx="855618" cy="24882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1" name="五边形 24"/>
          <p:cNvSpPr/>
          <p:nvPr>
            <p:custDataLst>
              <p:tags r:id="rId17"/>
            </p:custDataLst>
          </p:nvPr>
        </p:nvSpPr>
        <p:spPr>
          <a:xfrm rot="16200000" flipH="1">
            <a:off x="9928087" y="4425926"/>
            <a:ext cx="813383" cy="223552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3" name="任意多边形 25"/>
          <p:cNvSpPr/>
          <p:nvPr>
            <p:custDataLst>
              <p:tags r:id="rId18"/>
            </p:custDataLst>
          </p:nvPr>
        </p:nvSpPr>
        <p:spPr>
          <a:xfrm>
            <a:off x="9216758" y="2466888"/>
            <a:ext cx="2235528" cy="3371497"/>
          </a:xfrm>
          <a:custGeom>
            <a:avLst/>
            <a:gdLst>
              <a:gd name="connsiteX0" fmla="*/ 0 w 2424214"/>
              <a:gd name="connsiteY0" fmla="*/ 0 h 3657136"/>
              <a:gd name="connsiteX1" fmla="*/ 2424214 w 2424214"/>
              <a:gd name="connsiteY1" fmla="*/ 0 h 3657136"/>
              <a:gd name="connsiteX2" fmla="*/ 2424214 w 2424214"/>
              <a:gd name="connsiteY2" fmla="*/ 2775392 h 3657136"/>
              <a:gd name="connsiteX3" fmla="*/ 2424214 w 2424214"/>
              <a:gd name="connsiteY3" fmla="*/ 2838918 h 3657136"/>
              <a:gd name="connsiteX4" fmla="*/ 2424214 w 2424214"/>
              <a:gd name="connsiteY4" fmla="*/ 3216264 h 3657136"/>
              <a:gd name="connsiteX5" fmla="*/ 1212107 w 2424214"/>
              <a:gd name="connsiteY5" fmla="*/ 3657136 h 3657136"/>
              <a:gd name="connsiteX6" fmla="*/ 0 w 2424214"/>
              <a:gd name="connsiteY6" fmla="*/ 3216264 h 3657136"/>
              <a:gd name="connsiteX7" fmla="*/ 0 w 2424214"/>
              <a:gd name="connsiteY7" fmla="*/ 2838918 h 3657136"/>
              <a:gd name="connsiteX8" fmla="*/ 0 w 2424214"/>
              <a:gd name="connsiteY8" fmla="*/ 2775392 h 36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214" h="3657136">
                <a:moveTo>
                  <a:pt x="0" y="0"/>
                </a:moveTo>
                <a:lnTo>
                  <a:pt x="2424214" y="0"/>
                </a:lnTo>
                <a:lnTo>
                  <a:pt x="2424214" y="2775392"/>
                </a:lnTo>
                <a:lnTo>
                  <a:pt x="2424214" y="2838918"/>
                </a:lnTo>
                <a:lnTo>
                  <a:pt x="2424214" y="3216264"/>
                </a:lnTo>
                <a:lnTo>
                  <a:pt x="1212107" y="3657136"/>
                </a:lnTo>
                <a:lnTo>
                  <a:pt x="0" y="3216264"/>
                </a:lnTo>
                <a:lnTo>
                  <a:pt x="0" y="2838918"/>
                </a:lnTo>
                <a:lnTo>
                  <a:pt x="0" y="277539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4" name="任意多边形 26"/>
          <p:cNvSpPr/>
          <p:nvPr>
            <p:custDataLst>
              <p:tags r:id="rId19"/>
            </p:custDataLst>
          </p:nvPr>
        </p:nvSpPr>
        <p:spPr>
          <a:xfrm flipV="1">
            <a:off x="9089872" y="1828615"/>
            <a:ext cx="2488208" cy="1196408"/>
          </a:xfrm>
          <a:custGeom>
            <a:avLst/>
            <a:gdLst>
              <a:gd name="connsiteX0" fmla="*/ 0 w 2700000"/>
              <a:gd name="connsiteY0" fmla="*/ 1299162 h 1299162"/>
              <a:gd name="connsiteX1" fmla="*/ 2700000 w 2700000"/>
              <a:gd name="connsiteY1" fmla="*/ 1299162 h 1299162"/>
              <a:gd name="connsiteX2" fmla="*/ 2700000 w 2700000"/>
              <a:gd name="connsiteY2" fmla="*/ 982054 h 1299162"/>
              <a:gd name="connsiteX3" fmla="*/ 2700000 w 2700000"/>
              <a:gd name="connsiteY3" fmla="*/ 927772 h 1299162"/>
              <a:gd name="connsiteX4" fmla="*/ 2700000 w 2700000"/>
              <a:gd name="connsiteY4" fmla="*/ 491027 h 1299162"/>
              <a:gd name="connsiteX5" fmla="*/ 1350000 w 2700000"/>
              <a:gd name="connsiteY5" fmla="*/ 0 h 1299162"/>
              <a:gd name="connsiteX6" fmla="*/ 0 w 2700000"/>
              <a:gd name="connsiteY6" fmla="*/ 491027 h 1299162"/>
              <a:gd name="connsiteX7" fmla="*/ 0 w 2700000"/>
              <a:gd name="connsiteY7" fmla="*/ 927772 h 1299162"/>
              <a:gd name="connsiteX8" fmla="*/ 0 w 2700000"/>
              <a:gd name="connsiteY8" fmla="*/ 982054 h 1299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0000" h="1299162">
                <a:moveTo>
                  <a:pt x="0" y="1299162"/>
                </a:moveTo>
                <a:lnTo>
                  <a:pt x="2700000" y="1299162"/>
                </a:lnTo>
                <a:lnTo>
                  <a:pt x="2700000" y="982054"/>
                </a:lnTo>
                <a:lnTo>
                  <a:pt x="2700000" y="927772"/>
                </a:lnTo>
                <a:lnTo>
                  <a:pt x="2700000" y="491027"/>
                </a:lnTo>
                <a:lnTo>
                  <a:pt x="1350000" y="0"/>
                </a:lnTo>
                <a:lnTo>
                  <a:pt x="0" y="491027"/>
                </a:lnTo>
                <a:lnTo>
                  <a:pt x="0" y="927772"/>
                </a:lnTo>
                <a:lnTo>
                  <a:pt x="0" y="9820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65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29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17399" y="3176294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根据实际场景选择合适的数据传输协议，如TCP/IP、UDP等</a:t>
            </a:r>
            <a:endParaRPr sz="2000" dirty="0" err="1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30" name="文本框 18" descr="e7d195523061f1c0deeec63e560781cfd59afb0ea006f2a87ABB68BF51EA6619813959095094C18C62A12F549504892A4AAA8C1554C6663626E05CA27F281A14E6983772AFC3FB97135759321DEA3D709AACD122C08E6ED11152287138C3ABBD9FE3097DBFFF43ED48AFD97A215A5FC38CCECA07F04C5F44216147602EB0EB762C85458D56ABB1BF27D2E1C1867E529D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661346" y="3151302"/>
            <a:ext cx="2234071" cy="201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lvl="0" indent="0" defTabSz="121920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ea"/>
                <a:sym typeface="+mn-lt"/>
              </a:rPr>
              <a:t>考虑数据传输速率和稳定性要求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+mn-ea"/>
              <a:sym typeface="+mn-lt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数据存储设备选型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存储速度：根据数据读写速度要求选择合适的存储设备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存储设备类型：选择合适的存储设备，如磁盘阵列、NAS、SAN等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存储容量：根据数据量大小确定存储容量，考虑扩容和冗余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数据备份与恢复：保证数据的安全性，考虑备份和恢复方案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数据处理设备选型</a:t>
            </a:r>
            <a:endParaRPr lang="zh-CN" altLang="en-US"/>
          </a:p>
        </p:txBody>
      </p:sp>
      <p:sp>
        <p:nvSpPr>
          <p:cNvPr id="31" name="五边形 30"/>
          <p:cNvSpPr/>
          <p:nvPr>
            <p:custDataLst>
              <p:tags r:id="rId2"/>
            </p:custDataLst>
          </p:nvPr>
        </p:nvSpPr>
        <p:spPr>
          <a:xfrm>
            <a:off x="608400" y="3293207"/>
            <a:ext cx="2907318" cy="1181787"/>
          </a:xfrm>
          <a:prstGeom prst="homePlate">
            <a:avLst/>
          </a:prstGeom>
          <a:ln>
            <a:noFill/>
          </a:ln>
          <a:effectLst>
            <a:outerShdw blurRad="50800" dist="38100" algn="l" rotWithShape="0">
              <a:schemeClr val="accent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7" name="燕尾形 36"/>
          <p:cNvSpPr/>
          <p:nvPr>
            <p:custDataLst>
              <p:tags r:id="rId3"/>
            </p:custDataLst>
          </p:nvPr>
        </p:nvSpPr>
        <p:spPr>
          <a:xfrm>
            <a:off x="3220492" y="3293207"/>
            <a:ext cx="2907318" cy="1181787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8" name="燕尾形 37"/>
          <p:cNvSpPr/>
          <p:nvPr>
            <p:custDataLst>
              <p:tags r:id="rId4"/>
            </p:custDataLst>
          </p:nvPr>
        </p:nvSpPr>
        <p:spPr>
          <a:xfrm>
            <a:off x="8444676" y="3293207"/>
            <a:ext cx="2907318" cy="1181787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schemeClr val="accent3">
                <a:lumMod val="60000"/>
                <a:lumOff val="4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39" name="燕尾形 38"/>
          <p:cNvSpPr/>
          <p:nvPr>
            <p:custDataLst>
              <p:tags r:id="rId5"/>
            </p:custDataLst>
          </p:nvPr>
        </p:nvSpPr>
        <p:spPr>
          <a:xfrm>
            <a:off x="5832584" y="3293207"/>
            <a:ext cx="2907318" cy="1181787"/>
          </a:xfrm>
          <a:prstGeom prst="chevron">
            <a:avLst/>
          </a:prstGeom>
          <a:solidFill>
            <a:schemeClr val="accent6"/>
          </a:solidFill>
          <a:ln>
            <a:noFill/>
          </a:ln>
          <a:effectLst>
            <a:outerShdw blurRad="50800" dist="38100" algn="l" rotWithShape="0">
              <a:schemeClr val="accent3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15900" rIns="0" rtlCol="0" anchor="ctr">
            <a:normAutofit/>
          </a:bodyPr>
          <a:p>
            <a:pPr algn="ctr"/>
            <a:r>
              <a:rPr lang="zh-CN" altLang="en-US" sz="2000" b="1">
                <a:latin typeface="+mj-ea"/>
                <a:ea typeface="+mj-ea"/>
                <a:sym typeface="+mn-ea"/>
              </a:rPr>
              <a:t>添加标题</a:t>
            </a:r>
            <a:endParaRPr lang="zh-CN" altLang="en-US" sz="2000" b="1">
              <a:latin typeface="+mj-ea"/>
              <a:ea typeface="+mj-ea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3159684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存储模块：分布式存储系统，确保数据安全可靠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08400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 dirty="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计算模块：高性能服务器，用于数据存储、处理和分析</a:t>
            </a:r>
            <a:endParaRPr lang="zh-CN" altLang="en-US" sz="1400" spc="150" dirty="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5830821" y="1639940"/>
            <a:ext cx="3135568" cy="1414443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网络模块：高速网络交换机，实现数据传输与通信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442032" y="4727038"/>
            <a:ext cx="3135568" cy="1373904"/>
          </a:xfrm>
          <a:prstGeom prst="rect">
            <a:avLst/>
          </a:prstGeom>
          <a:noFill/>
        </p:spPr>
        <p:txBody>
          <a:bodyPr wrap="square" lIns="0" rtlCol="0">
            <a:normAutofit/>
            <a:scene3d>
              <a:camera prst="orthographicFront"/>
              <a:lightRig rig="threePt" dir="t"/>
            </a:scene3d>
          </a:bodyPr>
          <a:p>
            <a:pPr algn="l" fontAlgn="auto">
              <a:lnSpc>
                <a:spcPct val="130000"/>
              </a:lnSpc>
              <a:spcAft>
                <a:spcPts val="1000"/>
              </a:spcAft>
            </a:pPr>
            <a:r>
              <a:rPr lang="zh-CN" altLang="en-US" sz="1400" spc="150">
                <a:solidFill>
                  <a:schemeClr val="tx1"/>
                </a:solidFill>
                <a:effectLst/>
                <a:uFillTx/>
                <a:latin typeface="+mn-ea"/>
                <a:sym typeface="+mn-ea"/>
              </a:rPr>
              <a:t>电源模块：冗余电源系统，确保设备稳定运行</a:t>
            </a:r>
            <a:endParaRPr lang="zh-CN" altLang="en-US" sz="1400" spc="150">
              <a:solidFill>
                <a:schemeClr val="tx1"/>
              </a:solidFill>
              <a:effectLst/>
              <a:uFillTx/>
              <a:latin typeface="+mn-ea"/>
              <a:sym typeface="+mn-ea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6500"/>
              <a:t>系统软件配置方案</a:t>
            </a:r>
            <a:endParaRPr lang="zh-CN" altLang="en-US" sz="650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lang="en-US" altLang="zh-CN" dirty="0"/>
              <a:t>PART 06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数据采集软件选择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兼容性好，可连接多种类型传感器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数据采集频率高，实时性强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易安装、易维护，操作简便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安全性高，通过认证，加密传输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数据传输软件选择</a:t>
            </a:r>
            <a:endParaRPr lang="zh-CN" altLang="en-US"/>
          </a:p>
        </p:txBody>
      </p:sp>
      <p:sp>
        <p:nvSpPr>
          <p:cNvPr id="16" name="对角圆角矩形 15"/>
          <p:cNvSpPr/>
          <p:nvPr>
            <p:custDataLst>
              <p:tags r:id="rId2"/>
            </p:custDataLst>
          </p:nvPr>
        </p:nvSpPr>
        <p:spPr>
          <a:xfrm>
            <a:off x="1499579" y="419381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7" name="对角圆角矩形 16"/>
          <p:cNvSpPr/>
          <p:nvPr>
            <p:custDataLst>
              <p:tags r:id="rId3"/>
            </p:custDataLst>
          </p:nvPr>
        </p:nvSpPr>
        <p:spPr>
          <a:xfrm>
            <a:off x="1499579" y="405319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3"/>
          </a:solidFill>
          <a:ln>
            <a:noFill/>
          </a:ln>
          <a:effectLst>
            <a:outerShdw blurRad="165100" dist="25400" dir="2700000" sx="102000" sy="102000" algn="tl" rotWithShape="0">
              <a:schemeClr val="accent3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8" name="直角三角形 17"/>
          <p:cNvSpPr/>
          <p:nvPr>
            <p:custDataLst>
              <p:tags r:id="rId4"/>
            </p:custDataLst>
          </p:nvPr>
        </p:nvSpPr>
        <p:spPr>
          <a:xfrm>
            <a:off x="2058840" y="4053840"/>
            <a:ext cx="84243" cy="140404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2094963" y="420478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稳定性：具备高可靠性和稳定性，保证数据传输的连续性和安全性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3" name="对角圆角矩形 52"/>
          <p:cNvSpPr/>
          <p:nvPr>
            <p:custDataLst>
              <p:tags r:id="rId6"/>
            </p:custDataLst>
          </p:nvPr>
        </p:nvSpPr>
        <p:spPr>
          <a:xfrm>
            <a:off x="1499579" y="1631667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4" name="对角圆角矩形 53"/>
          <p:cNvSpPr/>
          <p:nvPr>
            <p:custDataLst>
              <p:tags r:id="rId7"/>
            </p:custDataLst>
          </p:nvPr>
        </p:nvSpPr>
        <p:spPr>
          <a:xfrm>
            <a:off x="1499579" y="149040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1"/>
          </a:solidFill>
          <a:ln>
            <a:noFill/>
          </a:ln>
          <a:effectLst>
            <a:outerShdw blurRad="165100" dist="25400" dir="2700000" sx="102000" sy="102000" algn="tl" rotWithShape="0">
              <a:schemeClr val="accent1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5" name="直角三角形 54"/>
          <p:cNvSpPr/>
          <p:nvPr>
            <p:custDataLst>
              <p:tags r:id="rId8"/>
            </p:custDataLst>
          </p:nvPr>
        </p:nvSpPr>
        <p:spPr>
          <a:xfrm>
            <a:off x="2058840" y="1491045"/>
            <a:ext cx="84243" cy="140404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9"/>
            </p:custDataLst>
          </p:nvPr>
        </p:nvSpPr>
        <p:spPr>
          <a:xfrm>
            <a:off x="2094963" y="1634892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兼容性：支持各种主流操作系统和硬件平台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对角圆角矩形 5"/>
          <p:cNvSpPr/>
          <p:nvPr>
            <p:custDataLst>
              <p:tags r:id="rId10"/>
            </p:custDataLst>
          </p:nvPr>
        </p:nvSpPr>
        <p:spPr>
          <a:xfrm>
            <a:off x="1499579" y="2912742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7" name="对角圆角矩形 6"/>
          <p:cNvSpPr/>
          <p:nvPr>
            <p:custDataLst>
              <p:tags r:id="rId11"/>
            </p:custDataLst>
          </p:nvPr>
        </p:nvSpPr>
        <p:spPr>
          <a:xfrm>
            <a:off x="1499579" y="2771475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2"/>
          </a:solidFill>
          <a:ln>
            <a:noFill/>
          </a:ln>
          <a:effectLst>
            <a:outerShdw blurRad="165100" dist="25400" dir="2700000" sx="102000" sy="102000" algn="tl" rotWithShape="0">
              <a:schemeClr val="accent2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8" name="直角三角形 7"/>
          <p:cNvSpPr/>
          <p:nvPr>
            <p:custDataLst>
              <p:tags r:id="rId12"/>
            </p:custDataLst>
          </p:nvPr>
        </p:nvSpPr>
        <p:spPr>
          <a:xfrm>
            <a:off x="2058840" y="2772765"/>
            <a:ext cx="84243" cy="140404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2094963" y="292370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安全性：支持数据加密、身份认证等功能</a:t>
            </a:r>
            <a:endParaRPr lang="zh-CN" altLang="en-US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0" name="对角圆角矩形 9"/>
          <p:cNvSpPr/>
          <p:nvPr>
            <p:custDataLst>
              <p:tags r:id="rId14"/>
            </p:custDataLst>
          </p:nvPr>
        </p:nvSpPr>
        <p:spPr>
          <a:xfrm>
            <a:off x="1499579" y="5475536"/>
            <a:ext cx="9186992" cy="774331"/>
          </a:xfrm>
          <a:prstGeom prst="round2DiagRect">
            <a:avLst>
              <a:gd name="adj1" fmla="val 26654"/>
              <a:gd name="adj2" fmla="val 20751"/>
            </a:avLst>
          </a:prstGeom>
          <a:solidFill>
            <a:srgbClr val="F2F2F2"/>
          </a:solidFill>
          <a:ln>
            <a:noFill/>
          </a:ln>
          <a:effectLst>
            <a:outerShdw blurRad="254000" dist="38100" dir="6420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1" name="对角圆角矩形 10"/>
          <p:cNvSpPr/>
          <p:nvPr>
            <p:custDataLst>
              <p:tags r:id="rId15"/>
            </p:custDataLst>
          </p:nvPr>
        </p:nvSpPr>
        <p:spPr>
          <a:xfrm>
            <a:off x="1499579" y="5334270"/>
            <a:ext cx="559136" cy="533537"/>
          </a:xfrm>
          <a:prstGeom prst="round2DiagRect">
            <a:avLst>
              <a:gd name="adj1" fmla="val 26654"/>
              <a:gd name="adj2" fmla="val 0"/>
            </a:avLst>
          </a:prstGeom>
          <a:solidFill>
            <a:schemeClr val="accent4"/>
          </a:solidFill>
          <a:ln>
            <a:noFill/>
          </a:ln>
          <a:effectLst>
            <a:outerShdw blurRad="165100" dist="25400" dir="2700000" sx="102000" sy="102000" algn="tl" rotWithShape="0">
              <a:schemeClr val="accent4">
                <a:alpha val="3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直角三角形 11"/>
          <p:cNvSpPr/>
          <p:nvPr>
            <p:custDataLst>
              <p:tags r:id="rId16"/>
            </p:custDataLst>
          </p:nvPr>
        </p:nvSpPr>
        <p:spPr>
          <a:xfrm>
            <a:off x="2058840" y="5334915"/>
            <a:ext cx="84243" cy="140404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2094963" y="5485857"/>
            <a:ext cx="8300713" cy="760993"/>
          </a:xfrm>
          <a:prstGeom prst="rect">
            <a:avLst/>
          </a:prstGeom>
          <a:noFill/>
        </p:spPr>
        <p:txBody>
          <a:bodyPr wrap="square" tIns="0" bIns="107950" rtlCol="0" anchor="ctr" anchorCtr="0">
            <a:norm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sym typeface="+mn-ea"/>
              </a:rPr>
              <a:t>实时性：支持实时数据传输，确保数据的及时性和准确性</a:t>
            </a:r>
            <a:endParaRPr lang="en-US" altLang="zh-CN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数据存储与管理软件选择</a:t>
            </a:r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608400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963006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TextBox 2"/>
          <p:cNvSpPr txBox="1"/>
          <p:nvPr>
            <p:custDataLst>
              <p:tags r:id="rId4"/>
            </p:custDataLst>
          </p:nvPr>
        </p:nvSpPr>
        <p:spPr>
          <a:xfrm>
            <a:off x="763381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数据库软件：Oracle、MySQL、PostgreSQL等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34069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6"/>
            </p:custDataLst>
          </p:nvPr>
        </p:nvSpPr>
        <p:spPr>
          <a:xfrm>
            <a:off x="37807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TextBox 2"/>
          <p:cNvSpPr txBox="1"/>
          <p:nvPr>
            <p:custDataLst>
              <p:tags r:id="rId7"/>
            </p:custDataLst>
          </p:nvPr>
        </p:nvSpPr>
        <p:spPr>
          <a:xfrm>
            <a:off x="3561327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数据存储与管理软件：Tableau、Power BI等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>
            <p:custDataLst>
              <p:tags r:id="rId8"/>
            </p:custDataLst>
          </p:nvPr>
        </p:nvSpPr>
        <p:spPr>
          <a:xfrm>
            <a:off x="620110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>
            <p:custDataLst>
              <p:tags r:id="rId9"/>
            </p:custDataLst>
          </p:nvPr>
        </p:nvSpPr>
        <p:spPr>
          <a:xfrm>
            <a:off x="6555710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2" name="TextBox 2"/>
          <p:cNvSpPr txBox="1"/>
          <p:nvPr>
            <p:custDataLst>
              <p:tags r:id="rId10"/>
            </p:custDataLst>
          </p:nvPr>
        </p:nvSpPr>
        <p:spPr>
          <a:xfrm>
            <a:off x="635608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数据挖掘与分析软件：SPSS、Python等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>
            <p:custDataLst>
              <p:tags r:id="rId11"/>
            </p:custDataLst>
          </p:nvPr>
        </p:nvSpPr>
        <p:spPr>
          <a:xfrm>
            <a:off x="8989484" y="2564143"/>
            <a:ext cx="2588675" cy="261820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9363224" y="2558403"/>
            <a:ext cx="531515" cy="275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0000"/>
          </a:bodyPr>
          <a:lstStyle/>
          <a:p>
            <a:pPr algn="ctr"/>
            <a:endParaRPr lang="zh-CN" altLang="en-US"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TextBox 2"/>
          <p:cNvSpPr txBox="1"/>
          <p:nvPr>
            <p:custDataLst>
              <p:tags r:id="rId13"/>
            </p:custDataLst>
          </p:nvPr>
        </p:nvSpPr>
        <p:spPr>
          <a:xfrm>
            <a:off x="9144465" y="3137508"/>
            <a:ext cx="2278952" cy="184023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spc="150" dirty="0">
                <a:solidFill>
                  <a:schemeClr val="dk1">
                    <a:lumMod val="80000"/>
                    <a:lumOff val="20000"/>
                  </a:schemeClr>
                </a:solidFill>
                <a:latin typeface="+mn-ea"/>
                <a:cs typeface="微软雅黑" panose="020B0503020204020204" charset="-122"/>
                <a:sym typeface="Arial" panose="020B0604020202020204" pitchFamily="34" charset="0"/>
              </a:rPr>
              <a:t>数据报表与可视化软件：Excel、Word、PPT等</a:t>
            </a:r>
            <a:endParaRPr lang="zh-CN" altLang="en-US" sz="2000" spc="150" dirty="0">
              <a:solidFill>
                <a:schemeClr val="dk1">
                  <a:lumMod val="80000"/>
                  <a:lumOff val="20000"/>
                </a:schemeClr>
              </a:solidFill>
              <a:latin typeface="+mn-ea"/>
              <a:cs typeface="微软雅黑" panose="020B0503020204020204" charset="-122"/>
              <a:sym typeface="Arial" panose="020B0604020202020204" pitchFamily="34" charset="0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数据处理与分析软件选择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主流软件：SPSS、SAS、R等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根据需求选择合适的软件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软件功能：数据清洗、数据预处理、数据挖掘与分析等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软件兼容性：与矿山现有系统无缝对接，保证数据安全与稳定性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6500"/>
              <a:t>建设方案实施与维护</a:t>
            </a:r>
            <a:endParaRPr lang="zh-CN" altLang="en-US" sz="650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lang="en-US" altLang="zh-CN" dirty="0"/>
              <a:t>PART 07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建设方案实施流程</a:t>
            </a:r>
            <a:endParaRPr lang="zh-CN" altLang="en-US"/>
          </a:p>
        </p:txBody>
      </p:sp>
      <p:sp>
        <p:nvSpPr>
          <p:cNvPr id="29" name="椭圆 28"/>
          <p:cNvSpPr/>
          <p:nvPr>
            <p:custDataLst>
              <p:tags r:id="rId2"/>
            </p:custDataLst>
          </p:nvPr>
        </p:nvSpPr>
        <p:spPr>
          <a:xfrm>
            <a:off x="9411472" y="2880369"/>
            <a:ext cx="1979261" cy="197926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椭圆 29"/>
          <p:cNvSpPr/>
          <p:nvPr>
            <p:custDataLst>
              <p:tags r:id="rId3"/>
            </p:custDataLst>
          </p:nvPr>
        </p:nvSpPr>
        <p:spPr>
          <a:xfrm>
            <a:off x="9632661" y="291977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正文"/>
          <p:cNvSpPr txBox="1"/>
          <p:nvPr>
            <p:custDataLst>
              <p:tags r:id="rId4"/>
            </p:custDataLst>
          </p:nvPr>
        </p:nvSpPr>
        <p:spPr>
          <a:xfrm>
            <a:off x="9677789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FFFF"/>
                </a:solidFill>
                <a:latin typeface="+mn-ea"/>
                <a:sym typeface="+mn-ea"/>
              </a:rPr>
              <a:t>后期维护与升级</a:t>
            </a:r>
            <a:endParaRPr lang="zh-CN" altLang="en-US" sz="1200" spc="150" dirty="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59" name="弧形 58"/>
          <p:cNvSpPr/>
          <p:nvPr>
            <p:custDataLst>
              <p:tags r:id="rId5"/>
            </p:custDataLst>
          </p:nvPr>
        </p:nvSpPr>
        <p:spPr>
          <a:xfrm>
            <a:off x="9224606" y="2693503"/>
            <a:ext cx="2353539" cy="2353539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椭圆 30"/>
          <p:cNvSpPr/>
          <p:nvPr>
            <p:custDataLst>
              <p:tags r:id="rId6"/>
            </p:custDataLst>
          </p:nvPr>
        </p:nvSpPr>
        <p:spPr>
          <a:xfrm>
            <a:off x="7574586" y="2880369"/>
            <a:ext cx="1979261" cy="1979261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椭圆 31"/>
          <p:cNvSpPr/>
          <p:nvPr>
            <p:custDataLst>
              <p:tags r:id="rId7"/>
            </p:custDataLst>
          </p:nvPr>
        </p:nvSpPr>
        <p:spPr>
          <a:xfrm>
            <a:off x="7836453" y="2919777"/>
            <a:ext cx="267196" cy="267196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正文"/>
          <p:cNvSpPr txBox="1"/>
          <p:nvPr>
            <p:custDataLst>
              <p:tags r:id="rId8"/>
            </p:custDataLst>
          </p:nvPr>
        </p:nvSpPr>
        <p:spPr>
          <a:xfrm>
            <a:off x="7881581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完成建设并验收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8" name="弧形 57"/>
          <p:cNvSpPr/>
          <p:nvPr>
            <p:custDataLst>
              <p:tags r:id="rId9"/>
            </p:custDataLst>
          </p:nvPr>
        </p:nvSpPr>
        <p:spPr>
          <a:xfrm>
            <a:off x="608400" y="2693503"/>
            <a:ext cx="2353539" cy="2353539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椭圆 22"/>
          <p:cNvSpPr/>
          <p:nvPr>
            <p:custDataLst>
              <p:tags r:id="rId10"/>
            </p:custDataLst>
          </p:nvPr>
        </p:nvSpPr>
        <p:spPr>
          <a:xfrm>
            <a:off x="5925201" y="2880369"/>
            <a:ext cx="1979261" cy="197926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椭圆 23"/>
          <p:cNvSpPr/>
          <p:nvPr>
            <p:custDataLst>
              <p:tags r:id="rId11"/>
            </p:custDataLst>
          </p:nvPr>
        </p:nvSpPr>
        <p:spPr>
          <a:xfrm>
            <a:off x="6186433" y="291977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正文"/>
          <p:cNvSpPr txBox="1"/>
          <p:nvPr>
            <p:custDataLst>
              <p:tags r:id="rId12"/>
            </p:custDataLst>
          </p:nvPr>
        </p:nvSpPr>
        <p:spPr>
          <a:xfrm>
            <a:off x="6232197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FFFF"/>
                </a:solidFill>
                <a:latin typeface="+mn-ea"/>
                <a:sym typeface="+mn-ea"/>
              </a:rPr>
              <a:t>按照计划实施建设</a:t>
            </a:r>
            <a:endParaRPr lang="zh-CN" altLang="en-US" sz="1200" spc="150" dirty="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25" name="椭圆 24"/>
          <p:cNvSpPr/>
          <p:nvPr>
            <p:custDataLst>
              <p:tags r:id="rId13"/>
            </p:custDataLst>
          </p:nvPr>
        </p:nvSpPr>
        <p:spPr>
          <a:xfrm>
            <a:off x="4275817" y="2880369"/>
            <a:ext cx="1979261" cy="1979261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14"/>
            </p:custDataLst>
          </p:nvPr>
        </p:nvSpPr>
        <p:spPr>
          <a:xfrm>
            <a:off x="4537049" y="2919777"/>
            <a:ext cx="267196" cy="267196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正文"/>
          <p:cNvSpPr txBox="1"/>
          <p:nvPr>
            <p:custDataLst>
              <p:tags r:id="rId15"/>
            </p:custDataLst>
          </p:nvPr>
        </p:nvSpPr>
        <p:spPr>
          <a:xfrm>
            <a:off x="4582812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组织资源，包括人力、物力、财力等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椭圆 7"/>
          <p:cNvSpPr/>
          <p:nvPr>
            <p:custDataLst>
              <p:tags r:id="rId16"/>
            </p:custDataLst>
          </p:nvPr>
        </p:nvSpPr>
        <p:spPr>
          <a:xfrm>
            <a:off x="2625797" y="2880369"/>
            <a:ext cx="1979261" cy="1979261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7"/>
            </p:custDataLst>
          </p:nvPr>
        </p:nvSpPr>
        <p:spPr>
          <a:xfrm>
            <a:off x="2887665" y="2919777"/>
            <a:ext cx="267196" cy="26719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正文"/>
          <p:cNvSpPr txBox="1"/>
          <p:nvPr>
            <p:custDataLst>
              <p:tags r:id="rId18"/>
            </p:custDataLst>
          </p:nvPr>
        </p:nvSpPr>
        <p:spPr>
          <a:xfrm>
            <a:off x="2932792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FFFF"/>
                </a:solidFill>
                <a:latin typeface="+mn-ea"/>
                <a:sym typeface="+mn-ea"/>
              </a:rPr>
              <a:t>制定实施计划</a:t>
            </a:r>
            <a:endParaRPr lang="zh-CN" altLang="en-US" sz="1200" spc="150" dirty="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6" name="椭圆 5"/>
          <p:cNvSpPr/>
          <p:nvPr>
            <p:custDataLst>
              <p:tags r:id="rId19"/>
            </p:custDataLst>
          </p:nvPr>
        </p:nvSpPr>
        <p:spPr>
          <a:xfrm>
            <a:off x="789546" y="2880369"/>
            <a:ext cx="1979261" cy="1979261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>
            <p:custDataLst>
              <p:tags r:id="rId20"/>
            </p:custDataLst>
          </p:nvPr>
        </p:nvSpPr>
        <p:spPr>
          <a:xfrm>
            <a:off x="1050778" y="2919777"/>
            <a:ext cx="267196" cy="267196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正文"/>
          <p:cNvSpPr txBox="1"/>
          <p:nvPr>
            <p:custDataLst>
              <p:tags r:id="rId21"/>
            </p:custDataLst>
          </p:nvPr>
        </p:nvSpPr>
        <p:spPr>
          <a:xfrm>
            <a:off x="1096541" y="3451775"/>
            <a:ext cx="1365152" cy="9390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确定建设方案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系统调试与测试</a:t>
            </a:r>
            <a:endParaRPr lang="zh-CN" altLang="en-US"/>
          </a:p>
        </p:txBody>
      </p:sp>
      <p:sp>
        <p:nvSpPr>
          <p:cNvPr id="4" name="圆角矩形 3"/>
          <p:cNvSpPr/>
          <p:nvPr>
            <p:custDataLst>
              <p:tags r:id="rId2"/>
            </p:custDataLst>
          </p:nvPr>
        </p:nvSpPr>
        <p:spPr>
          <a:xfrm rot="16200000">
            <a:off x="5609370" y="-3507110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圆角矩形 4"/>
          <p:cNvSpPr/>
          <p:nvPr>
            <p:custDataLst>
              <p:tags r:id="rId3"/>
            </p:custDataLst>
          </p:nvPr>
        </p:nvSpPr>
        <p:spPr>
          <a:xfrm rot="16200000">
            <a:off x="201507" y="1900753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6" name="圆角矩形 5"/>
          <p:cNvSpPr/>
          <p:nvPr>
            <p:custDataLst>
              <p:tags r:id="rId4"/>
            </p:custDataLst>
          </p:nvPr>
        </p:nvSpPr>
        <p:spPr>
          <a:xfrm rot="16200000">
            <a:off x="5610644" y="-2234634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7" name="圆角矩形 6"/>
          <p:cNvSpPr/>
          <p:nvPr>
            <p:custDataLst>
              <p:tags r:id="rId5"/>
            </p:custDataLst>
          </p:nvPr>
        </p:nvSpPr>
        <p:spPr>
          <a:xfrm rot="16200000">
            <a:off x="202781" y="3173866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10" name="圆角矩形 9"/>
          <p:cNvSpPr/>
          <p:nvPr>
            <p:custDataLst>
              <p:tags r:id="rId6"/>
            </p:custDataLst>
          </p:nvPr>
        </p:nvSpPr>
        <p:spPr>
          <a:xfrm rot="16200000">
            <a:off x="5609370" y="-986372"/>
            <a:ext cx="965843" cy="1096132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1" name="圆角矩形 10"/>
          <p:cNvSpPr/>
          <p:nvPr>
            <p:custDataLst>
              <p:tags r:id="rId7"/>
            </p:custDataLst>
          </p:nvPr>
        </p:nvSpPr>
        <p:spPr>
          <a:xfrm rot="16200000">
            <a:off x="201507" y="4421491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25000"/>
          </a:bodyPr>
          <a:lstStyle/>
          <a:p>
            <a:pPr algn="ctr" fontAlgn="auto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圆角矩形 11"/>
          <p:cNvSpPr/>
          <p:nvPr>
            <p:custDataLst>
              <p:tags r:id="rId8"/>
            </p:custDataLst>
          </p:nvPr>
        </p:nvSpPr>
        <p:spPr>
          <a:xfrm rot="16200000">
            <a:off x="5610644" y="285467"/>
            <a:ext cx="965843" cy="1096211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79400" dist="114300" dir="1020000" algn="b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圆角矩形 12"/>
          <p:cNvSpPr/>
          <p:nvPr>
            <p:custDataLst>
              <p:tags r:id="rId9"/>
            </p:custDataLst>
          </p:nvPr>
        </p:nvSpPr>
        <p:spPr>
          <a:xfrm rot="16200000">
            <a:off x="202781" y="5693967"/>
            <a:ext cx="964253" cy="144678"/>
          </a:xfrm>
          <a:prstGeom prst="roundRect">
            <a:avLst>
              <a:gd name="adj" fmla="val 7894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800000" scaled="0"/>
          </a:gradFill>
          <a:ln>
            <a:noFill/>
          </a:ln>
          <a:effectLst>
            <a:outerShdw blurRad="381000" dist="63500" dir="18900000" algn="bl" rotWithShape="0">
              <a:srgbClr val="4575F0">
                <a:alpha val="4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 fontScale="25000"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ea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071914" y="4011138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对系统进行调试，解决可能出现的问题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1071914" y="5284251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定期对系统进行测试，确保系统正常运行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071914" y="1490400"/>
            <a:ext cx="10501055" cy="965843"/>
          </a:xfrm>
          <a:prstGeom prst="rect">
            <a:avLst/>
          </a:prstGeom>
        </p:spPr>
        <p:txBody>
          <a:bodyPr vert="horz" wrap="square" lIns="90000" tIns="46800" rIns="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对智慧矿山数据接入系统进行全面测试</a:t>
            </a:r>
            <a:endParaRPr lang="zh-CN" altLang="en-US" sz="2400" dirty="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071914" y="2764787"/>
            <a:ext cx="10501055" cy="965047"/>
          </a:xfrm>
          <a:prstGeom prst="rect">
            <a:avLst/>
          </a:prstGeom>
        </p:spPr>
        <p:txBody>
          <a:bodyPr vert="horz" wrap="square" lIns="90000" tIns="46800" rIns="90000" bIns="46800" rtlCol="0" anchor="ctr" anchorCtr="0">
            <a:normAutofit/>
          </a:bodyPr>
          <a:lstStyle>
            <a:defPPr>
              <a:defRPr lang="zh-CN"/>
            </a:defPPr>
            <a:lvl1pPr fontAlgn="auto">
              <a:lnSpc>
                <a:spcPct val="120000"/>
              </a:lnSpc>
              <a:spcBef>
                <a:spcPct val="0"/>
              </a:spcBef>
              <a:buNone/>
              <a:defRPr sz="1600" b="0" u="none" strike="noStrike" cap="none" spc="200" normalizeH="0" baseline="0"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2400" dirty="0">
                <a:latin typeface="+mn-ea"/>
                <a:ea typeface="+mn-ea"/>
              </a:rPr>
              <a:t>确保系统稳定、可靠、安全</a:t>
            </a:r>
            <a:endParaRPr lang="zh-CN" altLang="en-US" sz="2400" dirty="0">
              <a:latin typeface="+mn-ea"/>
              <a:ea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系统运行维护方案</a:t>
            </a:r>
            <a:endParaRPr lang="zh-CN" altLang="en-US"/>
          </a:p>
        </p:txBody>
      </p:sp>
      <p:sp>
        <p:nvSpPr>
          <p:cNvPr id="5" name="矩形: 圆角 4"/>
          <p:cNvSpPr/>
          <p:nvPr>
            <p:custDataLst>
              <p:tags r:id="rId2"/>
            </p:custDataLst>
          </p:nvPr>
        </p:nvSpPr>
        <p:spPr>
          <a:xfrm>
            <a:off x="608400" y="3368738"/>
            <a:ext cx="2562130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olidFill>
                <a:schemeClr val="dk1"/>
              </a:solidFill>
              <a:sym typeface="+mn-ea"/>
            </a:endParaRPr>
          </a:p>
        </p:txBody>
      </p:sp>
      <p:sp>
        <p:nvSpPr>
          <p:cNvPr id="4" name="正文"/>
          <p:cNvSpPr txBox="1"/>
          <p:nvPr>
            <p:custDataLst>
              <p:tags r:id="rId3"/>
            </p:custDataLst>
          </p:nvPr>
        </p:nvSpPr>
        <p:spPr>
          <a:xfrm>
            <a:off x="778352" y="3574335"/>
            <a:ext cx="2221465" cy="6034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lstStyle/>
          <a:p>
            <a:pPr indent="0" algn="l" fontAlgn="auto">
              <a:lnSpc>
                <a:spcPct val="130000"/>
              </a:lnSpc>
            </a:pPr>
            <a:r>
              <a:rPr lang="zh-CN" altLang="en-US" sz="1600" spc="150" dirty="0">
                <a:solidFill>
                  <a:schemeClr val="tx1"/>
                </a:solidFill>
                <a:latin typeface="+mn-ea"/>
              </a:rPr>
              <a:t>制定运行维护管理制度</a:t>
            </a:r>
            <a:endParaRPr lang="zh-CN" altLang="en-US" sz="1600" spc="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" name="矩形: 圆角 4"/>
          <p:cNvSpPr/>
          <p:nvPr>
            <p:custDataLst>
              <p:tags r:id="rId4"/>
            </p:custDataLst>
          </p:nvPr>
        </p:nvSpPr>
        <p:spPr>
          <a:xfrm>
            <a:off x="9016232" y="3369375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olidFill>
                <a:schemeClr val="dk1"/>
              </a:solidFill>
              <a:sym typeface="+mn-ea"/>
            </a:endParaRPr>
          </a:p>
        </p:txBody>
      </p:sp>
      <p:sp>
        <p:nvSpPr>
          <p:cNvPr id="8" name="正文"/>
          <p:cNvSpPr txBox="1"/>
          <p:nvPr>
            <p:custDataLst>
              <p:tags r:id="rId5"/>
            </p:custDataLst>
          </p:nvPr>
        </p:nvSpPr>
        <p:spPr>
          <a:xfrm>
            <a:off x="9186183" y="3574972"/>
            <a:ext cx="2221465" cy="6034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indent="0" algn="l" fontAlgn="auto">
              <a:lnSpc>
                <a:spcPct val="130000"/>
              </a:lnSpc>
            </a:pPr>
            <a:r>
              <a:rPr lang="zh-CN" altLang="en-US" sz="1600" spc="150" dirty="0">
                <a:solidFill>
                  <a:schemeClr val="tx1"/>
                </a:solidFill>
                <a:latin typeface="+mn-ea"/>
              </a:rPr>
              <a:t>保证数据安全和备份</a:t>
            </a:r>
            <a:endParaRPr lang="zh-CN" altLang="en-US" sz="1600" spc="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矩形: 圆角 4"/>
          <p:cNvSpPr/>
          <p:nvPr>
            <p:custDataLst>
              <p:tags r:id="rId6"/>
            </p:custDataLst>
          </p:nvPr>
        </p:nvSpPr>
        <p:spPr>
          <a:xfrm>
            <a:off x="3411011" y="3370011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olidFill>
                <a:schemeClr val="dk1"/>
              </a:solidFill>
              <a:sym typeface="+mn-ea"/>
            </a:endParaRPr>
          </a:p>
        </p:txBody>
      </p:sp>
      <p:sp>
        <p:nvSpPr>
          <p:cNvPr id="11" name="正文"/>
          <p:cNvSpPr txBox="1"/>
          <p:nvPr>
            <p:custDataLst>
              <p:tags r:id="rId7"/>
            </p:custDataLst>
          </p:nvPr>
        </p:nvSpPr>
        <p:spPr>
          <a:xfrm>
            <a:off x="3581599" y="3575608"/>
            <a:ext cx="2221465" cy="6034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indent="0" algn="l" fontAlgn="auto">
              <a:lnSpc>
                <a:spcPct val="130000"/>
              </a:lnSpc>
            </a:pPr>
            <a:r>
              <a:rPr lang="zh-CN" altLang="en-US" sz="1600" spc="150" dirty="0">
                <a:solidFill>
                  <a:schemeClr val="tx1"/>
                </a:solidFill>
                <a:latin typeface="+mn-ea"/>
              </a:rPr>
              <a:t>定期检查和保养设备</a:t>
            </a:r>
            <a:endParaRPr lang="zh-CN" altLang="en-US" sz="1600" spc="15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矩形: 圆角 4"/>
          <p:cNvSpPr/>
          <p:nvPr>
            <p:custDataLst>
              <p:tags r:id="rId8"/>
            </p:custDataLst>
          </p:nvPr>
        </p:nvSpPr>
        <p:spPr>
          <a:xfrm>
            <a:off x="6213621" y="3370648"/>
            <a:ext cx="2562005" cy="1001251"/>
          </a:xfrm>
          <a:prstGeom prst="roundRect">
            <a:avLst>
              <a:gd name="adj" fmla="val 10597"/>
            </a:avLst>
          </a:prstGeom>
          <a:solidFill>
            <a:schemeClr val="bg1"/>
          </a:solidFill>
          <a:ln w="6350">
            <a:solidFill>
              <a:schemeClr val="accent1">
                <a:alpha val="5000"/>
              </a:schemeClr>
            </a:solidFill>
          </a:ln>
          <a:effectLst>
            <a:outerShdw blurRad="127000" dist="254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olidFill>
                <a:schemeClr val="dk1"/>
              </a:solidFill>
              <a:sym typeface="+mn-ea"/>
            </a:endParaRPr>
          </a:p>
        </p:txBody>
      </p:sp>
      <p:sp>
        <p:nvSpPr>
          <p:cNvPr id="13" name="正文"/>
          <p:cNvSpPr txBox="1"/>
          <p:nvPr>
            <p:custDataLst>
              <p:tags r:id="rId9"/>
            </p:custDataLst>
          </p:nvPr>
        </p:nvSpPr>
        <p:spPr>
          <a:xfrm>
            <a:off x="6383573" y="3576245"/>
            <a:ext cx="2221465" cy="60342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indent="0" algn="l" fontAlgn="auto">
              <a:lnSpc>
                <a:spcPct val="130000"/>
              </a:lnSpc>
            </a:pPr>
            <a:r>
              <a:rPr lang="zh-CN" altLang="en-US" sz="1600" spc="150" dirty="0">
                <a:solidFill>
                  <a:schemeClr val="tx1"/>
                </a:solidFill>
                <a:latin typeface="+mn-ea"/>
              </a:rPr>
              <a:t>及时处理故障和问题</a:t>
            </a:r>
            <a:endParaRPr lang="zh-CN" altLang="en-US" sz="1600" spc="150" dirty="0">
              <a:solidFill>
                <a:schemeClr val="tx1"/>
              </a:solidFill>
              <a:latin typeface="+mn-ea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系统安全性保障措施</a:t>
            </a:r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"/>
            </p:custDataLst>
          </p:nvPr>
        </p:nvSpPr>
        <p:spPr>
          <a:xfrm>
            <a:off x="2677374" y="1490400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物理安全：包括机房建设、访问控制和安全监控等措施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2677374" y="2725605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数据安全：数据加密、备份和恢复等措施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2677374" y="3960809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网络安全：网络防火墙、入侵检测和防御等措施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2677374" y="5196014"/>
            <a:ext cx="6832256" cy="1053586"/>
          </a:xfrm>
          <a:prstGeom prst="rect">
            <a:avLst/>
          </a:prstGeom>
        </p:spPr>
        <p:txBody>
          <a:bodyPr wrap="square" lIns="0" rIns="0">
            <a:normAutofit/>
          </a:bodyPr>
          <a:p>
            <a:pPr marL="171450" indent="-171450" algn="l" fontAlgn="auto">
              <a:lnSpc>
                <a:spcPct val="130000"/>
              </a:lnSpc>
              <a:buClr>
                <a:schemeClr val="accent1"/>
              </a:buClr>
              <a:buSzPct val="80000"/>
              <a:buFont typeface="Wingdings" panose="05000000000000000000" charset="0"/>
              <a:buChar char="l"/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终端安全：终端加密、防病毒等措施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6500"/>
              <a:t>总结与展望</a:t>
            </a:r>
            <a:endParaRPr lang="zh-CN" altLang="en-US" sz="6500"/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lang="en-US" altLang="zh-CN" dirty="0"/>
              <a:t>PART 08</a:t>
            </a:r>
            <a:endParaRPr lang="en-US" altLang="zh-CN" dirty="0"/>
          </a:p>
        </p:txBody>
      </p:sp>
    </p:spTree>
    <p:custDataLst>
      <p:tags r:id="rId3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系统建设成果总结</a:t>
            </a:r>
            <a:endParaRPr lang="zh-CN" altLang="en-US"/>
          </a:p>
        </p:txBody>
      </p:sp>
      <p:sp>
        <p:nvSpPr>
          <p:cNvPr id="59" name="弧形 58"/>
          <p:cNvSpPr/>
          <p:nvPr>
            <p:custDataLst>
              <p:tags r:id="rId2"/>
            </p:custDataLst>
          </p:nvPr>
        </p:nvSpPr>
        <p:spPr>
          <a:xfrm>
            <a:off x="8107722" y="2135061"/>
            <a:ext cx="3470681" cy="3470681"/>
          </a:xfrm>
          <a:prstGeom prst="arc">
            <a:avLst>
              <a:gd name="adj1" fmla="val 15382684"/>
              <a:gd name="adj2" fmla="val 7430173"/>
            </a:avLst>
          </a:prstGeom>
          <a:ln w="28575">
            <a:solidFill>
              <a:schemeClr val="accent1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弧形 57"/>
          <p:cNvSpPr/>
          <p:nvPr>
            <p:custDataLst>
              <p:tags r:id="rId3"/>
            </p:custDataLst>
          </p:nvPr>
        </p:nvSpPr>
        <p:spPr>
          <a:xfrm>
            <a:off x="608400" y="2135061"/>
            <a:ext cx="3470681" cy="3470681"/>
          </a:xfrm>
          <a:prstGeom prst="arc">
            <a:avLst>
              <a:gd name="adj1" fmla="val 2576083"/>
              <a:gd name="adj2" fmla="val 12584694"/>
            </a:avLst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椭圆 22"/>
          <p:cNvSpPr/>
          <p:nvPr>
            <p:custDataLst>
              <p:tags r:id="rId4"/>
            </p:custDataLst>
          </p:nvPr>
        </p:nvSpPr>
        <p:spPr>
          <a:xfrm>
            <a:off x="8448899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椭圆 23"/>
          <p:cNvSpPr/>
          <p:nvPr>
            <p:custDataLst>
              <p:tags r:id="rId5"/>
            </p:custDataLst>
          </p:nvPr>
        </p:nvSpPr>
        <p:spPr>
          <a:xfrm>
            <a:off x="8835066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正文"/>
          <p:cNvSpPr txBox="1"/>
          <p:nvPr>
            <p:custDataLst>
              <p:tags r:id="rId6"/>
            </p:custDataLst>
          </p:nvPr>
        </p:nvSpPr>
        <p:spPr>
          <a:xfrm>
            <a:off x="8901614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FFFF"/>
                </a:solidFill>
                <a:latin typeface="+mn-ea"/>
                <a:sym typeface="+mn-ea"/>
              </a:rPr>
              <a:t>推动了矿山行业的数字化转型和升级</a:t>
            </a:r>
            <a:endParaRPr lang="zh-CN" altLang="en-US" sz="1200" spc="150" dirty="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25" name="椭圆 24"/>
          <p:cNvSpPr/>
          <p:nvPr>
            <p:custDataLst>
              <p:tags r:id="rId7"/>
            </p:custDataLst>
          </p:nvPr>
        </p:nvSpPr>
        <p:spPr>
          <a:xfrm>
            <a:off x="6016610" y="2410627"/>
            <a:ext cx="2918746" cy="2918746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椭圆 25"/>
          <p:cNvSpPr/>
          <p:nvPr>
            <p:custDataLst>
              <p:tags r:id="rId8"/>
            </p:custDataLst>
          </p:nvPr>
        </p:nvSpPr>
        <p:spPr>
          <a:xfrm>
            <a:off x="6401840" y="2468739"/>
            <a:ext cx="394024" cy="394024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正文"/>
          <p:cNvSpPr txBox="1"/>
          <p:nvPr>
            <p:custDataLst>
              <p:tags r:id="rId9"/>
            </p:custDataLst>
          </p:nvPr>
        </p:nvSpPr>
        <p:spPr>
          <a:xfrm>
            <a:off x="646932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建立了智慧矿山数据接入系统的标准体系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椭圆 7"/>
          <p:cNvSpPr/>
          <p:nvPr>
            <p:custDataLst>
              <p:tags r:id="rId10"/>
            </p:custDataLst>
          </p:nvPr>
        </p:nvSpPr>
        <p:spPr>
          <a:xfrm>
            <a:off x="3584322" y="2410627"/>
            <a:ext cx="2918746" cy="2918746"/>
          </a:xfrm>
          <a:prstGeom prst="ellipse">
            <a:avLst/>
          </a:prstGeom>
          <a:gradFill flip="none" rotWithShape="1">
            <a:gsLst>
              <a:gs pos="19580">
                <a:schemeClr val="accent1">
                  <a:lumMod val="40000"/>
                  <a:lumOff val="60000"/>
                </a:schemeClr>
              </a:gs>
              <a:gs pos="94000">
                <a:schemeClr val="accent1">
                  <a:lumMod val="75000"/>
                </a:schemeClr>
              </a:gs>
              <a:gs pos="7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  <a:effectLst>
            <a:outerShdw blurRad="203200" dist="101600" dir="2700000" algn="tl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1"/>
            </p:custDataLst>
          </p:nvPr>
        </p:nvSpPr>
        <p:spPr>
          <a:xfrm>
            <a:off x="3969551" y="2468739"/>
            <a:ext cx="394024" cy="394024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正文"/>
          <p:cNvSpPr txBox="1"/>
          <p:nvPr>
            <p:custDataLst>
              <p:tags r:id="rId12"/>
            </p:custDataLst>
          </p:nvPr>
        </p:nvSpPr>
        <p:spPr>
          <a:xfrm>
            <a:off x="4037037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rgbClr val="FFFFFF"/>
                </a:solidFill>
                <a:latin typeface="+mn-ea"/>
                <a:sym typeface="+mn-ea"/>
              </a:rPr>
              <a:t>提高了矿山生产效率和安全性</a:t>
            </a:r>
            <a:endParaRPr lang="zh-CN" altLang="en-US" sz="1200" spc="150" dirty="0">
              <a:solidFill>
                <a:srgbClr val="FFFFFF"/>
              </a:solidFill>
              <a:latin typeface="+mn-ea"/>
              <a:sym typeface="+mn-ea"/>
            </a:endParaRPr>
          </a:p>
        </p:txBody>
      </p:sp>
      <p:sp>
        <p:nvSpPr>
          <p:cNvPr id="6" name="椭圆 5"/>
          <p:cNvSpPr/>
          <p:nvPr>
            <p:custDataLst>
              <p:tags r:id="rId13"/>
            </p:custDataLst>
          </p:nvPr>
        </p:nvSpPr>
        <p:spPr>
          <a:xfrm>
            <a:off x="875530" y="2410627"/>
            <a:ext cx="2918746" cy="2918746"/>
          </a:xfrm>
          <a:prstGeom prst="ellipse">
            <a:avLst/>
          </a:prstGeom>
          <a:gradFill flip="none" rotWithShape="1">
            <a:gsLst>
              <a:gs pos="75000">
                <a:schemeClr val="accent1">
                  <a:lumMod val="20000"/>
                  <a:lumOff val="80000"/>
                </a:schemeClr>
              </a:gs>
              <a:gs pos="48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alpha val="20000"/>
                  </a:schemeClr>
                </a:gs>
                <a:gs pos="65000">
                  <a:schemeClr val="accent1"/>
                </a:gs>
                <a:gs pos="32000">
                  <a:schemeClr val="accent1">
                    <a:alpha val="20000"/>
                  </a:schemeClr>
                </a:gs>
              </a:gsLst>
              <a:lin ang="8100000" scaled="1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椭圆 4"/>
          <p:cNvSpPr/>
          <p:nvPr>
            <p:custDataLst>
              <p:tags r:id="rId14"/>
            </p:custDataLst>
          </p:nvPr>
        </p:nvSpPr>
        <p:spPr>
          <a:xfrm>
            <a:off x="1260759" y="2468739"/>
            <a:ext cx="394024" cy="394024"/>
          </a:xfrm>
          <a:prstGeom prst="ellipse">
            <a:avLst/>
          </a:prstGeom>
          <a:gradFill flip="none" rotWithShape="1">
            <a:gsLst>
              <a:gs pos="82000">
                <a:schemeClr val="accent1">
                  <a:lumMod val="75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33000">
                <a:schemeClr val="accent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190500" sx="102000" sy="102000" algn="ctr" rotWithShape="0">
              <a:schemeClr val="accent1">
                <a:alpha val="2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正文"/>
          <p:cNvSpPr txBox="1"/>
          <p:nvPr>
            <p:custDataLst>
              <p:tags r:id="rId15"/>
            </p:custDataLst>
          </p:nvPr>
        </p:nvSpPr>
        <p:spPr>
          <a:xfrm>
            <a:off x="1328245" y="3253258"/>
            <a:ext cx="2013141" cy="13847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indent="0" algn="ctr" fontAlgn="auto">
              <a:lnSpc>
                <a:spcPct val="130000"/>
              </a:lnSpc>
            </a:pPr>
            <a:r>
              <a:rPr lang="zh-CN" altLang="en-US" sz="1200" spc="15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sym typeface="+mn-ea"/>
              </a:rPr>
              <a:t>实现了矿山生产过程的全面数字化</a:t>
            </a:r>
            <a:endParaRPr lang="zh-CN" altLang="en-US" sz="1200" spc="15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系统未来发展展望</a:t>
            </a:r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2"/>
            </p:custDataLst>
          </p:nvPr>
        </p:nvSpPr>
        <p:spPr>
          <a:xfrm>
            <a:off x="2423413" y="1571203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持续优化数据接入技术，提高系统稳定性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3"/>
            </p:custDataLst>
          </p:nvPr>
        </p:nvSpPr>
        <p:spPr>
          <a:xfrm flipV="1">
            <a:off x="2345059" y="149040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4"/>
            </p:custDataLst>
          </p:nvPr>
        </p:nvSpPr>
        <p:spPr>
          <a:xfrm flipH="1">
            <a:off x="8528509" y="205112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5"/>
            </p:custDataLst>
          </p:nvPr>
        </p:nvSpPr>
        <p:spPr>
          <a:xfrm>
            <a:off x="2423413" y="288853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扩展数据应用范围，为矿山生产提供全面的数据支持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30" name="任意多边形 29"/>
          <p:cNvSpPr/>
          <p:nvPr>
            <p:custDataLst>
              <p:tags r:id="rId6"/>
            </p:custDataLst>
          </p:nvPr>
        </p:nvSpPr>
        <p:spPr>
          <a:xfrm flipV="1">
            <a:off x="2345059" y="2807730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7"/>
            </p:custDataLst>
          </p:nvPr>
        </p:nvSpPr>
        <p:spPr>
          <a:xfrm flipH="1">
            <a:off x="8528509" y="3368452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2423413" y="4205862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推进5G、物联网、人工智能等技术在矿山数据接入领域的应用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8" name="任意多边形 7"/>
          <p:cNvSpPr/>
          <p:nvPr>
            <p:custDataLst>
              <p:tags r:id="rId9"/>
            </p:custDataLst>
          </p:nvPr>
        </p:nvSpPr>
        <p:spPr>
          <a:xfrm flipV="1">
            <a:off x="2345059" y="412505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10"/>
            </p:custDataLst>
          </p:nvPr>
        </p:nvSpPr>
        <p:spPr>
          <a:xfrm flipH="1">
            <a:off x="8528509" y="468578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11"/>
            </p:custDataLst>
          </p:nvPr>
        </p:nvSpPr>
        <p:spPr>
          <a:xfrm>
            <a:off x="2423413" y="5523191"/>
            <a:ext cx="7342439" cy="645606"/>
          </a:xfrm>
          <a:prstGeom prst="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lIns="252095" rtlCol="0" anchor="ctr" anchorCtr="0">
            <a:normAutofit/>
          </a:bodyPr>
          <a:p>
            <a:pPr algn="l"/>
            <a:r>
              <a:rPr lang="zh-CN" altLang="en-US" sz="12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+mn-ea"/>
              </a:rPr>
              <a:t>建立更加智能、高效、安全的智慧矿山数据接入系统，提高矿山安全生产水平和效率。</a:t>
            </a:r>
            <a:endParaRPr lang="zh-CN" altLang="en-US" sz="1200" spc="1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+mn-ea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 flipV="1">
            <a:off x="2345059" y="5442389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 flipH="1">
            <a:off x="8528509" y="6003111"/>
            <a:ext cx="1313249" cy="247305"/>
          </a:xfrm>
          <a:custGeom>
            <a:avLst/>
            <a:gdLst>
              <a:gd name="connsiteX0" fmla="*/ 0 w 469"/>
              <a:gd name="connsiteY0" fmla="*/ 0 h 303"/>
              <a:gd name="connsiteX1" fmla="*/ 0 w 469"/>
              <a:gd name="connsiteY1" fmla="*/ 300 h 303"/>
              <a:gd name="connsiteX2" fmla="*/ 469 w 469"/>
              <a:gd name="connsiteY2" fmla="*/ 303 h 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9" h="303">
                <a:moveTo>
                  <a:pt x="0" y="0"/>
                </a:moveTo>
                <a:lnTo>
                  <a:pt x="0" y="300"/>
                </a:lnTo>
                <a:lnTo>
                  <a:pt x="469" y="303"/>
                </a:lnTo>
              </a:path>
            </a:pathLst>
          </a:custGeom>
          <a:noFill/>
          <a:ln w="63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4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lang="zh-CN" altLang="en-US" dirty="0"/>
              <a:t>感谢您的观看</a:t>
            </a:r>
            <a:endParaRPr lang="zh-CN" altLang="en-US" dirty="0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汇报人：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11929110" y="25146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endParaRPr lang="zh-CN" altLang="en-US" dirty="0" err="1" smtClean="0">
              <a:solidFill>
                <a:schemeClr val="accent2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1.0"/>
  <p:tag name="KSO_WM_UNIT_TYPE" val="i"/>
  <p:tag name="KSO_WM_UNIT_INDEX" val="1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1.0"/>
  <p:tag name="KSO_WM_UNIT_TYPE" val="i"/>
  <p:tag name="KSO_WM_UNIT_INDEX" val="2"/>
</p:tagLst>
</file>

<file path=ppt/tags/tag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1.0"/>
  <p:tag name="KSO_WM_UNIT_TYPE" val="i"/>
  <p:tag name="KSO_WM_UNIT_INDEX" val="3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1.0"/>
  <p:tag name="KSO_WM_UNIT_TYPE" val="i"/>
  <p:tag name="KSO_WM_UNIT_INDEX" val="4"/>
</p:tagLst>
</file>

<file path=ppt/tags/tag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1.0"/>
  <p:tag name="KSO_WM_UNIT_TYPE" val="i"/>
  <p:tag name="KSO_WM_UNIT_INDEX" val="5"/>
</p:tagLst>
</file>

<file path=ppt/tags/tag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1.0"/>
  <p:tag name="KSO_WM_UNIT_TYPE" val="i"/>
  <p:tag name="KSO_WM_UNIT_INDEX" val="6"/>
</p:tagLst>
</file>

<file path=ppt/tags/tag7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1.0"/>
  <p:tag name="KSO_WM_UNIT_TYPE" val="i"/>
  <p:tag name="KSO_WM_UNIT_INDEX" val="7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TYPE" val="b"/>
  <p:tag name="KSO_WM_UNIT_INDEX" val="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1.0"/>
  <p:tag name="KSO_WM_UNIT_TYPE" val="i"/>
  <p:tag name="KSO_WM_UNIT_INDEX" val="1"/>
</p:tagLst>
</file>

<file path=ppt/tags/tag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1.0"/>
  <p:tag name="KSO_WM_UNIT_TYPE" val="i"/>
  <p:tag name="KSO_WM_UNIT_INDEX" val="2"/>
</p:tagLst>
</file>

<file path=ppt/tags/tag8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1.0"/>
  <p:tag name="KSO_WM_UNIT_TYPE" val="i"/>
  <p:tag name="KSO_WM_UNIT_INDEX" val="3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1.0"/>
  <p:tag name="KSO_WM_UNIT_TYPE" val="i"/>
  <p:tag name="KSO_WM_UNIT_INDEX" val="4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副标题"/>
  <p:tag name="KSO_WM_UNIT_NOCLEAR" val="0"/>
  <p:tag name="KSO_WM_UNIT_VALUE" val="10"/>
  <p:tag name="KSO_WM_UNIT_TYPE" val="b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1.0"/>
  <p:tag name="KSO_WM_UNIT_TYPE" val="i"/>
  <p:tag name="KSO_WM_UNIT_INDEX" val="1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1.0"/>
  <p:tag name="KSO_WM_UNIT_TYPE" val="i"/>
  <p:tag name="KSO_WM_UNIT_INDEX" val="2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1.0"/>
  <p:tag name="KSO_WM_UNIT_TYPE" val="i"/>
  <p:tag name="KSO_WM_UNIT_INDEX" val="3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1.0"/>
  <p:tag name="KSO_WM_UNIT_TYPE" val="i"/>
  <p:tag name="KSO_WM_UNIT_INDEX" val="4"/>
</p:tagLst>
</file>

<file path=ppt/tags/tag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1.0"/>
  <p:tag name="KSO_WM_UNIT_TYPE" val="i"/>
  <p:tag name="KSO_WM_UNIT_INDEX" val="5"/>
</p:tagLst>
</file>

<file path=ppt/tags/tag9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1.0"/>
  <p:tag name="KSO_WM_UNIT_TYPE" val="i"/>
  <p:tag name="KSO_WM_UNIT_INDEX" val="6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1.0"/>
  <p:tag name="KSO_WM_UNIT_TYPE" val="i"/>
  <p:tag name="KSO_WM_UNIT_INDEX" val="7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1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UNIT_VALUE" val="160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  <p:tag name="KSO_WM_UNIT_VALUE" val="160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1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3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UNIT_TYPE" val="i"/>
  <p:tag name="KSO_WM_UNIT_INDEX" val="1"/>
</p:tagLst>
</file>

<file path=ppt/tags/tag13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1.0"/>
  <p:tag name="KSO_WM_UNIT_TYPE" val="i"/>
  <p:tag name="KSO_WM_UNIT_INDEX" val="2"/>
</p:tagLst>
</file>

<file path=ppt/tags/tag13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1.0"/>
  <p:tag name="KSO_WM_UNIT_TYPE" val="i"/>
  <p:tag name="KSO_WM_UNIT_INDEX" val="3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1.0"/>
  <p:tag name="KSO_WM_UNIT_TYPE" val="i"/>
  <p:tag name="KSO_WM_UNIT_INDEX" val="4"/>
</p:tagLst>
</file>

<file path=ppt/tags/tag13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1.0"/>
  <p:tag name="KSO_WM_UNIT_TYPE" val="i"/>
  <p:tag name="KSO_WM_UNIT_INDEX" val="5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1.0"/>
  <p:tag name="KSO_WM_BEAUTIFY_FLAG" val="#wm#"/>
  <p:tag name="KSO_WM_UNIT_TYPE" val="i"/>
  <p:tag name="KSO_WM_UNIT_INDEX" val="6"/>
</p:tagLst>
</file>

<file path=ppt/tags/tag13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1.0"/>
  <p:tag name="KSO_WM_UNIT_TYPE" val="i"/>
  <p:tag name="KSO_WM_UNIT_INDEX" val="7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1.0"/>
  <p:tag name="KSO_WM_UNIT_TYPE" val="i"/>
  <p:tag name="KSO_WM_UNIT_INDEX" val="8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UNIT_NOCLEAR" val="0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5"/>
  <p:tag name="KSO_WM_UNIT_LAYERLEVEL" val="1"/>
  <p:tag name="KSO_WM_TAG_VERSION" val="1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5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30977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1.0"/>
  <p:tag name="KSO_WM_UNIT_TYPE" val="i"/>
  <p:tag name="KSO_WM_UNIT_INDEX" val="1"/>
</p:tagLst>
</file>

<file path=ppt/tags/tag151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1.0"/>
  <p:tag name="KSO_WM_BEAUTIFY_FLAG" val="#wm#"/>
  <p:tag name="KSO_WM_TEMPLATE_CATEGORY" val="custom"/>
  <p:tag name="KSO_WM_TEMPLATE_INDEX" val="20230977"/>
  <p:tag name="KSO_WM_SPECIAL_SOURCE" val="bdnull"/>
  <p:tag name="KSO_WM_TEMPLATE_THUMBS_INDEX" val="1、9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977_1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单击此处&#10;添加文档标题"/>
</p:tagLst>
</file>

<file path=ppt/tags/tag1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977_1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WPS,A CLICK TO UNLIMITED POSSIBILITES"/>
</p:tagLst>
</file>

<file path=ppt/tags/tag154.xml><?xml version="1.0" encoding="utf-8"?>
<p:tagLst xmlns:p="http://schemas.openxmlformats.org/presentationml/2006/main">
  <p:tag name="KSO_WM_UNIT_SUBTYPE" val="b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0977_1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PRESET_TEXT" val="汇报人：WPS"/>
</p:tagLst>
</file>

<file path=ppt/tags/tag155.xml><?xml version="1.0" encoding="utf-8"?>
<p:tagLst xmlns:p="http://schemas.openxmlformats.org/presentationml/2006/main">
  <p:tag name="KSO_WM_SLIDE_ID" val="custom20230977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30977"/>
  <p:tag name="KSO_WM_SLIDE_LAYOUT" val="a_b_f"/>
  <p:tag name="KSO_WM_SLIDE_LAYOUT_CNT" val="1_1_1"/>
  <p:tag name="KSO_WM_SLIDE_TYPE" val="title"/>
  <p:tag name="KSO_WM_SLIDE_SUBTYPE" val="pureTxt"/>
  <p:tag name="KSO_WM_SPECIAL_SOURCE" val="bdnull"/>
  <p:tag name="KSO_WM_TEMPLATE_THUMBS_INDEX" val="1、9"/>
  <p:tag name="KSO_WM_SLIDE_THEME_ID" val="3312324"/>
  <p:tag name="KSO_WM_SLIDE_THEME_NAME" val="蓝色建筑商务风模板"/>
</p:tagLst>
</file>

<file path=ppt/tags/tag15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1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2"/>
  <p:tag name="KSO_WM_UNIT_ID" val="custom20230977_6*l_h_i*1_1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custom20230977_6*l_h_a*1_1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&#10;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1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1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3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2"/>
  <p:tag name="KSO_WM_UNIT_ID" val="custom20230977_6*l_h_i*1_3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custom20230977_6*l_h_a*1_3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&#10;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3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3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6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2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2"/>
  <p:tag name="KSO_WM_UNIT_ID" val="custom20230977_6*l_h_i*1_2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custom20230977_6*l_h_a*1_2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&#10;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2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2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4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4_2"/>
  <p:tag name="KSO_WM_UNIT_ID" val="custom20230977_6*l_h_i*1_4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custom20230977_6*l_h_a*1_4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&#10;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7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4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4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5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5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5_2"/>
  <p:tag name="KSO_WM_UNIT_ID" val="custom20230977_6*l_h_i*1_5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5_1"/>
  <p:tag name="KSO_WM_UNIT_ID" val="custom20230977_6*l_h_a*1_5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&#10;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5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5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1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6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3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gradient&quot;:[{&quot;brightness&quot;:0.4000000059604645,&quot;colorType&quot;:1,&quot;foreColorIndex&quot;:5,&quot;pos&quot;:0,&quot;transparency&quot;:0},{&quot;brightness&quot;:0,&quot;colorType&quot;:1,&quot;foreColorIndex&quot;:5,&quot;pos&quot;:0.69999998807907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i*1_6_4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6_4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6_2"/>
  <p:tag name="KSO_WM_UNIT_ID" val="custom20230977_6*l_h_i*1_6_2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custom20230977_6*l_h_a*1_6_1"/>
  <p:tag name="KSO_WM_TEMPLATE_CATEGORY" val="custom"/>
  <p:tag name="KSO_WM_TEMPLATE_INDEX" val="20230977"/>
  <p:tag name="KSO_WM_UNIT_LAYERLEVEL" val="1_1_1"/>
  <p:tag name="KSO_WM_TAG_VERSION" val="1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添加&#10;目录标题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,&quot;colorType&quot;:1,&quot;foreColorIndex&quot;:5,&quot;pos&quot;:0,&quot;transparency&quot;:0},{&quot;brightness&quot;:0,&quot;colorType&quot;:1,&quot;foreColorIndex&quot;:6,&quot;pos&quot;:0.69999998807907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custom20230977_6*l_h_x*1_6_3"/>
  <p:tag name="KSO_WM_TEMPLATE_CATEGORY" val="custom"/>
  <p:tag name="KSO_WM_TEMPLATE_INDEX" val="20230977"/>
  <p:tag name="KSO_WM_UNIT_LAYERLEVEL" val="1_1_1"/>
  <p:tag name="KSO_WM_TAG_VERSION" val="1.0"/>
  <p:tag name="KSO_WM_DIAGRAM_VERSION" val="3"/>
  <p:tag name="KSO_WM_DIAGRAM_COLOR_TRICK" val="1"/>
  <p:tag name="KSO_WM_DIAGRAM_COLOR_TEXT_CAN_REMOVE" val="n"/>
  <p:tag name="KSO_WM_DIAGRAM_GROUP_CODE" val="l1-1"/>
  <p:tag name="KSO_WM_UNIT_TYPE" val="l_h_x"/>
  <p:tag name="KSO_WM_UNIT_INDEX" val="1_6_3"/>
  <p:tag name="KSO_WM_UNIT_VALUE" val="120*120"/>
  <p:tag name="KSO_WM_DIAGRAM_MAX_ITEMCNT" val="6"/>
  <p:tag name="KSO_WM_DIAGRAM_MIN_ITEMCNT" val="2"/>
  <p:tag name="KSO_WM_DIAGRAM_VIRTUALLY_FRAME" val="{&quot;height&quot;:252.5,&quot;width&quot;:865.9}"/>
  <p:tag name="KSO_WM_DIAGRAM_COLOR_MATCH_VALUE" val="{&quot;shape&quot;:{&quot;fill&quot;:{&quot;gradient&quot;:[{&quot;brightness&quot;:0,&quot;colorType&quot;:1,&quot;foreColorIndex&quot;:5,&quot;pos&quot;:0,&quot;transparency&quot;:0},{&quot;brightness&quot;:0,&quot;colorType&quot;:1,&quot;foreColorIndex&quot;:6,&quot;pos&quot;:0.920000016689300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1"/>
  <p:tag name="KSO_WM_UNIT_ISNUMDGMTITLE" val="0"/>
  <p:tag name="KSO_WM_UNIT_NOCLEAR" val="0"/>
  <p:tag name="KSO_WM_UNIT_VALUE" val="3"/>
  <p:tag name="KSO_WM_UNIT_TYPE" val="a"/>
  <p:tag name="KSO_WM_UNIT_INDEX" val="1"/>
  <p:tag name="KSO_WM_DIAGRAM_GROUP_CODE" val="l1-1"/>
  <p:tag name="KSO_WM_UNIT_PRESET_TEXT" val="目录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6*b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0"/>
  <p:tag name="KSO_WM_UNIT_TYPE" val="b"/>
  <p:tag name="KSO_WM_UNIT_INDEX" val="1"/>
  <p:tag name="KSO_WM_DIAGRAM_GROUP_CODE" val="l1-1"/>
  <p:tag name="KSO_WM_UNIT_PRESET_TEXT" val="CONTENTS"/>
</p:tagLst>
</file>

<file path=ppt/tags/tag194.xml><?xml version="1.0" encoding="utf-8"?>
<p:tagLst xmlns:p="http://schemas.openxmlformats.org/presentationml/2006/main">
  <p:tag name="KSO_WM_SLIDE_ID" val="custom20230977_6"/>
  <p:tag name="KSO_WM_TEMPLATE_SUBCATEGORY" val="29"/>
  <p:tag name="KSO_WM_TEMPLATE_MASTER_TYPE" val="0"/>
  <p:tag name="KSO_WM_TEMPLATE_COLOR_TYPE" val="0"/>
  <p:tag name="KSO_WM_SLIDE_ITEM_CNT" val="6"/>
  <p:tag name="KSO_WM_SLIDE_INDEX" val="6"/>
  <p:tag name="KSO_WM_TAG_VERSION" val="1.0"/>
  <p:tag name="KSO_WM_BEAUTIFY_FLAG" val="#wm#"/>
  <p:tag name="KSO_WM_TEMPLATE_CATEGORY" val="custom"/>
  <p:tag name="KSO_WM_TEMPLATE_INDEX" val="20230977"/>
  <p:tag name="KSO_WM_SLIDE_LAYOUT" val="a_b_l"/>
  <p:tag name="KSO_WM_SLIDE_LAYOUT_CNT" val="1_1_1"/>
  <p:tag name="KSO_WM_SLIDE_TYPE" val="contents"/>
  <p:tag name="KSO_WM_SLIDE_SUBTYPE" val="diag"/>
  <p:tag name="KSO_WM_SPECIAL_SOURCE" val="bdnull"/>
  <p:tag name="KSO_WM_DIAGRAM_GROUP_CODE" val="l1-1"/>
  <p:tag name="KSO_WM_SLIDE_DIAGTYPE" val="l"/>
  <p:tag name="KSO_WM_SLIDE_THEME_ID" val="3312324"/>
  <p:tag name="KSO_WM_SLIDE_THEME_NAME" val="蓝色建筑商务风模板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196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1"/>
</p:tagLst>
</file>

<file path=ppt/tags/tag197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THEME_ID" val="3312324"/>
  <p:tag name="KSO_WM_SLIDE_THEME_NAME" val="蓝色建筑商务风模板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19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0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0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0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03.xml><?xml version="1.0" encoding="utf-8"?>
<p:tagLst xmlns:p="http://schemas.openxmlformats.org/presentationml/2006/main">
  <p:tag name="KSO_WM_TEMPLATE_CATEGORY" val="custom"/>
  <p:tag name="KSO_WM_TEMPLATE_INDEX" val="20230269"/>
  <p:tag name="KSO_WM_SLIDE_THEME_ID" val="3312324"/>
  <p:tag name="KSO_WM_SLIDE_THEME_NAME" val="蓝色建筑商务风模板"/>
  <p:tag name="KSO_WM_SLIDE_TYPE" val="text"/>
</p:tagLst>
</file>

<file path=ppt/tags/tag2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i*1_5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5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2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5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5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4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UNIT_VALUE" val="80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20.xml><?xml version="1.0" encoding="utf-8"?>
<p:tagLst xmlns:p="http://schemas.openxmlformats.org/presentationml/2006/main">
  <p:tag name="KSO_WM_SLIDE_THEME_ID" val="3312324"/>
  <p:tag name="KSO_WM_SLIDE_THEME_NAME" val="蓝色建筑商务风模板"/>
  <p:tag name="KSO_WM_SLIDE_TYPE" val="text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2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ORE_SCHEMECOLOR_INDEX" val="5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2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14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2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2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ORE_SCHEMECOLOR_INDEX" val="5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3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14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3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3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23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236.xml><?xml version="1.0" encoding="utf-8"?>
<p:tagLst xmlns:p="http://schemas.openxmlformats.org/presentationml/2006/main">
  <p:tag name="KSO_WM_SLIDE_THEME_ID" val="3312324"/>
  <p:tag name="KSO_WM_SLIDE_THEME_NAME" val="蓝色建筑商务风模板"/>
  <p:tag name="KSO_WM_SLIDE_TYPE" val="text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3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2"/>
</p:tagLst>
</file>

<file path=ppt/tags/tag239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THEME_ID" val="3312324"/>
  <p:tag name="KSO_WM_SLIDE_THEME_NAME" val="蓝色建筑商务风模板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3.xml><?xml version="1.0" encoding="utf-8"?>
<p:tagLst xmlns:p="http://schemas.openxmlformats.org/presentationml/2006/main">
  <p:tag name="KSO_WM_TEMPLATE_CATEGORY" val="custom"/>
  <p:tag name="KSO_WM_TEMPLATE_INDEX" val="20230269"/>
  <p:tag name="KSO_WM_SLIDE_THEME_ID" val="3312324"/>
  <p:tag name="KSO_WM_SLIDE_THEME_NAME" val="蓝色建筑商务风模板"/>
  <p:tag name="KSO_WM_SLIDE_TYPE" val="text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67.xml><?xml version="1.0" encoding="utf-8"?>
<p:tagLst xmlns:p="http://schemas.openxmlformats.org/presentationml/2006/main">
  <p:tag name="KSO_WM_SLIDE_THEME_ID" val="3312324"/>
  <p:tag name="KSO_WM_SLIDE_THEME_NAME" val="蓝色建筑商务风模板"/>
  <p:tag name="KSO_WM_SLIDE_TYPE" val="text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7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7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7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8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281.xml><?xml version="1.0" encoding="utf-8"?>
<p:tagLst xmlns:p="http://schemas.openxmlformats.org/presentationml/2006/main">
  <p:tag name="KSO_WM_SLIDE_THEME_ID" val="3312324"/>
  <p:tag name="KSO_WM_SLIDE_THEME_NAME" val="蓝色建筑商务风模板"/>
  <p:tag name="KSO_WM_SLIDE_TYPE" val="text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295.xml><?xml version="1.0" encoding="utf-8"?>
<p:tagLst xmlns:p="http://schemas.openxmlformats.org/presentationml/2006/main">
  <p:tag name="KSO_WM_SLIDE_THEME_ID" val="3312324"/>
  <p:tag name="KSO_WM_SLIDE_THEME_NAME" val="蓝色建筑商务风模板"/>
  <p:tag name="KSO_WM_SLIDE_TYPE" val="text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29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3"/>
</p:tagLst>
</file>

<file path=ppt/tags/tag298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THEME_ID" val="3312324"/>
  <p:tag name="KSO_WM_SLIDE_THEME_NAME" val="蓝色建筑商务风模板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9_3*l_h_i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9_3*l_h_i*1_1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0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9_3*l_h_f*1_1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9_3*l_h_i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9_3*l_h_i*1_2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0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9_3*l_h_f*1_2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9_3*l_h_i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9_3*l_h_i*1_3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0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9_3*l_h_f*1_3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9_3*l_h_i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-0.15000000596046448,&quot;colorType&quot;:1,&quot;foreColorIndex&quot;:14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14"/>
  <p:tag name="KSO_WM_UNIT_TEXT_FILL_FORE_SCHEMECOLOR_INDEX" val="2"/>
  <p:tag name="KSO_WM_UNIT_TEXT_FILL_TYPE" val="1"/>
  <p:tag name="KSO_WM_UNIT_USESOURCEFORMAT_APPLY" val="0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9_3*l_h_i*1_4_2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1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9_3*l_h_f*1_4_1"/>
  <p:tag name="KSO_WM_TEMPLATE_CATEGORY" val="diagram"/>
  <p:tag name="KSO_WM_TEMPLATE_INDEX" val="20231309"/>
  <p:tag name="KSO_WM_UNIT_LAYERLEVEL" val="1_1_1"/>
  <p:tag name="KSO_WM_TAG_VERSION" val="3.0"/>
  <p:tag name="KSO_WM_DIAGRAM_VERSION" val="3"/>
  <p:tag name="KSO_WM_DIAGRAM_COLOR_TEXT_CAN_REMOVE" val="n"/>
  <p:tag name="KSO_WM_UNIT_VALUE" val="120"/>
  <p:tag name="KSO_WM_BEAUTIFY_FLAG" val="#wm#"/>
  <p:tag name="KSO_WM_UNIT_PRESET_TEXT" val="单击此处输入你的正文，文字是您思想的提炼，为了最终演示发布的良好效果，请尽量言简意赅的阐述观点。"/>
  <p:tag name="KSO_WM_DIAGRAM_MAX_ITEMCNT" val="6"/>
  <p:tag name="KSO_WM_DIAGRAM_MIN_ITEMCNT" val="2"/>
  <p:tag name="KSO_WM_DIAGRAM_VIRTUALLY_FRAME" val="{&quot;height&quot;:286.15,&quot;width&quot;:853.477244094488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2.xml><?xml version="1.0" encoding="utf-8"?>
<p:tagLst xmlns:p="http://schemas.openxmlformats.org/presentationml/2006/main">
  <p:tag name="KSO_WM_TEMPLATE_CATEGORY" val="custom"/>
  <p:tag name="KSO_WM_TEMPLATE_INDEX" val="20230269"/>
  <p:tag name="KSO_WM_SLIDE_THEME_ID" val="3312324"/>
  <p:tag name="KSO_WM_SLIDE_THEME_NAME" val="蓝色建筑商务风模板"/>
  <p:tag name="KSO_WM_SLIDE_TYPE" val="text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1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1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2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2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3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3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f*1_4_1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输入你的正文，文字是您思想的提炼，为了最终演示发布的良好效果。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4_3*l_h_i*1_4_2"/>
  <p:tag name="KSO_WM_TEMPLATE_CATEGORY" val="diagram"/>
  <p:tag name="KSO_WM_TEMPLATE_INDEX" val="20231354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48.5586614173228,&quot;width&quot;:861.3488188976378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26.xml><?xml version="1.0" encoding="utf-8"?>
<p:tagLst xmlns:p="http://schemas.openxmlformats.org/presentationml/2006/main">
  <p:tag name="KSO_WM_SLIDE_THEME_ID" val="3312324"/>
  <p:tag name="KSO_WM_SLIDE_THEME_NAME" val="蓝色建筑商务风模板"/>
  <p:tag name="KSO_WM_SLIDE_TYPE" val="text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3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4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44.xml><?xml version="1.0" encoding="utf-8"?>
<p:tagLst xmlns:p="http://schemas.openxmlformats.org/presentationml/2006/main">
  <p:tag name="KSO_WM_SLIDE_THEME_ID" val="3312324"/>
  <p:tag name="KSO_WM_SLIDE_THEME_NAME" val="蓝色建筑商务风模板"/>
  <p:tag name="KSO_WM_SLIDE_TYPE" val="text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4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50.xml><?xml version="1.0" encoding="utf-8"?>
<p:tagLst xmlns:p="http://schemas.openxmlformats.org/presentationml/2006/main">
  <p:tag name="KSO_WM_SLIDE_THEME_ID" val="3312324"/>
  <p:tag name="KSO_WM_SLIDE_THEME_NAME" val="蓝色建筑商务风模板"/>
  <p:tag name="KSO_WM_SLIDE_TYPE" val="text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52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4"/>
</p:tagLst>
</file>

<file path=ppt/tags/tag353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THEME_ID" val="3312324"/>
  <p:tag name="KSO_WM_SLIDE_THEME_NAME" val="蓝色建筑商务风模板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5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7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59.xml><?xml version="1.0" encoding="utf-8"?>
<p:tagLst xmlns:p="http://schemas.openxmlformats.org/presentationml/2006/main">
  <p:tag name="KSO_WM_TEMPLATE_CATEGORY" val="custom"/>
  <p:tag name="KSO_WM_TEMPLATE_INDEX" val="20230269"/>
  <p:tag name="KSO_WM_SLIDE_THEME_ID" val="3312324"/>
  <p:tag name="KSO_WM_SLIDE_THEME_NAME" val="蓝色建筑商务风模板"/>
  <p:tag name="KSO_WM_SLIDE_TYPE" val="text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2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65.xml><?xml version="1.0" encoding="utf-8"?>
<p:tagLst xmlns:p="http://schemas.openxmlformats.org/presentationml/2006/main">
  <p:tag name="KSO_WM_SLIDE_THEME_ID" val="3312324"/>
  <p:tag name="KSO_WM_SLIDE_THEME_NAME" val="蓝色建筑商务风模板"/>
  <p:tag name="KSO_WM_SLIDE_TYPE" val="text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3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379.xml><?xml version="1.0" encoding="utf-8"?>
<p:tagLst xmlns:p="http://schemas.openxmlformats.org/presentationml/2006/main">
  <p:tag name="KSO_WM_SLIDE_THEME_ID" val="3312324"/>
  <p:tag name="KSO_WM_SLIDE_THEME_NAME" val="蓝色建筑商务风模板"/>
  <p:tag name="KSO_WM_SLIDE_TYPE" val="text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393.xml><?xml version="1.0" encoding="utf-8"?>
<p:tagLst xmlns:p="http://schemas.openxmlformats.org/presentationml/2006/main">
  <p:tag name="KSO_WM_SLIDE_THEME_ID" val="3312324"/>
  <p:tag name="KSO_WM_SLIDE_THEME_NAME" val="蓝色建筑商务风模板"/>
  <p:tag name="KSO_WM_SLIDE_TYPE" val="text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39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5"/>
</p:tagLst>
</file>

<file path=ppt/tags/tag396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THEME_ID" val="3312324"/>
  <p:tag name="KSO_WM_SLIDE_THEME_NAME" val="蓝色建筑商务风模板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9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62_3*l_h_f*1_1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39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62_3*l_h_f*1_2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62_3*l_h_f*1_3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0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62_3*l_h_f*1_4_1"/>
  <p:tag name="KSO_WM_TEMPLATE_CATEGORY" val="diagram"/>
  <p:tag name="KSO_WM_TEMPLATE_INDEX" val="20231262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添加文本具体内容，简明扼要地阐述您的观点。根据需要可酌情增减文字,单击添加文本具体内容，简明扼要地阐述您的观点"/>
  <p:tag name="KSO_WM_DIAGRAM_MAX_ITEMCNT" val="6"/>
  <p:tag name="KSO_WM_DIAGRAM_MIN_ITEMCNT" val="2"/>
  <p:tag name="KSO_WM_DIAGRAM_VIRTUALLY_FRAME" val="{&quot;height&quot;:381.55,&quot;width&quot;:44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402.xml><?xml version="1.0" encoding="utf-8"?>
<p:tagLst xmlns:p="http://schemas.openxmlformats.org/presentationml/2006/main">
  <p:tag name="KSO_WM_TEMPLATE_CATEGORY" val="custom"/>
  <p:tag name="KSO_WM_TEMPLATE_INDEX" val="20230269"/>
  <p:tag name="KSO_WM_SLIDE_THEME_ID" val="3312324"/>
  <p:tag name="KSO_WM_SLIDE_THEME_NAME" val="蓝色建筑商务风模板"/>
  <p:tag name="KSO_WM_SLIDE_TYPE" val="text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0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16_3*l_h_i*1_3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0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4"/>
  <p:tag name="KSO_WM_UNIT_ID" val="diagram20231316_3*l_h_i*1_3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0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16_3*l_h_i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40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16_3*l_h_i*1_3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0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16_3*l_h_i*1_1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0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4"/>
  <p:tag name="KSO_WM_UNIT_ID" val="diagram20231316_3*l_h_i*1_1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1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16_3*l_h_i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41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16_3*l_h_i*1_1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1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16_3*l_h_f*1_1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1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16_3*l_h_f*1_3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14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16_3*l_h_i*1_2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15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1316_3*l_h_i*1_2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16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16_3*l_h_i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417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16_3*l_h_i*1_2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18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16_3*l_h_i*1_4_3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19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1316_3*l_h_i*1_4_4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.800000011920929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20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16_3*l_h_i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FILL_TYPE" val="1"/>
  <p:tag name="KSO_WM_UNIT_USESOURCEFORMAT_APPLY" val="0"/>
</p:tagLst>
</file>

<file path=ppt/tags/tag421.xml><?xml version="1.0" encoding="utf-8"?>
<p:tagLst xmlns:p="http://schemas.openxmlformats.org/presentationml/2006/main">
  <p:tag name="KSO_WM_DIAGRAM_VERSION" val="3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16_3*l_h_i*1_4_2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USESOURCEFORMAT_APPLY" val="0"/>
</p:tagLst>
</file>

<file path=ppt/tags/tag422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16_3*l_h_f*1_4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23.xml><?xml version="1.0" encoding="utf-8"?>
<p:tagLst xmlns:p="http://schemas.openxmlformats.org/presentationml/2006/main">
  <p:tag name="KSO_WM_DIAGRAM_VERSION" val="3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16_3*l_h_f*1_2_1"/>
  <p:tag name="KSO_WM_TEMPLATE_CATEGORY" val="diagram"/>
  <p:tag name="KSO_WM_TEMPLATE_INDEX" val="20231316"/>
  <p:tag name="KSO_WM_UNIT_LAYERLEVEL" val="1_1_1"/>
  <p:tag name="KSO_WM_TAG_VERSION" val="3.0"/>
  <p:tag name="KSO_WM_BEAUTIFY_FLAG" val="#wm#"/>
  <p:tag name="KSO_WM_UNIT_PRESET_TEXT" val="单击此处输入你的智能图形项正文，文字是您思想的提炼。"/>
  <p:tag name="KSO_WM_DIAGRAM_MAX_ITEMCNT" val="6"/>
  <p:tag name="KSO_WM_DIAGRAM_MIN_ITEMCNT" val="2"/>
  <p:tag name="KSO_WM_DIAGRAM_VIRTUALLY_FRAME" val="{&quot;height&quot;:282.6150393700787,&quot;width&quot;:86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24.xml><?xml version="1.0" encoding="utf-8"?>
<p:tagLst xmlns:p="http://schemas.openxmlformats.org/presentationml/2006/main">
  <p:tag name="KSO_WM_SLIDE_THEME_ID" val="3312324"/>
  <p:tag name="KSO_WM_SLIDE_THEME_NAME" val="蓝色建筑商务风模板"/>
  <p:tag name="KSO_WM_SLIDE_TYPE" val="text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29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33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3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41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42.xml><?xml version="1.0" encoding="utf-8"?>
<p:tagLst xmlns:p="http://schemas.openxmlformats.org/presentationml/2006/main">
  <p:tag name="KSO_WM_SLIDE_THEME_ID" val="3312324"/>
  <p:tag name="KSO_WM_SLIDE_THEME_NAME" val="蓝色建筑商务风模板"/>
  <p:tag name="KSO_WM_SLIDE_TYPE" val="text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85_4*l_h_i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5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-0.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85_4*l_h_i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6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-0.5,&quot;colorType&quot;:1,&quot;foreColorIndex&quot;:6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85_4*l_h_i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8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.400000005960464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85_4*l_h_i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添加标题"/>
  <p:tag name="KSO_WM_UNIT_FILL_FORE_SCHEMECOLOR_INDEX" val="10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solid&quot;:{&quot;brightness&quot;:0,&quot;colorType&quot;:1,&quot;foreColorIndex&quot;:10,&quot;transparency&quot;:0},&quot;type&quot;:1},&quot;glow&quot;:{&quot;colorType&quot;:0},&quot;line&quot;:{&quot;type&quot;:0},&quot;shadow&quot;:{&quot;brightness&quot;:-0.5,&quot;colorType&quot;:1,&quot;foreColorIndex&quot;:7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448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485_4*l_h_f*1_2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49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485_4*l_h_f*1_1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50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485_4*l_h_f*1_3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51.xml><?xml version="1.0" encoding="utf-8"?>
<p:tagLst xmlns:p="http://schemas.openxmlformats.org/presentationml/2006/main">
  <p:tag name="KSO_WM_UNIT_SUBTYPE" val="a"/>
  <p:tag name="KSO_WM_UNIT_NOCLEAR" val="0"/>
  <p:tag name="KSO_WM_UNIT_VALUE" val="5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485_4*l_h_f*1_4_1"/>
  <p:tag name="KSO_WM_TEMPLATE_CATEGORY" val="diagram"/>
  <p:tag name="KSO_WM_TEMPLATE_INDEX" val="20231485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PRESET_TEXT" val="单击此处输入你的项正文文字是您思想的提炼，请尽量言简意赅的阐述观点"/>
  <p:tag name="KSO_WM_DIAGRAM_MAX_ITEMCNT" val="6"/>
  <p:tag name="KSO_WM_DIAGRAM_MIN_ITEMCNT" val="1"/>
  <p:tag name="KSO_WM_DIAGRAM_VIRTUALLY_FRAME" val="{&quot;height&quot;:254.35,&quot;width&quot;:913.6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452.xml><?xml version="1.0" encoding="utf-8"?>
<p:tagLst xmlns:p="http://schemas.openxmlformats.org/presentationml/2006/main">
  <p:tag name="KSO_WM_SLIDE_THEME_ID" val="3312324"/>
  <p:tag name="KSO_WM_SLIDE_THEME_NAME" val="蓝色建筑商务风模板"/>
  <p:tag name="KSO_WM_SLIDE_TYPE" val="text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45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6"/>
</p:tagLst>
</file>

<file path=ppt/tags/tag45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THEME_ID" val="3312324"/>
  <p:tag name="KSO_WM_SLIDE_THEME_NAME" val="蓝色建筑商务风模板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69.xml><?xml version="1.0" encoding="utf-8"?>
<p:tagLst xmlns:p="http://schemas.openxmlformats.org/presentationml/2006/main">
  <p:tag name="KSO_WM_TEMPLATE_CATEGORY" val="custom"/>
  <p:tag name="KSO_WM_TEMPLATE_INDEX" val="20230269"/>
  <p:tag name="KSO_WM_SLIDE_THEME_ID" val="3312324"/>
  <p:tag name="KSO_WM_SLIDE_THEME_NAME" val="蓝色建筑商务风模板"/>
  <p:tag name="KSO_WM_SLIDE_TYPE" val="text"/>
</p:tagLst>
</file>

<file path=ppt/tags/tag4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301_3*l_h_i*1_3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301_3*l_h_i*1_3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brightness&quot;:0,&quot;colorType&quot;:1,&quot;foreColorIndex&quot;:7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7"/>
  <p:tag name="KSO_WM_UNIT_TEXT_FILL_FORE_SCHEMECOLOR_INDEX" val="2"/>
  <p:tag name="KSO_WM_UNIT_TEXT_FILL_TYPE" val="1"/>
  <p:tag name="KSO_WM_UNIT_USESOURCEFORMAT_APPLY" val="0"/>
</p:tagLst>
</file>

<file path=ppt/tags/tag4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301_3*l_h_i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7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7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1301_3*l_h_f*1_3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301_3*l_h_i*1_1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301_3*l_h_i*1_1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brightness&quot;:0,&quot;colorType&quot;:1,&quot;foreColorIndex&quot;:5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4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301_3*l_h_i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78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1301_3*l_h_f*1_1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301_3*l_h_i*1_2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301_3*l_h_i*1_2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brightness&quot;:0,&quot;colorType&quot;:1,&quot;foreColorIndex&quot;:6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6"/>
  <p:tag name="KSO_WM_UNIT_TEXT_FILL_FORE_SCHEMECOLOR_INDEX" val="2"/>
  <p:tag name="KSO_WM_UNIT_TEXT_FILL_TYPE" val="1"/>
  <p:tag name="KSO_WM_UNIT_USESOURCEFORMAT_APPLY" val="0"/>
</p:tagLst>
</file>

<file path=ppt/tags/tag4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301_3*l_h_i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6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8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301_3*l_h_f*1_2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301_3*l_h_i*1_4_2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brightness&quot;:0,&quot;colorType&quot;:2,&quot;rgb&quot;:&quot;#000000&quot;,&quot;transparency&quot;:0.76999998092651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1301_3*l_h_i*1_4_3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brightness&quot;:0,&quot;colorType&quot;:1,&quot;foreColorIndex&quot;:8,&quot;transparency&quot;:0.6899999976158142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8"/>
  <p:tag name="KSO_WM_UNIT_TEXT_FILL_FORE_SCHEMECOLOR_INDEX" val="2"/>
  <p:tag name="KSO_WM_UNIT_TEXT_FILL_TYPE" val="1"/>
  <p:tag name="KSO_WM_UNIT_USESOURCEFORMAT_APPLY" val="0"/>
</p:tagLst>
</file>

<file path=ppt/tags/tag4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301_3*l_h_i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FILL_FORE_SCHEMECOLOR_INDEX" val="8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solid&quot;:{&quot;brightness&quot;:-0.25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86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1301_3*l_h_f*1_4_1"/>
  <p:tag name="KSO_WM_TEMPLATE_CATEGORY" val="diagram"/>
  <p:tag name="KSO_WM_TEMPLATE_INDEX" val="20231301"/>
  <p:tag name="KSO_WM_UNIT_LAYERLEVEL" val="1_1_1"/>
  <p:tag name="KSO_WM_TAG_VERSION" val="3.0"/>
  <p:tag name="KSO_WM_BEAUTIFY_FLAG" val="#wm#"/>
  <p:tag name="KSO_WM_DIAGRAM_VERSION" val="3"/>
  <p:tag name="KSO_WM_DIAGRAM_COLOR_TEXT_CAN_REMOVE" val="n"/>
  <p:tag name="KSO_WM_UNIT_PRESET_TEXT" val="此输入你的智能图形项正文，文字是您思想的提炼，请尽量言简意赅的阐述观点"/>
  <p:tag name="KSO_WM_DIAGRAM_MAX_ITEMCNT" val="6"/>
  <p:tag name="KSO_WM_DIAGRAM_MIN_ITEMCNT" val="2"/>
  <p:tag name="KSO_WM_DIAGRAM_VIRTUALLY_FRAME" val="{&quot;height&quot;:370.35409448818893,&quot;width&quot;:830.77496062992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87.xml><?xml version="1.0" encoding="utf-8"?>
<p:tagLst xmlns:p="http://schemas.openxmlformats.org/presentationml/2006/main">
  <p:tag name="KSO_WM_SLIDE_THEME_ID" val="3312324"/>
  <p:tag name="KSO_WM_SLIDE_THEME_NAME" val="蓝色建筑商务风模板"/>
  <p:tag name="KSO_WM_SLIDE_TYPE" val="text"/>
</p:tagLst>
</file>

<file path=ppt/tags/tag4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1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1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2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2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3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4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3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4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1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BEAUTIFY_FLAG" val="#wm#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2,&quot;rgb&quot;:&quot;#f2f2f2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2"/>
  <p:tag name="KSO_WM_UNIT_TEXT_FILL_TYPE" val="1"/>
  <p:tag name="KSO_WM_UNIT_USESOURCEFORMAT_APPLY" val="0"/>
</p:tagLst>
</file>

<file path=ppt/tags/tag4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i*1_4_2"/>
  <p:tag name="KSO_WM_TEMPLATE_CATEGORY" val="diagram"/>
  <p:tag name="KSO_WM_TEMPLATE_INDEX" val="20231351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2"/>
  <p:tag name="KSO_WM_UNIT_TEXT_FILL_TYPE" val="1"/>
  <p:tag name="KSO_WM_UNIT_USESOURCEFORMAT_APPLY" val="0"/>
</p:tagLst>
</file>

<file path=ppt/tags/tag5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51_3*l_h_f*1_4_1"/>
  <p:tag name="KSO_WM_TEMPLATE_CATEGORY" val="diagram"/>
  <p:tag name="KSO_WM_TEMPLATE_INDEX" val="20231351"/>
  <p:tag name="KSO_WM_UNIT_LAYERLEVEL" val="1_1_1"/>
  <p:tag name="KSO_WM_TAG_VERSION" val="3.0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VALUE" val="36"/>
  <p:tag name="KSO_WM_BEAUTIFY_FLAG" val="#wm#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370.1846456692914,&quot;width&quot;:805.553779527559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20000000298023224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"/>
  <p:tag name="KSO_WM_UNIT_TEXT_FILL_TYPE" val="1"/>
  <p:tag name="KSO_WM_UNIT_USESOURCEFORMAT_APPLY" val="0"/>
</p:tagLst>
</file>

<file path=ppt/tags/tag501.xml><?xml version="1.0" encoding="utf-8"?>
<p:tagLst xmlns:p="http://schemas.openxmlformats.org/presentationml/2006/main">
  <p:tag name="KSO_WM_SLIDE_THEME_ID" val="3312324"/>
  <p:tag name="KSO_WM_SLIDE_THEME_NAME" val="蓝色建筑商务风模板"/>
  <p:tag name="KSO_WM_SLIDE_TYPE" val="text"/>
</p:tagLst>
</file>

<file path=ppt/tags/tag5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03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504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505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506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507.xml><?xml version="1.0" encoding="utf-8"?>
<p:tagLst xmlns:p="http://schemas.openxmlformats.org/presentationml/2006/main">
  <p:tag name="KSO_WM_SLIDE_THEME_ID" val="3312324"/>
  <p:tag name="KSO_WM_SLIDE_THEME_NAME" val="蓝色建筑商务风模板"/>
  <p:tag name="KSO_WM_SLIDE_TYPE" val="text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09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7"/>
</p:tagLst>
</file>

<file path=ppt/tags/tag510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THEME_ID" val="3312324"/>
  <p:tag name="KSO_WM_SLIDE_THEME_NAME" val="蓝色建筑商务风模板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1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1"/>
  <p:tag name="KSO_WM_UNIT_ID" val="diagram20231447_5*l_h_i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ORE_SCHEMECOLOR_INDEX" val="5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51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1447_5*l_h_i*1_6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14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5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1447_5*l_h_f*1_6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1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5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51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1447_5*l_h_i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51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1447_5*l_h_i*1_5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51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1447_5*l_h_f*1_5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1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5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52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5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ORE_SCHEMECOLOR_INDEX" val="5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52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5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14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5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5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2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5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52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5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5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5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2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5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ORE_SCHEMECOLOR_INDEX" val="5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52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5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14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5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5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2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5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53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5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53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5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32.xml><?xml version="1.0" encoding="utf-8"?>
<p:tagLst xmlns:p="http://schemas.openxmlformats.org/presentationml/2006/main">
  <p:tag name="KSO_WM_TEMPLATE_CATEGORY" val="custom"/>
  <p:tag name="KSO_WM_TEMPLATE_INDEX" val="20230269"/>
  <p:tag name="KSO_WM_SLIDE_THEME_ID" val="3312324"/>
  <p:tag name="KSO_WM_SLIDE_THEME_NAME" val="蓝色建筑商务风模板"/>
  <p:tag name="KSO_WM_SLIDE_TYPE" val="text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1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2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3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EXT_CAN_REMOVE" val="n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type&quot;:0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TYPE" val="1"/>
  <p:tag name="KSO_WM_UNIT_SHADOW_SCHEMECOLOR_INDEX" val="5"/>
  <p:tag name="KSO_WM_UNIT_TEXT_FILL_FORE_SCHEMECOLOR_INDEX" val="13"/>
  <p:tag name="KSO_WM_UNIT_TEXT_FILL_TYPE" val="1"/>
  <p:tag name="KSO_WM_UNIT_USESOURCEFORMAT_APPLY" val="0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i*1_4_2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2"/>
  <p:tag name="KSO_WM_DIAGRAM_VERSION" val="3"/>
  <p:tag name="KSO_WM_DIAGRAM_COLOR_TEXT_CAN_REMOVE" val="n"/>
  <p:tag name="KSO_WM_UNIT_FILL_FORE_SCHEMECOLOR_INDEX" val="5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2,&quot;rgb&quot;:&quot;#4575f0&quot;,&quot;transparency&quot;:0.550000011920929},&quot;threeD&quot;:{&quot;curvedSurface&quot;:{&quot;brightness&quot;:0,&quot;colorType&quot;:2,&quot;rgb&quot;:&quot;#000000&quot;},&quot;depth&quot;:{&quot;colorType&quot;:0}}},&quot;text&quot;:{&quot;fill&quot;:{&quot;solid&quot;:{&quot;brightness&quot;:0.2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TEXT_FILL_FORE_SCHEMECOLOR_INDEX" val="13"/>
  <p:tag name="KSO_WM_UNIT_TEXT_FILL_TYPE" val="1"/>
  <p:tag name="KSO_WM_UNIT_USESOURCEFORMAT_APPLY" val="0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3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4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1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310_3*l_h_f*1_2_1"/>
  <p:tag name="KSO_WM_TEMPLATE_CATEGORY" val="diagram"/>
  <p:tag name="KSO_WM_TEMPLATE_INDEX" val="20231310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EXT_CAN_REMOVE" val="n"/>
  <p:tag name="KSO_WM_UNIT_PRESET_TEXT" val="单击此处输入你的正文，文字是您思想的提炼。"/>
  <p:tag name="KSO_WM_DIAGRAM_MAX_ITEMCNT" val="6"/>
  <p:tag name="KSO_WM_DIAGRAM_MIN_ITEMCNT" val="2"/>
  <p:tag name="KSO_WM_DIAGRAM_VIRTUALLY_FRAME" val="{&quot;height&quot;:630.8979527559055,&quot;width&quot;:887.46212598425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546.xml><?xml version="1.0" encoding="utf-8"?>
<p:tagLst xmlns:p="http://schemas.openxmlformats.org/presentationml/2006/main">
  <p:tag name="KSO_WM_SLIDE_THEME_ID" val="3312324"/>
  <p:tag name="KSO_WM_SLIDE_THEME_NAME" val="蓝色建筑商务风模板"/>
  <p:tag name="KSO_WM_SLIDE_TYPE" val="text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48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1677_3*l_h_i*1_1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4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677_3*l_h_f*1_1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50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4_1"/>
  <p:tag name="KSO_WM_UNIT_ID" val="diagram20231677_3*l_h_i*1_4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677_3*l_h_f*1_4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52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1677_3*l_h_i*1_2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677_3*l_h_f*1_2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54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ILL_TYPE" val="2"/>
  <p:tag name="KSO_WM_UNIT_SHADOW_SCHEMECOLOR_INDEX_BRIGHTNESS" val="0"/>
  <p:tag name="KSO_WM_UNIT_SHADOW_SCHEMECOLOR_INDEX" val="5"/>
  <p:tag name="KSO_WM_UNIT_TEXT_FILL_FORE_SCHEMECOLOR_INDEX_BRIGHTNESS" val="0"/>
  <p:tag name="KSO_WM_UNIT_TEXT_FILL_FORE_SCHEMECOLOR_INDEX" val="13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1677_3*l_h_i*1_3_1"/>
  <p:tag name="KSO_WM_TEMPLATE_CATEGORY" val="diagram"/>
  <p:tag name="KSO_WM_TEMPLATE_INDEX" val="2023167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UNIT_FILL_TYPE" val="1"/>
  <p:tag name="KSO_WM_UNIT_FILL_FORE_SCHEMECOLOR_INDEX" val="14"/>
  <p:tag name="KSO_WM_UNIT_FILL_FORE_SCHEMECOLOR_INDEX_BRIGHTNESS" val="0"/>
  <p:tag name="KSO_WM_UNIT_LINE_FORE_SCHEMECOLOR_INDEX" val="5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solid&quot;:{&quot;brightness&quot;:0,&quot;colorType&quot;:1,&quot;foreColorIndex&quot;:14,&quot;transparency&quot;:0},&quot;type&quot;:1},&quot;glow&quot;:{&quot;colorType&quot;:0},&quot;line&quot;:{&quot;solidLine&quot;:{&quot;brightness&quot;:0,&quot;colorType&quot;:1,&quot;foreColorIndex&quot;:5,&quot;transparency&quot;:0.949999988079071},&quot;type&quot;:1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5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677_3*l_h_f*1_3_1"/>
  <p:tag name="KSO_WM_TEMPLATE_CATEGORY" val="diagram"/>
  <p:tag name="KSO_WM_TEMPLATE_INDEX" val="2023167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文字是您思想的提炼"/>
  <p:tag name="KSO_WM_UNIT_TEXT_FILL_FORE_SCHEMECOLOR_INDEX" val="1"/>
  <p:tag name="KSO_WM_UNIT_TEXT_FILL_TYPE" val="1"/>
  <p:tag name="KSO_WM_DIAGRAM_MAX_ITEMCNT" val="6"/>
  <p:tag name="KSO_WM_DIAGRAM_MIN_ITEMCNT" val="2"/>
  <p:tag name="KSO_WM_DIAGRAM_VIRTUALLY_FRAME" val="{&quot;height&quot;:78.89999999999998,&quot;width&quot;:863.24606299212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56.xml><?xml version="1.0" encoding="utf-8"?>
<p:tagLst xmlns:p="http://schemas.openxmlformats.org/presentationml/2006/main">
  <p:tag name="KSO_WM_SLIDE_THEME_ID" val="3312324"/>
  <p:tag name="KSO_WM_SLIDE_THEME_NAME" val="蓝色建筑商务风模板"/>
  <p:tag name="KSO_WM_SLIDE_TYPE" val="text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58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255_3*l_h_f*1_1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559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255_3*l_h_f*1_2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560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255_3*l_h_f*1_3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561.xml><?xml version="1.0" encoding="utf-8"?>
<p:tagLst xmlns:p="http://schemas.openxmlformats.org/presentationml/2006/main">
  <p:tag name="KSO_WM_UNIT_SUBTYPE" val="a"/>
  <p:tag name="KSO_WM_UNIT_NOCLEAR" val="0"/>
  <p:tag name="KSO_WM_UNIT_VALUE" val="175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255_3*l_h_f*1_4_1"/>
  <p:tag name="KSO_WM_TEMPLATE_CATEGORY" val="diagram"/>
  <p:tag name="KSO_WM_TEMPLATE_INDEX" val="20231255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添加文本具体内容，简明扼要地阐述您的观点根据需要可酌情增减文字添加文本"/>
  <p:tag name="KSO_WM_DIAGRAM_MAX_ITEMCNT" val="6"/>
  <p:tag name="KSO_WM_DIAGRAM_MIN_ITEMCNT" val="2"/>
  <p:tag name="KSO_WM_DIAGRAM_VIRTUALLY_FRAME" val="{&quot;height&quot;:360.25,&quot;width&quot;:340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13"/>
  <p:tag name="KSO_WM_UNIT_TEXT_FILL_TYPE" val="1"/>
  <p:tag name="KSO_WM_UNIT_USESOURCEFORMAT_APPLY" val="0"/>
</p:tagLst>
</file>

<file path=ppt/tags/tag562.xml><?xml version="1.0" encoding="utf-8"?>
<p:tagLst xmlns:p="http://schemas.openxmlformats.org/presentationml/2006/main">
  <p:tag name="KSO_WM_SLIDE_THEME_ID" val="3312324"/>
  <p:tag name="KSO_WM_SLIDE_THEME_NAME" val="蓝色建筑商务风模板"/>
  <p:tag name="KSO_WM_SLIDE_TYPE" val="text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7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0"/>
  <p:tag name="KSO_WM_UNIT_VALUE" val="14"/>
  <p:tag name="KSO_WM_UNIT_TYPE" val="a"/>
  <p:tag name="KSO_WM_UNIT_INDEX" val="1"/>
  <p:tag name="KSO_WM_UNIT_PRESET_TEXT" val="添加章节标题"/>
</p:tagLst>
</file>

<file path=ppt/tags/tag56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20230977_7*e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NOCLEAR" val="0"/>
  <p:tag name="KSO_WM_UNIT_VALUE" val="13"/>
  <p:tag name="KSO_WM_UNIT_TYPE" val="e"/>
  <p:tag name="KSO_WM_UNIT_INDEX" val="1"/>
  <p:tag name="KSO_WM_UNIT_PRESET_TEXT" val="PART 08"/>
</p:tagLst>
</file>

<file path=ppt/tags/tag565.xml><?xml version="1.0" encoding="utf-8"?>
<p:tagLst xmlns:p="http://schemas.openxmlformats.org/presentationml/2006/main">
  <p:tag name="KSO_WM_SLIDE_ID" val="custom20230977_7"/>
  <p:tag name="KSO_WM_TEMPLATE_SUBCATEGORY" val="29"/>
  <p:tag name="KSO_WM_TEMPLATE_MASTER_TYPE" val="0"/>
  <p:tag name="KSO_WM_TEMPLATE_COLOR_TYPE" val="0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30977"/>
  <p:tag name="KSO_WM_SLIDE_TYPE" val="sectionTitle"/>
  <p:tag name="KSO_WM_SLIDE_SUBTYPE" val="pureTxt"/>
  <p:tag name="KSO_WM_SLIDE_LAYOUT" val="a_e"/>
  <p:tag name="KSO_WM_SLIDE_LAYOUT_CNT" val="1_1"/>
  <p:tag name="KSO_WM_SPECIAL_SOURCE" val="bdnull"/>
  <p:tag name="KSO_WM_SLIDE_THEME_ID" val="3312324"/>
  <p:tag name="KSO_WM_SLIDE_THEME_NAME" val="蓝色建筑商务风模板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6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1"/>
  <p:tag name="KSO_WM_UNIT_ID" val="diagram20231447_3*l_i*1_1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56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i"/>
  <p:tag name="KSO_WM_UNIT_INDEX" val="1_2"/>
  <p:tag name="KSO_WM_UNIT_ID" val="diagram20231447_3*l_i*1_2"/>
  <p:tag name="KSO_WM_TEMPLATE_CATEGORY" val="diagram"/>
  <p:tag name="KSO_WM_TEMPLATE_INDEX" val="20231447"/>
  <p:tag name="KSO_WM_UNIT_LAYERLEVEL" val="1_1"/>
  <p:tag name="KSO_WM_TAG_VERSION" val="3.0"/>
  <p:tag name="KSO_WM_BEAUTIFY_FLAG" val="#wm#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56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1447_3*l_h_i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ORE_SCHEMECOLOR_INDEX" val="5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57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447_3*l_h_i*1_4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14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5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447_3*l_h_f*1_4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7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1447_3*l_h_i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57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447_3*l_h_i*1_3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5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447_3*l_h_f*1_3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7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1447_3*l_h_i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6000000238418579,&quot;colorType&quot;:1,&quot;foreColorIndex&quot;:5,&quot;pos&quot;:0.19580000638961792,&quot;transparency&quot;:0},{&quot;brightness&quot;:-0.25,&quot;colorType&quot;:1,&quot;foreColorIndex&quot;:5,&quot;pos&quot;:0.9399999976158142,&quot;transparency&quot;:0},{&quot;brightness&quot;:0,&quot;colorType&quot;:1,&quot;foreColorIndex&quot;:5,&quot;pos&quot;:0.7300000190734863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ORE_SCHEMECOLOR_INDEX" val="5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57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447_3*l_h_i*1_2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14"/>
  <p:tag name="KSO_WM_UNIT_LINE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,&quot;colorType&quot;:1,&quot;foreColorIndex&quot;:14,&quot;pos&quot;:0,&quot;transparency&quot;:0},{&quot;brightness&quot;:0.4000000059604645,&quot;colorType&quot;:1,&quot;foreColorIndex&quot;:5,&quot;pos&quot;:1,&quot;transparency&quot;:0}],&quot;type&quot;:3},&quot;glow&quot;:{&quot;colorType&quot;:0},&quot;line&quot;:{&quot;solidLine&quot;:{&quot;brightness&quot;:0.4000000059604645,&quot;colorType&quot;:1,&quot;foreColorIndex&quot;:5,&quot;transparency&quot;:0},&quot;type&quot;:1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5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447_3*l_h_f*1_2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7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1447_3*l_h_i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0.800000011920929,&quot;colorType&quot;:1,&quot;foreColorIndex&quot;:5,&quot;pos&quot;:0.75,&quot;transparency&quot;:0},{&quot;brightness&quot;:0,&quot;colorType&quot;:1,&quot;foreColorIndex&quot;:14,&quot;pos&quot;:0.47999998927116394,&quot;transparency&quot;:0}],&quot;type&quot;:3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1,&quot;transparency&quot;:0.800000011920929},{&quot;brightness&quot;:0,&quot;colorType&quot;:1,&quot;foreColorIndex&quot;:5,&quot;pos&quot;:0.6499999761581421,&quot;transparency&quot;:0},{&quot;brightness&quot;:0,&quot;colorType&quot;:1,&quot;foreColorIndex&quot;:5,&quot;pos&quot;:0.3199999928474426,&quot;transparency&quot;:0.800000011920929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FILL_TYPE" val="1"/>
  <p:tag name="KSO_WM_UNIT_LINE_FORE_SCHEMECOLOR_INDEX" val="5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57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447_3*l_h_i*1_1_2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FILL_FORE_SCHEMECOLOR_INDEX" val="5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gradient&quot;:[{&quot;brightness&quot;:-0.25,&quot;colorType&quot;:1,&quot;foreColorIndex&quot;:5,&quot;pos&quot;:0.8199999928474426,&quot;transparency&quot;:0},{&quot;brightness&quot;:0.4000000059604645,&quot;colorType&quot;:1,&quot;foreColorIndex&quot;:5,&quot;pos&quot;:0,&quot;transparency&quot;:0},{&quot;brightness&quot;:0,&quot;colorType&quot;:1,&quot;foreColorIndex&quot;:5,&quot;pos&quot;:0.33000001311302185,&quot;transparency&quot;:0}],&quot;type&quot;:3},&quot;glow&quot;:{&quot;colorType&quot;:0},&quot;line&quot;:{&quot;type&quot;:0},&quot;shadow&quot;:{&quot;brightness&quot;:0,&quot;colorType&quot;:1,&quot;foreColorIndex&quot;:5,&quot;transparency&quot;:0.720000028610229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5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447_3*l_h_f*1_1_1"/>
  <p:tag name="KSO_WM_TEMPLATE_CATEGORY" val="diagram"/>
  <p:tag name="KSO_WM_TEMPLATE_INDEX" val="20231447"/>
  <p:tag name="KSO_WM_UNIT_LAYERLEVEL" val="1_1_1"/>
  <p:tag name="KSO_WM_TAG_VERSION" val="3.0"/>
  <p:tag name="KSO_WM_BEAUTIFY_FLAG" val="#wm#"/>
  <p:tag name="KSO_WM_UNIT_TEXT_FILL_FORE_SCHEMECOLOR_INDEX_BRIGHTNESS" val="0.15"/>
  <p:tag name="KSO_WM_UNIT_TEXT_FILL_TYPE" val="1"/>
  <p:tag name="KSO_WM_DIAGRAM_VERSION" val="3"/>
  <p:tag name="KSO_WM_DIAGRAM_COLOR_TRICK" val="1"/>
  <p:tag name="KSO_WM_DIAGRAM_COLOR_TEXT_CAN_REMOVE" val="n"/>
  <p:tag name="KSO_WM_DIAGRAM_GROUP_CODE" val="l1-1"/>
  <p:tag name="KSO_WM_UNIT_PRESET_TEXT" val="单击此处输入你的项正文，请阐述观点"/>
  <p:tag name="KSO_WM_DIAGRAM_MAX_ITEMCNT" val="6"/>
  <p:tag name="KSO_WM_DIAGRAM_MIN_ITEMCNT" val="2"/>
  <p:tag name="KSO_WM_DIAGRAM_VIRTUALLY_FRAME" val="{&quot;height&quot;:185.1428346456693,&quot;width&quot;:862.925669291338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0"/>
</p:tagLst>
</file>

<file path=ppt/tags/tag581.xml><?xml version="1.0" encoding="utf-8"?>
<p:tagLst xmlns:p="http://schemas.openxmlformats.org/presentationml/2006/main">
  <p:tag name="KSO_WM_TEMPLATE_CATEGORY" val="custom"/>
  <p:tag name="KSO_WM_TEMPLATE_INDEX" val="20230269"/>
  <p:tag name="KSO_WM_SLIDE_THEME_ID" val="3312324"/>
  <p:tag name="KSO_WM_SLIDE_THEME_NAME" val="蓝色建筑商务风模板"/>
  <p:tag name="KSO_WM_SLIDE_TYPE" val="text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1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1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1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5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1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2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2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2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5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2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5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3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5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3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3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5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3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5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f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UNIT_SUBTYPE" val="a"/>
  <p:tag name="KSO_WM_UNIT_NOCLEAR" val="0"/>
  <p:tag name="KSO_WM_DIAGRAM_GROUP_CODE" val="l1-1"/>
  <p:tag name="KSO_WM_UNIT_TYPE" val="l_h_f"/>
  <p:tag name="KSO_WM_UNIT_INDEX" val="1_4_1"/>
  <p:tag name="KSO_WM_DIAGRAM_VERSION" val="3"/>
  <p:tag name="KSO_WM_DIAGRAM_COLOR_TRICK" val="1"/>
  <p:tag name="KSO_WM_DIAGRAM_COLOR_TEXT_CAN_REMOVE" val="n"/>
  <p:tag name="KSO_WM_UNIT_PRESET_TEXT" val="单击此处输入你的智能图形项正文，文字是您思想的提炼"/>
  <p:tag name="KSO_WM_UNIT_FILL_FORE_SCHEMECOLOR_INDEX" val="5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solid&quot;:{&quot;brightness&quot;:0.800000011920929,&quot;colorType&quot;:1,&quot;foreColorIndex&quot;:5,&quot;transparency&quot;:0.699999988079071},&quot;type&quot;:1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LINE_FILL_TYPE" val="2"/>
  <p:tag name="KSO_WM_UNIT_TEXT_FILL_FORE_SCHEMECOLOR_INDEX" val="13"/>
  <p:tag name="KSO_WM_UNIT_TEXT_FILL_TYPE" val="1"/>
  <p:tag name="KSO_WM_UNIT_USESOURCEFORMAT_APPLY" val="0"/>
</p:tagLst>
</file>

<file path=ppt/tags/tag5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9_3*l_h_i*1_4_1"/>
  <p:tag name="KSO_WM_TEMPLATE_CATEGORY" val="diagram"/>
  <p:tag name="KSO_WM_TEMPLATE_INDEX" val="20231099"/>
  <p:tag name="KSO_WM_UNIT_LAYERLEVEL" val="1_1_1"/>
  <p:tag name="KSO_WM_TAG_VERSION" val="3.0"/>
  <p:tag name="KSO_WM_BEAUTIFY_FLAG" val="#wm#"/>
  <p:tag name="KSO_WM_DIAGRAM_GROUP_CODE" val="l1-1"/>
  <p:tag name="KSO_WM_UNIT_TYPE" val="l_h_i"/>
  <p:tag name="KSO_WM_UNIT_INDEX" val="1_4_1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59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099_3*l_h_i*1_4_2"/>
  <p:tag name="KSO_WM_TEMPLATE_CATEGORY" val="diagram"/>
  <p:tag name="KSO_WM_TEMPLATE_INDEX" val="20231099"/>
  <p:tag name="KSO_WM_UNIT_LAYERLEVEL" val="1_1_1"/>
  <p:tag name="KSO_WM_TAG_VERSION" val="3.0"/>
  <p:tag name="KSO_WM_DIAGRAM_GROUP_CODE" val="l1-1"/>
  <p:tag name="KSO_WM_UNIT_TYPE" val="l_h_i"/>
  <p:tag name="KSO_WM_UNIT_INDEX" val="1_4_2"/>
  <p:tag name="KSO_WM_DIAGRAM_VERSION" val="3"/>
  <p:tag name="KSO_WM_DIAGRAM_COLOR_TRICK" val="1"/>
  <p:tag name="KSO_WM_DIAGRAM_COLOR_TEXT_CAN_REMOVE" val="n"/>
  <p:tag name="KSO_WM_UNIT_LINE_FORE_SCHEMECOLOR_INDEX" val="5"/>
  <p:tag name="KSO_WM_DIAGRAM_MAX_ITEMCNT" val="6"/>
  <p:tag name="KSO_WM_DIAGRAM_MIN_ITEMCNT" val="2"/>
  <p:tag name="KSO_WM_DIAGRAM_VIRTUALLY_FRAME" val="{&quot;height&quot;:349.75,&quot;width&quot;:459.2500000000001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ILL_TYPE" val="2"/>
  <p:tag name="KSO_WM_UNIT_TEXT_FILL_FORE_SCHEMECOLOR_INDEX" val="2"/>
  <p:tag name="KSO_WM_UNIT_TEXT_FILL_TYPE" val="1"/>
  <p:tag name="KSO_WM_UNIT_USESOURCEFORMAT_APPLY" val="0"/>
</p:tagLst>
</file>

<file path=ppt/tags/tag595.xml><?xml version="1.0" encoding="utf-8"?>
<p:tagLst xmlns:p="http://schemas.openxmlformats.org/presentationml/2006/main">
  <p:tag name="KSO_WM_SLIDE_THEME_ID" val="3312324"/>
  <p:tag name="KSO_WM_SLIDE_THEME_NAME" val="蓝色建筑商务风模板"/>
  <p:tag name="KSO_WM_SLIDE_TYPE" val="text"/>
</p:tagLst>
</file>

<file path=ppt/tags/tag5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a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  <p:tag name="KSO_WM_UNIT_PRESET_TEXT" val="感谢您的观看"/>
</p:tagLst>
</file>

<file path=ppt/tags/tag5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0977_9*f*1"/>
  <p:tag name="KSO_WM_TEMPLATE_CATEGORY" val="custom"/>
  <p:tag name="KSO_WM_TEMPLATE_INDEX" val="20230977"/>
  <p:tag name="KSO_WM_UNIT_LAYERLEVEL" val="1"/>
  <p:tag name="KSO_WM_TAG_VERSION" val="1.0"/>
  <p:tag name="KSO_WM_BEAUTIFY_FLAG" val="#wm#"/>
  <p:tag name="KSO_WM_UNIT_SUBTYPE" val="b"/>
  <p:tag name="KSO_WM_UNIT_NOCLEAR" val="0"/>
  <p:tag name="KSO_WM_UNIT_VALUE" val="9"/>
  <p:tag name="KSO_WM_UNIT_TYPE" val="f"/>
  <p:tag name="KSO_WM_UNIT_INDEX" val="1"/>
  <p:tag name="KSO_WM_UNIT_PRESET_TEXT" val="汇报人：WPS"/>
</p:tagLst>
</file>

<file path=ppt/tags/tag598.xml><?xml version="1.0" encoding="utf-8"?>
<p:tagLst xmlns:p="http://schemas.openxmlformats.org/presentationml/2006/main">
  <p:tag name="KSO_WM_SLIDE_ID" val="custom20230977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30977"/>
  <p:tag name="KSO_WM_SLIDE_TYPE" val="endPage"/>
  <p:tag name="KSO_WM_SLIDE_SUBTYPE" val="pureTxt"/>
  <p:tag name="KSO_WM_SLIDE_LAYOUT" val="a_f"/>
  <p:tag name="KSO_WM_SLIDE_LAYOUT_CNT" val="1_1"/>
  <p:tag name="KSO_WM_SPECIAL_SOURCE" val="bdnull"/>
  <p:tag name="KSO_WM_SLIDE_THEME_ID" val="3312324"/>
  <p:tag name="KSO_WM_SLIDE_THEME_NAME" val="蓝色建筑商务风模板"/>
</p:tagLst>
</file>

<file path=ppt/tags/tag599.xml><?xml version="1.0" encoding="utf-8"?>
<p:tagLst xmlns:p="http://schemas.openxmlformats.org/presentationml/2006/main">
  <p:tag name="commondata" val="eyJoZGlkIjoiYjEyZTE4YmRjNjU0Y2JhM2UxY2U0NmExMGI4MTNkZTE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25">
      <a:dk1>
        <a:srgbClr val="000000"/>
      </a:dk1>
      <a:lt1>
        <a:srgbClr val="FFFFFF"/>
      </a:lt1>
      <a:dk2>
        <a:srgbClr val="03287B"/>
      </a:dk2>
      <a:lt2>
        <a:srgbClr val="F0F6FE"/>
      </a:lt2>
      <a:accent1>
        <a:srgbClr val="7CB8FD"/>
      </a:accent1>
      <a:accent2>
        <a:srgbClr val="2588FC"/>
      </a:accent2>
      <a:accent3>
        <a:srgbClr val="5893FE"/>
      </a:accent3>
      <a:accent4>
        <a:srgbClr val="5DC5FF"/>
      </a:accent4>
      <a:accent5>
        <a:srgbClr val="FF7500"/>
      </a:accent5>
      <a:accent6>
        <a:srgbClr val="FFC00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err="1" smtClean="0">
            <a:solidFill>
              <a:schemeClr val="accent2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3105</Words>
  <Application>WPS 演示</Application>
  <PresentationFormat>宽屏</PresentationFormat>
  <Paragraphs>374</Paragraphs>
  <Slides>40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40</vt:i4>
      </vt:variant>
    </vt:vector>
  </HeadingPairs>
  <TitlesOfParts>
    <vt:vector size="51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MiSans</vt:lpstr>
      <vt:lpstr>MiSans Heavy</vt:lpstr>
      <vt:lpstr>WPS</vt:lpstr>
      <vt:lpstr>Office 主题​​</vt:lpstr>
      <vt:lpstr>智慧矿山数据接入系统建设方案</vt:lpstr>
      <vt:lpstr>目录</vt:lpstr>
      <vt:lpstr>智慧矿山数据接入系统概述</vt:lpstr>
      <vt:lpstr>背景介绍</vt:lpstr>
      <vt:lpstr>系统建设目标</vt:lpstr>
      <vt:lpstr>系统建设内容</vt:lpstr>
      <vt:lpstr>系统架构设计</vt:lpstr>
      <vt:lpstr>数据接入层</vt:lpstr>
      <vt:lpstr>数据处理层</vt:lpstr>
      <vt:lpstr>数据存储层</vt:lpstr>
      <vt:lpstr>数据应用层</vt:lpstr>
      <vt:lpstr>数据接入方案设计</vt:lpstr>
      <vt:lpstr>接入方式选择</vt:lpstr>
      <vt:lpstr>数据格式转换</vt:lpstr>
      <vt:lpstr>数据清洗与整合</vt:lpstr>
      <vt:lpstr>数据加密与传输</vt:lpstr>
      <vt:lpstr>数据处理方案设计</vt:lpstr>
      <vt:lpstr>数据清洗与整理</vt:lpstr>
      <vt:lpstr>数据转换与格式化</vt:lpstr>
      <vt:lpstr>数据存储与备份</vt:lpstr>
      <vt:lpstr>数据安全与保密</vt:lpstr>
      <vt:lpstr>系统硬件配置方案</vt:lpstr>
      <vt:lpstr>数据采集设备选型</vt:lpstr>
      <vt:lpstr>数据传输设备选型</vt:lpstr>
      <vt:lpstr>数据存储设备选型</vt:lpstr>
      <vt:lpstr>数据处理设备选型</vt:lpstr>
      <vt:lpstr>系统软件配置方案</vt:lpstr>
      <vt:lpstr>数据采集软件选择</vt:lpstr>
      <vt:lpstr>数据传输软件选择</vt:lpstr>
      <vt:lpstr>数据存储与管理软件选择</vt:lpstr>
      <vt:lpstr>数据处理与分析软件选择</vt:lpstr>
      <vt:lpstr>建设方案实施与维护</vt:lpstr>
      <vt:lpstr>建设方案实施流程</vt:lpstr>
      <vt:lpstr>系统调试与测试</vt:lpstr>
      <vt:lpstr>系统运行维护方案</vt:lpstr>
      <vt:lpstr>系统安全性保障措施</vt:lpstr>
      <vt:lpstr>总结与展望</vt:lpstr>
      <vt:lpstr>系统建设成果总结</vt:lpstr>
      <vt:lpstr>系统未来发展展望</vt:lpstr>
      <vt:lpstr>感谢您的观看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小绵羊</cp:lastModifiedBy>
  <cp:revision>155</cp:revision>
  <dcterms:created xsi:type="dcterms:W3CDTF">2019-06-19T02:08:00Z</dcterms:created>
  <dcterms:modified xsi:type="dcterms:W3CDTF">2023-12-08T09:00:23Z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2052-12.1.0.15990</vt:lpwstr>
  </property>
  <property fmtid="{D5CDD505-2E9C-101B-9397-08002B2CF9AE}" pid="3" name="ICV">
    <vt:lpwstr>44DFF6D6980448EEB468A18372D7ADBE_11</vt:lpwstr>
  </property>
</Properties>
</file>