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3" r:id="rId3"/>
    <p:sldId id="290" r:id="rId4"/>
    <p:sldId id="291" r:id="rId5"/>
    <p:sldId id="298" r:id="rId6"/>
    <p:sldId id="295" r:id="rId7"/>
    <p:sldId id="264" r:id="rId8"/>
    <p:sldId id="292" r:id="rId9"/>
    <p:sldId id="297" r:id="rId10"/>
    <p:sldId id="296" r:id="rId11"/>
    <p:sldId id="265" r:id="rId12"/>
    <p:sldId id="293" r:id="rId13"/>
    <p:sldId id="332" r:id="rId14"/>
    <p:sldId id="352" r:id="rId15"/>
    <p:sldId id="266" r:id="rId16"/>
    <p:sldId id="321" r:id="rId17"/>
    <p:sldId id="322" r:id="rId18"/>
    <p:sldId id="316" r:id="rId19"/>
    <p:sldId id="333" r:id="rId20"/>
    <p:sldId id="317" r:id="rId21"/>
    <p:sldId id="327" r:id="rId22"/>
    <p:sldId id="318" r:id="rId23"/>
    <p:sldId id="328" r:id="rId24"/>
    <p:sldId id="319" r:id="rId25"/>
    <p:sldId id="329" r:id="rId26"/>
    <p:sldId id="276" r:id="rId27"/>
    <p:sldId id="334" r:id="rId28"/>
    <p:sldId id="336" r:id="rId29"/>
    <p:sldId id="337" r:id="rId30"/>
    <p:sldId id="338" r:id="rId31"/>
    <p:sldId id="339" r:id="rId32"/>
    <p:sldId id="280" r:id="rId33"/>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191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93" autoAdjust="0"/>
    <p:restoredTop sz="94660"/>
  </p:normalViewPr>
  <p:slideViewPr>
    <p:cSldViewPr snapToGrid="0">
      <p:cViewPr varScale="1">
        <p:scale>
          <a:sx n="76" d="100"/>
          <a:sy n="76" d="100"/>
        </p:scale>
        <p:origin x="-144" y="-96"/>
      </p:cViewPr>
      <p:guideLst>
        <p:guide orient="horz" pos="2156"/>
        <p:guide pos="3840"/>
      </p:guideLst>
    </p:cSldViewPr>
  </p:slideViewPr>
  <p:notesTextViewPr>
    <p:cViewPr>
      <p:scale>
        <a:sx n="1" d="1"/>
        <a:sy n="1" d="1"/>
      </p:scale>
      <p:origin x="0" y="0"/>
    </p:cViewPr>
  </p:notesTextViewPr>
  <p:sorterViewPr>
    <p:cViewPr>
      <p:scale>
        <a:sx n="91" d="100"/>
        <a:sy n="91"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35D30C01-EE54-4AFD-9CB4-210729072554}" type="datetimeFigureOut">
              <a:rPr lang="zh-CN" altLang="en-US"/>
              <a:pPr>
                <a:defRPr/>
              </a:pPr>
              <a:t>2019/3/9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CE111F69-A5D3-4413-98D7-6B31A7BC018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等线"/>
      </a:defRPr>
    </a:lvl1pPr>
    <a:lvl2pPr marL="457200" algn="l" rtl="0" eaLnBrk="0" fontAlgn="base" hangingPunct="0">
      <a:spcBef>
        <a:spcPct val="30000"/>
      </a:spcBef>
      <a:spcAft>
        <a:spcPct val="0"/>
      </a:spcAft>
      <a:defRPr sz="1200" kern="1200">
        <a:solidFill>
          <a:schemeClr val="tx1"/>
        </a:solidFill>
        <a:latin typeface="+mn-lt"/>
        <a:ea typeface="+mn-ea"/>
        <a:cs typeface="等线"/>
      </a:defRPr>
    </a:lvl2pPr>
    <a:lvl3pPr marL="914400" algn="l" rtl="0" eaLnBrk="0" fontAlgn="base" hangingPunct="0">
      <a:spcBef>
        <a:spcPct val="30000"/>
      </a:spcBef>
      <a:spcAft>
        <a:spcPct val="0"/>
      </a:spcAft>
      <a:defRPr sz="1200" kern="1200">
        <a:solidFill>
          <a:schemeClr val="tx1"/>
        </a:solidFill>
        <a:latin typeface="+mn-lt"/>
        <a:ea typeface="+mn-ea"/>
        <a:cs typeface="等线"/>
      </a:defRPr>
    </a:lvl3pPr>
    <a:lvl4pPr marL="1371600" algn="l" rtl="0" eaLnBrk="0" fontAlgn="base" hangingPunct="0">
      <a:spcBef>
        <a:spcPct val="30000"/>
      </a:spcBef>
      <a:spcAft>
        <a:spcPct val="0"/>
      </a:spcAft>
      <a:defRPr sz="1200" kern="1200">
        <a:solidFill>
          <a:schemeClr val="tx1"/>
        </a:solidFill>
        <a:latin typeface="+mn-lt"/>
        <a:ea typeface="+mn-ea"/>
        <a:cs typeface="等线"/>
      </a:defRPr>
    </a:lvl4pPr>
    <a:lvl5pPr marL="1828800" algn="l" rtl="0" eaLnBrk="0" fontAlgn="base" hangingPunct="0">
      <a:spcBef>
        <a:spcPct val="30000"/>
      </a:spcBef>
      <a:spcAft>
        <a:spcPct val="0"/>
      </a:spcAft>
      <a:defRPr sz="1200" kern="1200">
        <a:solidFill>
          <a:schemeClr val="tx1"/>
        </a:solidFill>
        <a:latin typeface="+mn-lt"/>
        <a:ea typeface="+mn-ea"/>
        <a:cs typeface="等线"/>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3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2E7A6E-172B-4B8A-8F3F-EF660CAEB7AC}" type="slidenum">
              <a:rPr lang="zh-CN" altLang="en-US">
                <a:cs typeface="等线"/>
              </a:rPr>
              <a:pPr fontAlgn="base">
                <a:spcBef>
                  <a:spcPct val="0"/>
                </a:spcBef>
                <a:spcAft>
                  <a:spcPct val="0"/>
                </a:spcAft>
                <a:defRPr/>
              </a:pPr>
              <a:t>1</a:t>
            </a:fld>
            <a:endParaRPr lang="zh-CN" altLang="en-US">
              <a:cs typeface="等线"/>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noFill/>
          <a:ln>
            <a:solidFill>
              <a:srgbClr val="000000"/>
            </a:solidFill>
            <a:miter lim="800000"/>
            <a:headEnd/>
            <a:tailEnd/>
          </a:ln>
        </p:spPr>
      </p:sp>
      <p:sp>
        <p:nvSpPr>
          <p:cNvPr id="17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4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EF39B8-33DD-4868-B594-753789733AA9}" type="slidenum">
              <a:rPr lang="zh-CN" altLang="en-US">
                <a:cs typeface="等线"/>
              </a:rPr>
              <a:pPr fontAlgn="base">
                <a:spcBef>
                  <a:spcPct val="0"/>
                </a:spcBef>
                <a:spcAft>
                  <a:spcPct val="0"/>
                </a:spcAft>
                <a:defRPr/>
              </a:pPr>
              <a:t>2</a:t>
            </a:fld>
            <a:endParaRPr lang="zh-CN" altLang="en-US">
              <a:cs typeface="等线"/>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p:cNvSpPr>
          <p:nvPr>
            <p:ph type="sldImg"/>
          </p:nvPr>
        </p:nvSpPr>
        <p:spPr bwMode="auto">
          <a:noFill/>
          <a:ln>
            <a:solidFill>
              <a:srgbClr val="000000"/>
            </a:solidFill>
            <a:miter lim="800000"/>
            <a:headEnd/>
            <a:tailEnd/>
          </a:ln>
        </p:spPr>
      </p:sp>
      <p:sp>
        <p:nvSpPr>
          <p:cNvPr id="235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35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803528-A23E-4D65-BA3B-F8D444D2080C}" type="slidenum">
              <a:rPr lang="zh-CN" altLang="en-US">
                <a:cs typeface="等线"/>
              </a:rPr>
              <a:pPr fontAlgn="base">
                <a:spcBef>
                  <a:spcPct val="0"/>
                </a:spcBef>
                <a:spcAft>
                  <a:spcPct val="0"/>
                </a:spcAft>
                <a:defRPr/>
              </a:pPr>
              <a:t>7</a:t>
            </a:fld>
            <a:endParaRPr lang="zh-CN" altLang="en-US">
              <a:cs typeface="等线"/>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p:cNvSpPr>
          <p:nvPr>
            <p:ph type="sldImg"/>
          </p:nvPr>
        </p:nvSpPr>
        <p:spPr bwMode="auto">
          <a:noFill/>
          <a:ln>
            <a:solidFill>
              <a:srgbClr val="000000"/>
            </a:solidFill>
            <a:miter lim="800000"/>
            <a:headEnd/>
            <a:tailEnd/>
          </a:ln>
        </p:spPr>
      </p:sp>
      <p:sp>
        <p:nvSpPr>
          <p:cNvPr id="286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867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BD4610-5E90-4765-88F4-F95ED574FE9D}" type="slidenum">
              <a:rPr lang="zh-CN" altLang="en-US">
                <a:cs typeface="等线"/>
              </a:rPr>
              <a:pPr fontAlgn="base">
                <a:spcBef>
                  <a:spcPct val="0"/>
                </a:spcBef>
                <a:spcAft>
                  <a:spcPct val="0"/>
                </a:spcAft>
                <a:defRPr/>
              </a:pPr>
              <a:t>11</a:t>
            </a:fld>
            <a:endParaRPr lang="zh-CN" altLang="en-US">
              <a:cs typeface="等线"/>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p:cNvSpPr>
          <p:nvPr>
            <p:ph type="sldImg"/>
          </p:nvPr>
        </p:nvSpPr>
        <p:spPr bwMode="auto">
          <a:noFill/>
          <a:ln>
            <a:solidFill>
              <a:srgbClr val="000000"/>
            </a:solidFill>
            <a:miter lim="800000"/>
            <a:headEnd/>
            <a:tailEnd/>
          </a:ln>
        </p:spPr>
      </p:sp>
      <p:sp>
        <p:nvSpPr>
          <p:cNvPr id="3174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1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D1AB96-6676-47A4-9D9E-3C4479C27F4A}" type="slidenum">
              <a:rPr lang="zh-CN" altLang="en-US">
                <a:cs typeface="等线"/>
              </a:rPr>
              <a:pPr fontAlgn="base">
                <a:spcBef>
                  <a:spcPct val="0"/>
                </a:spcBef>
                <a:spcAft>
                  <a:spcPct val="0"/>
                </a:spcAft>
                <a:defRPr/>
              </a:pPr>
              <a:t>13</a:t>
            </a:fld>
            <a:endParaRPr lang="zh-CN" altLang="en-US">
              <a:cs typeface="等线"/>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p:cNvSpPr>
          <p:nvPr>
            <p:ph type="sldImg"/>
          </p:nvPr>
        </p:nvSpPr>
        <p:spPr bwMode="auto">
          <a:noFill/>
          <a:ln>
            <a:solidFill>
              <a:srgbClr val="000000"/>
            </a:solidFill>
            <a:miter lim="800000"/>
            <a:headEnd/>
            <a:tailEnd/>
          </a:ln>
        </p:spPr>
      </p:sp>
      <p:sp>
        <p:nvSpPr>
          <p:cNvPr id="3481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481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35EAAE-6F62-4FFE-BCF1-3BB16F0E3F2F}" type="slidenum">
              <a:rPr lang="zh-CN" altLang="en-US">
                <a:cs typeface="等线"/>
              </a:rPr>
              <a:pPr fontAlgn="base">
                <a:spcBef>
                  <a:spcPct val="0"/>
                </a:spcBef>
                <a:spcAft>
                  <a:spcPct val="0"/>
                </a:spcAft>
                <a:defRPr/>
              </a:pPr>
              <a:t>15</a:t>
            </a:fld>
            <a:endParaRPr lang="zh-CN" altLang="en-US">
              <a:cs typeface="等线"/>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p:cNvSpPr>
          <p:nvPr>
            <p:ph type="sldImg"/>
          </p:nvPr>
        </p:nvSpPr>
        <p:spPr bwMode="auto">
          <a:noFill/>
          <a:ln>
            <a:solidFill>
              <a:srgbClr val="000000"/>
            </a:solidFill>
            <a:miter lim="800000"/>
            <a:headEnd/>
            <a:tailEnd/>
          </a:ln>
        </p:spPr>
      </p:sp>
      <p:sp>
        <p:nvSpPr>
          <p:cNvPr id="38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891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9400A4-BCE0-439C-8EC9-526CD31D706A}" type="slidenum">
              <a:rPr lang="zh-CN" altLang="en-US">
                <a:cs typeface="等线"/>
              </a:rPr>
              <a:pPr fontAlgn="base">
                <a:spcBef>
                  <a:spcPct val="0"/>
                </a:spcBef>
                <a:spcAft>
                  <a:spcPct val="0"/>
                </a:spcAft>
                <a:defRPr/>
              </a:pPr>
              <a:t>18</a:t>
            </a:fld>
            <a:endParaRPr lang="zh-CN" altLang="en-US">
              <a:cs typeface="等线"/>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headEnd/>
            <a:tailEnd/>
          </a:ln>
        </p:spPr>
      </p:sp>
      <p:sp>
        <p:nvSpPr>
          <p:cNvPr id="4198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198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20B386-475A-40C7-B650-2088A42B2CF5}" type="slidenum">
              <a:rPr lang="zh-CN" altLang="en-US">
                <a:cs typeface="等线"/>
              </a:rPr>
              <a:pPr fontAlgn="base">
                <a:spcBef>
                  <a:spcPct val="0"/>
                </a:spcBef>
                <a:spcAft>
                  <a:spcPct val="0"/>
                </a:spcAft>
                <a:defRPr/>
              </a:pPr>
              <a:t>20</a:t>
            </a:fld>
            <a:endParaRPr lang="zh-CN" altLang="en-US">
              <a:cs typeface="等线"/>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p:cNvSpPr>
          <p:nvPr>
            <p:ph type="sldImg"/>
          </p:nvPr>
        </p:nvSpPr>
        <p:spPr bwMode="auto">
          <a:noFill/>
          <a:ln>
            <a:solidFill>
              <a:srgbClr val="000000"/>
            </a:solidFill>
            <a:miter lim="800000"/>
            <a:headEnd/>
            <a:tailEnd/>
          </a:ln>
        </p:spPr>
      </p:sp>
      <p:sp>
        <p:nvSpPr>
          <p:cNvPr id="450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50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EFD3F1-1C06-4302-9617-C9731F82E1C5}" type="slidenum">
              <a:rPr lang="zh-CN" altLang="en-US">
                <a:cs typeface="等线"/>
              </a:rPr>
              <a:pPr fontAlgn="base">
                <a:spcBef>
                  <a:spcPct val="0"/>
                </a:spcBef>
                <a:spcAft>
                  <a:spcPct val="0"/>
                </a:spcAft>
                <a:defRPr/>
              </a:pPr>
              <a:t>22</a:t>
            </a:fld>
            <a:endParaRPr lang="zh-CN" altLang="en-US">
              <a:cs typeface="等线"/>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p:cNvSpPr>
          <p:nvPr>
            <p:ph type="sldImg"/>
          </p:nvPr>
        </p:nvSpPr>
        <p:spPr bwMode="auto">
          <a:noFill/>
          <a:ln>
            <a:solidFill>
              <a:srgbClr val="000000"/>
            </a:solidFill>
            <a:miter lim="800000"/>
            <a:headEnd/>
            <a:tailEnd/>
          </a:ln>
        </p:spPr>
      </p:sp>
      <p:sp>
        <p:nvSpPr>
          <p:cNvPr id="48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DBCAC3-1DD2-449F-BC4E-9CFBB55864E8}" type="slidenum">
              <a:rPr lang="zh-CN" altLang="en-US">
                <a:cs typeface="等线"/>
              </a:rPr>
              <a:pPr fontAlgn="base">
                <a:spcBef>
                  <a:spcPct val="0"/>
                </a:spcBef>
                <a:spcAft>
                  <a:spcPct val="0"/>
                </a:spcAft>
                <a:defRPr/>
              </a:pPr>
              <a:t>24</a:t>
            </a:fld>
            <a:endParaRPr lang="zh-CN" altLang="en-US">
              <a:cs typeface="等线"/>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幻灯片图像占位符 1"/>
          <p:cNvSpPr>
            <a:spLocks noGrp="1" noRot="1" noChangeAspect="1"/>
          </p:cNvSpPr>
          <p:nvPr>
            <p:ph type="sldImg"/>
          </p:nvPr>
        </p:nvSpPr>
        <p:spPr bwMode="auto">
          <a:noFill/>
          <a:ln>
            <a:solidFill>
              <a:srgbClr val="000000"/>
            </a:solidFill>
            <a:miter lim="800000"/>
            <a:headEnd/>
            <a:tailEnd/>
          </a:ln>
        </p:spPr>
      </p:sp>
      <p:sp>
        <p:nvSpPr>
          <p:cNvPr id="512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12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9EED34-51D0-4FF8-9786-C1982378BA96}" type="slidenum">
              <a:rPr lang="zh-CN" altLang="en-US">
                <a:cs typeface="等线"/>
              </a:rPr>
              <a:pPr fontAlgn="base">
                <a:spcBef>
                  <a:spcPct val="0"/>
                </a:spcBef>
                <a:spcAft>
                  <a:spcPct val="0"/>
                </a:spcAft>
                <a:defRPr/>
              </a:pPr>
              <a:t>26</a:t>
            </a:fld>
            <a:endParaRPr lang="zh-CN" altLang="en-US">
              <a:cs typeface="等线"/>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p:cNvSpPr>
          <p:nvPr>
            <p:ph type="sldImg"/>
          </p:nvPr>
        </p:nvSpPr>
        <p:spPr bwMode="auto">
          <a:noFill/>
          <a:ln>
            <a:solidFill>
              <a:srgbClr val="000000"/>
            </a:solidFill>
            <a:miter lim="800000"/>
            <a:headEnd/>
            <a:tailEnd/>
          </a:ln>
        </p:spPr>
      </p:sp>
      <p:sp>
        <p:nvSpPr>
          <p:cNvPr id="583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837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E75327C-2582-4CBB-9E76-B89628D45974}" type="slidenum">
              <a:rPr lang="zh-CN" altLang="en-US">
                <a:cs typeface="等线"/>
              </a:rPr>
              <a:pPr fontAlgn="base">
                <a:spcBef>
                  <a:spcPct val="0"/>
                </a:spcBef>
                <a:spcAft>
                  <a:spcPct val="0"/>
                </a:spcAft>
                <a:defRPr/>
              </a:pPr>
              <a:t>32</a:t>
            </a:fld>
            <a:endParaRPr lang="zh-CN" altLang="en-US">
              <a:cs typeface="等线"/>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C8A1E5B0-4D97-4ED5-B52D-8BEAC15C3C0B}" type="datetimeFigureOut">
              <a:rPr lang="zh-CN" altLang="en-US"/>
              <a:pPr>
                <a:defRPr/>
              </a:pPr>
              <a:t>2019/3/9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045EA0F-8C3F-4715-A6CF-BA4A9112827C}" type="slidenum">
              <a:rPr lang="zh-CN" altLang="en-US"/>
              <a:pPr>
                <a:defRPr/>
              </a:pPr>
              <a:t>‹#›</a:t>
            </a:fld>
            <a:endParaRPr lang="zh-CN" altLang="en-US"/>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25CAB030-180F-4CE3-A91B-9797E79F049B}" type="datetimeFigureOut">
              <a:rPr lang="zh-CN" altLang="en-US"/>
              <a:pPr>
                <a:defRPr/>
              </a:pPr>
              <a:t>2019/3/9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029837E-1EDB-4415-97C2-73874AA234F3}" type="slidenum">
              <a:rPr lang="zh-CN" altLang="en-US"/>
              <a:pPr>
                <a:defRPr/>
              </a:pPr>
              <a:t>‹#›</a:t>
            </a:fld>
            <a:endParaRPr lang="zh-CN" altLang="en-US"/>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C780FDEA-C4CB-4627-9B5A-618503D22C12}" type="datetimeFigureOut">
              <a:rPr lang="zh-CN" altLang="en-US"/>
              <a:pPr>
                <a:defRPr/>
              </a:pPr>
              <a:t>2019/3/9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8692AF2-0979-4D98-9263-7056DF99FCB7}" type="slidenum">
              <a:rPr lang="zh-CN" altLang="en-US"/>
              <a:pPr>
                <a:defRPr/>
              </a:pPr>
              <a:t>‹#›</a:t>
            </a:fld>
            <a:endParaRPr lang="zh-CN" altLang="en-US"/>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06966091-4560-4EF7-B5D7-07FA0CB688E5}" type="datetimeFigureOut">
              <a:rPr lang="zh-CN" altLang="en-US"/>
              <a:pPr>
                <a:defRPr/>
              </a:pPr>
              <a:t>2019/3/9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9FED76C-BAA6-483F-ABF4-3FFA0C06037B}" type="slidenum">
              <a:rPr lang="zh-CN" altLang="en-US"/>
              <a:pPr>
                <a:defRPr/>
              </a:pPr>
              <a:t>‹#›</a:t>
            </a:fld>
            <a:endParaRPr lang="zh-CN" altLang="en-US"/>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AE3C3419-ACD7-45C3-A05E-A8CEBDB50C51}" type="datetimeFigureOut">
              <a:rPr lang="zh-CN" altLang="en-US"/>
              <a:pPr>
                <a:defRPr/>
              </a:pPr>
              <a:t>2019/3/9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F09A9B53-B990-40EB-A95A-097E9C8A6977}" type="slidenum">
              <a:rPr lang="zh-CN" altLang="en-US"/>
              <a:pPr>
                <a:defRPr/>
              </a:pPr>
              <a:t>‹#›</a:t>
            </a:fld>
            <a:endParaRPr lang="zh-CN" altLang="en-US"/>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0F758A77-0D51-4D2A-A3D5-8481E12329C7}" type="datetimeFigureOut">
              <a:rPr lang="zh-CN" altLang="en-US"/>
              <a:pPr>
                <a:defRPr/>
              </a:pPr>
              <a:t>2019/3/9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3BA1170F-447C-4794-8ED9-69D400566C08}" type="slidenum">
              <a:rPr lang="zh-CN" altLang="en-US"/>
              <a:pPr>
                <a:defRPr/>
              </a:pPr>
              <a:t>‹#›</a:t>
            </a:fld>
            <a:endParaRPr lang="zh-CN" altLang="en-US"/>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CBEB2F0-7DA4-4AA8-8EF3-98AD990E8261}" type="datetimeFigureOut">
              <a:rPr lang="zh-CN" altLang="en-US"/>
              <a:pPr>
                <a:defRPr/>
              </a:pPr>
              <a:t>2019/3/9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6BDAD394-E976-4489-8445-653730519D58}" type="slidenum">
              <a:rPr lang="zh-CN" altLang="en-US"/>
              <a:pPr>
                <a:defRPr/>
              </a:pPr>
              <a:t>‹#›</a:t>
            </a:fld>
            <a:endParaRPr lang="zh-CN" altLang="en-US"/>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B407C16-26B2-41B1-BB68-2FBE5579858C}" type="datetimeFigureOut">
              <a:rPr lang="zh-CN" altLang="en-US"/>
              <a:pPr>
                <a:defRPr/>
              </a:pPr>
              <a:t>2019/3/9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3CF160D-8CA2-4BCB-9E4C-C996AD7500E8}" type="slidenum">
              <a:rPr lang="zh-CN" altLang="en-US"/>
              <a:pPr>
                <a:defRPr/>
              </a:pPr>
              <a:t>‹#›</a:t>
            </a:fld>
            <a:endParaRPr lang="zh-CN" altLang="en-US"/>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F5399113-7015-4976-8E22-80C7DE286D6A}" type="datetimeFigureOut">
              <a:rPr lang="zh-CN" altLang="en-US"/>
              <a:pPr>
                <a:defRPr/>
              </a:pPr>
              <a:t>2019/3/9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0E525717-42EA-4D25-BEB7-D662ABF43119}" type="slidenum">
              <a:rPr lang="zh-CN" altLang="en-US"/>
              <a:pPr>
                <a:defRPr/>
              </a:pPr>
              <a:t>‹#›</a:t>
            </a:fld>
            <a:endParaRPr lang="zh-CN" altLang="en-US"/>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33E12B81-C623-4D4C-BDAC-B1C134973212}" type="datetimeFigureOut">
              <a:rPr lang="zh-CN" altLang="en-US"/>
              <a:pPr>
                <a:defRPr/>
              </a:pPr>
              <a:t>2019/3/9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762441A-B7D6-46C5-8A7D-56537D2BC065}" type="slidenum">
              <a:rPr lang="zh-CN" altLang="en-US"/>
              <a:pPr>
                <a:defRPr/>
              </a:pPr>
              <a:t>‹#›</a:t>
            </a:fld>
            <a:endParaRPr lang="zh-CN" altLang="en-U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17D80147-8945-4ABB-AFD3-FD3F9D0FF9AE}" type="datetimeFigureOut">
              <a:rPr lang="zh-CN" altLang="en-US"/>
              <a:pPr>
                <a:defRPr/>
              </a:pPr>
              <a:t>2019/3/9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D8A5F9B-B486-4735-81AB-8D105D2E1633}" type="slidenum">
              <a:rPr lang="zh-CN" altLang="en-US"/>
              <a:pPr>
                <a:defRPr/>
              </a:pPr>
              <a:t>‹#›</a:t>
            </a:fld>
            <a:endParaRPr lang="zh-CN" altLang="en-US"/>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046196B5-D90F-438F-AAE7-03C88A40AD59}" type="datetimeFigureOut">
              <a:rPr lang="zh-CN" altLang="en-US"/>
              <a:pPr>
                <a:defRPr/>
              </a:pPr>
              <a:t>2019/3/9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602AC6B4-D812-481E-9F85-8D11EB0AA51A}" type="slidenum">
              <a:rPr lang="zh-CN" altLang="en-US"/>
              <a:pPr>
                <a:defRPr/>
              </a:pPr>
              <a:t>‹#›</a:t>
            </a:fld>
            <a:endParaRPr lang="zh-CN" altLang="en-US"/>
          </a:p>
        </p:txBody>
      </p:sp>
      <p:sp>
        <p:nvSpPr>
          <p:cNvPr id="8" name="矩形 7"/>
          <p:cNvSpPr/>
          <p:nvPr userDrawn="1"/>
        </p:nvSpPr>
        <p:spPr>
          <a:xfrm>
            <a:off x="6394450" y="4987925"/>
            <a:ext cx="776288" cy="246063"/>
          </a:xfrm>
          <a:prstGeom prst="rect">
            <a:avLst/>
          </a:prstGeom>
        </p:spPr>
        <p:txBody>
          <a:bodyPr>
            <a:spAutoFit/>
          </a:bodyPr>
          <a:lstStyle/>
          <a:p>
            <a:pPr fontAlgn="auto">
              <a:spcBef>
                <a:spcPts val="0"/>
              </a:spcBef>
              <a:spcAft>
                <a:spcPts val="0"/>
              </a:spcAft>
              <a:defRPr/>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p>
          <a:p>
            <a:pPr fontAlgn="auto">
              <a:spcBef>
                <a:spcPts val="0"/>
              </a:spcBef>
              <a:spcAft>
                <a:spcPts val="0"/>
              </a:spcAft>
              <a:defRPr/>
            </a:pPr>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p>
          <a:p>
            <a:pPr fontAlgn="auto">
              <a:spcBef>
                <a:spcPts val="0"/>
              </a:spcBef>
              <a:spcAft>
                <a:spcPts val="0"/>
              </a:spcAft>
              <a:defRPr/>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p>
          <a:p>
            <a:pPr fontAlgn="auto">
              <a:spcBef>
                <a:spcPts val="0"/>
              </a:spcBef>
              <a:spcAft>
                <a:spcPts val="0"/>
              </a:spcAft>
              <a:defRPr/>
            </a:pPr>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p>
          <a:p>
            <a:pPr fontAlgn="auto">
              <a:spcBef>
                <a:spcPts val="0"/>
              </a:spcBef>
              <a:spcAft>
                <a:spcPts val="0"/>
              </a:spcAft>
              <a:defRPr/>
            </a:pPr>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p>
          <a:p>
            <a:pPr fontAlgn="auto">
              <a:spcBef>
                <a:spcPts val="0"/>
              </a:spcBef>
              <a:spcAft>
                <a:spcPts val="0"/>
              </a:spcAft>
              <a:defRPr/>
            </a:pPr>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p>
          <a:p>
            <a:pPr fontAlgn="auto">
              <a:spcBef>
                <a:spcPts val="0"/>
              </a:spcBef>
              <a:spcAft>
                <a:spcPts val="0"/>
              </a:spcAft>
              <a:defRPr/>
            </a:pPr>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p>
          <a:p>
            <a:pPr fontAlgn="auto">
              <a:spcBef>
                <a:spcPts val="0"/>
              </a:spcBef>
              <a:spcAft>
                <a:spcPts val="0"/>
              </a:spcAft>
              <a:defRPr/>
            </a:pPr>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p>
          <a:p>
            <a:pPr fontAlgn="auto">
              <a:spcBef>
                <a:spcPts val="0"/>
              </a:spcBef>
              <a:spcAft>
                <a:spcPts val="0"/>
              </a:spcAft>
              <a:defRPr/>
            </a:pPr>
            <a:r>
              <a:rPr lang="zh-CN" altLang="en-US" sz="100" dirty="0">
                <a:solidFill>
                  <a:prstClr val="white"/>
                </a:solidFill>
                <a:latin typeface="Calibri" panose="020F0502020204030204"/>
                <a:ea typeface="宋体" panose="02010600030101010101" pitchFamily="2" charset="-122"/>
              </a:rPr>
              <a:t>字体下载：</a:t>
            </a:r>
            <a:r>
              <a:rPr lang="en-US" altLang="zh-CN" sz="100" dirty="0">
                <a:solidFill>
                  <a:prstClr val="white"/>
                </a:solidFill>
                <a:latin typeface="Calibri" panose="020F0502020204030204"/>
                <a:ea typeface="宋体" panose="02010600030101010101" pitchFamily="2" charset="-122"/>
              </a:rPr>
              <a:t>www.1ppt.com/ziti/</a:t>
            </a:r>
          </a:p>
          <a:p>
            <a:pPr fontAlgn="auto">
              <a:spcBef>
                <a:spcPts val="0"/>
              </a:spcBef>
              <a:spcAft>
                <a:spcPts val="0"/>
              </a:spcAft>
              <a:defRPr/>
            </a:pPr>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gency FB"/>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Agency FB"/>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Agency FB"/>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Agency FB"/>
          <a:ea typeface="微软雅黑" pitchFamily="34" charset="-122"/>
        </a:defRPr>
      </a:lvl5pPr>
      <a:lvl6pPr marL="457200" algn="l" rtl="0" fontAlgn="base">
        <a:lnSpc>
          <a:spcPct val="90000"/>
        </a:lnSpc>
        <a:spcBef>
          <a:spcPct val="0"/>
        </a:spcBef>
        <a:spcAft>
          <a:spcPct val="0"/>
        </a:spcAft>
        <a:defRPr sz="4400">
          <a:solidFill>
            <a:schemeClr val="tx1"/>
          </a:solidFill>
          <a:latin typeface="Agency FB"/>
          <a:ea typeface="微软雅黑" pitchFamily="34" charset="-122"/>
        </a:defRPr>
      </a:lvl6pPr>
      <a:lvl7pPr marL="914400" algn="l" rtl="0" fontAlgn="base">
        <a:lnSpc>
          <a:spcPct val="90000"/>
        </a:lnSpc>
        <a:spcBef>
          <a:spcPct val="0"/>
        </a:spcBef>
        <a:spcAft>
          <a:spcPct val="0"/>
        </a:spcAft>
        <a:defRPr sz="4400">
          <a:solidFill>
            <a:schemeClr val="tx1"/>
          </a:solidFill>
          <a:latin typeface="Agency FB"/>
          <a:ea typeface="微软雅黑" pitchFamily="34" charset="-122"/>
        </a:defRPr>
      </a:lvl7pPr>
      <a:lvl8pPr marL="1371600" algn="l" rtl="0" fontAlgn="base">
        <a:lnSpc>
          <a:spcPct val="90000"/>
        </a:lnSpc>
        <a:spcBef>
          <a:spcPct val="0"/>
        </a:spcBef>
        <a:spcAft>
          <a:spcPct val="0"/>
        </a:spcAft>
        <a:defRPr sz="4400">
          <a:solidFill>
            <a:schemeClr val="tx1"/>
          </a:solidFill>
          <a:latin typeface="Agency FB"/>
          <a:ea typeface="微软雅黑" pitchFamily="34" charset="-122"/>
        </a:defRPr>
      </a:lvl8pPr>
      <a:lvl9pPr marL="1828800" algn="l" rtl="0" fontAlgn="base">
        <a:lnSpc>
          <a:spcPct val="90000"/>
        </a:lnSpc>
        <a:spcBef>
          <a:spcPct val="0"/>
        </a:spcBef>
        <a:spcAft>
          <a:spcPct val="0"/>
        </a:spcAft>
        <a:defRPr sz="4400">
          <a:solidFill>
            <a:schemeClr val="tx1"/>
          </a:solidFill>
          <a:latin typeface="Agency FB"/>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grpSp>
        <p:nvGrpSpPr>
          <p:cNvPr id="10" name="组合 9"/>
          <p:cNvGrpSpPr/>
          <p:nvPr/>
        </p:nvGrpSpPr>
        <p:grpSpPr>
          <a:xfrm>
            <a:off x="694989" y="557005"/>
            <a:ext cx="10788352" cy="5825652"/>
            <a:chOff x="329228" y="322943"/>
            <a:chExt cx="11504029" cy="6212114"/>
          </a:xfrm>
          <a:effectLst>
            <a:outerShdw blurRad="482600" sx="104000" sy="104000" algn="ctr" rotWithShape="0">
              <a:prstClr val="black">
                <a:alpha val="7000"/>
              </a:prstClr>
            </a:outerShdw>
          </a:effectLst>
        </p:grpSpPr>
        <p:sp>
          <p:nvSpPr>
            <p:cNvPr id="6" name="矩形 5"/>
            <p:cNvSpPr/>
            <p:nvPr/>
          </p:nvSpPr>
          <p:spPr>
            <a:xfrm>
              <a:off x="329228" y="322943"/>
              <a:ext cx="11499915" cy="6212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7" name="矩形 6"/>
            <p:cNvSpPr/>
            <p:nvPr/>
          </p:nvSpPr>
          <p:spPr>
            <a:xfrm>
              <a:off x="333342" y="322943"/>
              <a:ext cx="11499915" cy="6212114"/>
            </a:xfrm>
            <a:prstGeom prst="rect">
              <a:avLst/>
            </a:prstGeom>
            <a:blipFill dpi="0" rotWithShape="1">
              <a:blip r:embed="rId4" cstate="screen">
                <a:alphaModFix amt="10000"/>
                <a:extLst>
                  <a:ext uri="{BEBA8EAE-BF5A-486C-A8C5-ECC9F3942E4B}"/>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grpSp>
      <p:sp>
        <p:nvSpPr>
          <p:cNvPr id="11" name="矩形 10"/>
          <p:cNvSpPr/>
          <p:nvPr/>
        </p:nvSpPr>
        <p:spPr>
          <a:xfrm>
            <a:off x="2413000" y="1866900"/>
            <a:ext cx="7346950" cy="1444625"/>
          </a:xfrm>
          <a:prstGeom prst="rect">
            <a:avLst/>
          </a:prstGeom>
        </p:spPr>
        <p:txBody>
          <a:bodyPr wrap="none">
            <a:spAutoFit/>
          </a:bodyPr>
          <a:lstStyle/>
          <a:p>
            <a:pPr algn="ctr" fontAlgn="auto">
              <a:spcBef>
                <a:spcPts val="0"/>
              </a:spcBef>
              <a:spcAft>
                <a:spcPts val="0"/>
              </a:spcAft>
              <a:defRPr/>
            </a:pPr>
            <a:r>
              <a:rPr lang="zh-CN" altLang="en-US" sz="4400" b="1" spc="300" dirty="0">
                <a:solidFill>
                  <a:srgbClr val="99191E"/>
                </a:solidFill>
                <a:latin typeface="+mn-lt"/>
                <a:ea typeface="+mn-ea"/>
                <a:cs typeface="+mn-ea"/>
                <a:sym typeface="+mn-lt"/>
              </a:rPr>
              <a:t>智能电气用电安全管理</a:t>
            </a:r>
          </a:p>
          <a:p>
            <a:pPr algn="ctr" fontAlgn="auto">
              <a:spcBef>
                <a:spcPts val="0"/>
              </a:spcBef>
              <a:spcAft>
                <a:spcPts val="0"/>
              </a:spcAft>
              <a:defRPr/>
            </a:pPr>
            <a:r>
              <a:rPr lang="zh-CN" altLang="en-US" sz="4400" b="1" spc="300" dirty="0">
                <a:solidFill>
                  <a:schemeClr val="tx1">
                    <a:lumMod val="65000"/>
                    <a:lumOff val="35000"/>
                  </a:schemeClr>
                </a:solidFill>
                <a:latin typeface="+mn-lt"/>
                <a:ea typeface="+mn-ea"/>
                <a:cs typeface="+mn-ea"/>
                <a:sym typeface="+mn-lt"/>
              </a:rPr>
              <a:t>ＩＰ网络报警系统解决方案</a:t>
            </a:r>
            <a:endParaRPr lang="zh-CN" altLang="en-US" sz="4400" b="1" dirty="0">
              <a:solidFill>
                <a:schemeClr val="tx1">
                  <a:lumMod val="65000"/>
                  <a:lumOff val="35000"/>
                </a:schemeClr>
              </a:solidFill>
              <a:latin typeface="+mn-lt"/>
              <a:ea typeface="+mn-ea"/>
              <a:cs typeface="+mn-ea"/>
              <a:sym typeface="+mn-lt"/>
            </a:endParaRPr>
          </a:p>
        </p:txBody>
      </p:sp>
    </p:spTree>
    <p:custDataLst>
      <p:tags r:id="rId1"/>
    </p:custData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3"/>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图片 1" descr="t01e382d6f99311ebc2"/>
          <p:cNvPicPr>
            <a:picLocks noChangeAspect="1"/>
          </p:cNvPicPr>
          <p:nvPr/>
        </p:nvPicPr>
        <p:blipFill>
          <a:blip r:embed="rId3" cstate="print"/>
          <a:srcRect/>
          <a:stretch>
            <a:fillRect/>
          </a:stretch>
        </p:blipFill>
        <p:spPr bwMode="auto">
          <a:xfrm>
            <a:off x="0" y="-12700"/>
            <a:ext cx="12195175" cy="6870700"/>
          </a:xfrm>
          <a:prstGeom prst="rect">
            <a:avLst/>
          </a:prstGeom>
          <a:noFill/>
          <a:ln w="9525">
            <a:noFill/>
            <a:miter lim="800000"/>
            <a:headEnd/>
            <a:tailEnd/>
          </a:ln>
        </p:spPr>
      </p:pic>
      <p:sp>
        <p:nvSpPr>
          <p:cNvPr id="14" name="文本框 13"/>
          <p:cNvSpPr txBox="1"/>
          <p:nvPr/>
        </p:nvSpPr>
        <p:spPr>
          <a:xfrm>
            <a:off x="3535363" y="1538288"/>
            <a:ext cx="8659812" cy="830262"/>
          </a:xfrm>
          <a:prstGeom prst="rect">
            <a:avLst/>
          </a:prstGeom>
          <a:solidFill>
            <a:srgbClr val="99191E"/>
          </a:solidFill>
        </p:spPr>
        <p:txBody>
          <a:bodyPr>
            <a:spAutoFit/>
          </a:bodyPr>
          <a:lstStyle/>
          <a:p>
            <a:pPr algn="ctr" fontAlgn="auto">
              <a:spcBef>
                <a:spcPts val="0"/>
              </a:spcBef>
              <a:spcAft>
                <a:spcPts val="0"/>
              </a:spcAft>
              <a:defRPr/>
            </a:pPr>
            <a:endParaRPr lang="en-US" altLang="zh-CN" sz="1600" b="1" dirty="0">
              <a:solidFill>
                <a:schemeClr val="bg1"/>
              </a:solidFill>
              <a:latin typeface="+mn-lt"/>
              <a:ea typeface="+mn-ea"/>
              <a:cs typeface="+mn-ea"/>
              <a:sym typeface="+mn-lt"/>
            </a:endParaRPr>
          </a:p>
          <a:p>
            <a:pPr algn="ctr" fontAlgn="auto">
              <a:spcBef>
                <a:spcPts val="0"/>
              </a:spcBef>
              <a:spcAft>
                <a:spcPts val="0"/>
              </a:spcAft>
              <a:defRPr/>
            </a:pPr>
            <a:endParaRPr lang="en-US" altLang="zh-CN" sz="1600" b="1" dirty="0">
              <a:solidFill>
                <a:schemeClr val="bg1"/>
              </a:solidFill>
              <a:latin typeface="+mn-lt"/>
              <a:ea typeface="+mn-ea"/>
              <a:cs typeface="+mn-ea"/>
              <a:sym typeface="+mn-lt"/>
            </a:endParaRPr>
          </a:p>
          <a:p>
            <a:pPr algn="ctr" fontAlgn="auto">
              <a:spcBef>
                <a:spcPts val="0"/>
              </a:spcBef>
              <a:spcAft>
                <a:spcPts val="0"/>
              </a:spcAft>
              <a:defRPr/>
            </a:pPr>
            <a:endParaRPr lang="en-US" altLang="zh-CN" sz="1600" b="1" dirty="0">
              <a:solidFill>
                <a:schemeClr val="bg1"/>
              </a:solidFill>
              <a:latin typeface="+mn-lt"/>
              <a:ea typeface="+mn-ea"/>
              <a:cs typeface="+mn-ea"/>
              <a:sym typeface="+mn-lt"/>
            </a:endParaRPr>
          </a:p>
        </p:txBody>
      </p:sp>
      <p:cxnSp>
        <p:nvCxnSpPr>
          <p:cNvPr id="24" name="Straight Connector 11"/>
          <p:cNvCxnSpPr>
            <a:cxnSpLocks noChangeShapeType="1"/>
          </p:cNvCxnSpPr>
          <p:nvPr/>
        </p:nvCxnSpPr>
        <p:spPr bwMode="auto">
          <a:xfrm flipV="1">
            <a:off x="4468813" y="2867025"/>
            <a:ext cx="5362575" cy="3175"/>
          </a:xfrm>
          <a:prstGeom prst="line">
            <a:avLst/>
          </a:prstGeom>
          <a:noFill/>
          <a:ln w="1270" algn="ctr">
            <a:solidFill>
              <a:srgbClr val="F2F2F2"/>
            </a:solidFill>
            <a:miter lim="800000"/>
            <a:headEnd/>
            <a:tailEnd/>
          </a:ln>
        </p:spPr>
      </p:cxnSp>
      <p:sp>
        <p:nvSpPr>
          <p:cNvPr id="10" name="Rectangle 15"/>
          <p:cNvSpPr/>
          <p:nvPr/>
        </p:nvSpPr>
        <p:spPr bwMode="auto">
          <a:xfrm>
            <a:off x="7726363" y="3400425"/>
            <a:ext cx="4295775" cy="2735263"/>
          </a:xfrm>
          <a:prstGeom prst="rect">
            <a:avLst/>
          </a:prstGeom>
          <a:noFill/>
          <a:ln>
            <a:noFill/>
          </a:ln>
          <a:extLst>
            <a:ext uri="{909E8E84-426E-40DD-AFC4-6F175D3DCCD1}"/>
            <a:ext uri="{91240B29-F687-4F45-9708-019B960494DF}"/>
          </a:extLst>
        </p:spPr>
        <p:txBody>
          <a:bodyPr lIns="0" tIns="228600" rIns="0">
            <a:spAutoFit/>
          </a:bodyPr>
          <a:lstStyle/>
          <a:p>
            <a:pPr defTabSz="2286000">
              <a:lnSpc>
                <a:spcPts val="4800"/>
              </a:lnSpc>
            </a:pPr>
            <a:r>
              <a:rPr lang="zh-CN" altLang="en-US" sz="2000" b="1">
                <a:solidFill>
                  <a:srgbClr val="99191E"/>
                </a:solidFill>
                <a:latin typeface="Agency FB"/>
                <a:ea typeface="Montserrat Semi"/>
                <a:cs typeface="Montserrat Semi"/>
                <a:sym typeface="Bebas Neue"/>
              </a:rPr>
              <a:t>对学校而言是口碑</a:t>
            </a:r>
          </a:p>
          <a:p>
            <a:pPr defTabSz="2286000">
              <a:lnSpc>
                <a:spcPts val="4800"/>
              </a:lnSpc>
            </a:pPr>
            <a:r>
              <a:rPr lang="zh-CN" altLang="en-US" sz="2000" b="1">
                <a:solidFill>
                  <a:srgbClr val="99191E"/>
                </a:solidFill>
                <a:latin typeface="Agency FB"/>
                <a:ea typeface="Montserrat Semi"/>
                <a:cs typeface="Montserrat Semi"/>
                <a:sym typeface="Bebas Neue"/>
              </a:rPr>
              <a:t>对学生而言是生命</a:t>
            </a:r>
          </a:p>
          <a:p>
            <a:pPr defTabSz="2286000">
              <a:lnSpc>
                <a:spcPts val="4800"/>
              </a:lnSpc>
            </a:pPr>
            <a:r>
              <a:rPr lang="zh-CN" altLang="en-US" sz="2000" b="1">
                <a:solidFill>
                  <a:srgbClr val="99191E"/>
                </a:solidFill>
                <a:latin typeface="Agency FB"/>
                <a:ea typeface="Montserrat Semi"/>
                <a:cs typeface="Montserrat Semi"/>
                <a:sym typeface="Bebas Neue"/>
              </a:rPr>
              <a:t>对我而言，是职业生涯</a:t>
            </a:r>
          </a:p>
          <a:p>
            <a:pPr defTabSz="2286000">
              <a:lnSpc>
                <a:spcPts val="4800"/>
              </a:lnSpc>
            </a:pPr>
            <a:r>
              <a:rPr lang="en-US" altLang="zh-CN" sz="2000" b="1">
                <a:solidFill>
                  <a:srgbClr val="99191E"/>
                </a:solidFill>
                <a:latin typeface="Agency FB"/>
                <a:ea typeface="Montserrat Semi"/>
                <a:cs typeface="Montserrat Semi"/>
                <a:sym typeface="Bebas Neue"/>
              </a:rPr>
              <a:t>………………………………</a:t>
            </a:r>
          </a:p>
        </p:txBody>
      </p:sp>
      <p:grpSp>
        <p:nvGrpSpPr>
          <p:cNvPr id="36" name="组合 35"/>
          <p:cNvGrpSpPr>
            <a:grpSpLocks/>
          </p:cNvGrpSpPr>
          <p:nvPr/>
        </p:nvGrpSpPr>
        <p:grpSpPr bwMode="auto">
          <a:xfrm>
            <a:off x="4254500" y="1535113"/>
            <a:ext cx="7767638" cy="833437"/>
            <a:chOff x="901491" y="1650885"/>
            <a:chExt cx="4318209" cy="833001"/>
          </a:xfrm>
        </p:grpSpPr>
        <p:sp>
          <p:nvSpPr>
            <p:cNvPr id="16390" name="Subtitle 2"/>
            <p:cNvSpPr txBox="1">
              <a:spLocks noChangeArrowheads="1"/>
            </p:cNvSpPr>
            <p:nvPr/>
          </p:nvSpPr>
          <p:spPr bwMode="auto">
            <a:xfrm>
              <a:off x="901491" y="1650885"/>
              <a:ext cx="4318209" cy="559029"/>
            </a:xfrm>
            <a:prstGeom prst="rect">
              <a:avLst/>
            </a:prstGeom>
            <a:noFill/>
            <a:ln w="9525">
              <a:noFill/>
              <a:miter lim="800000"/>
              <a:headEnd/>
              <a:tailEnd/>
            </a:ln>
          </p:spPr>
          <p:txBody>
            <a:bodyPr/>
            <a:lstStyle/>
            <a:p>
              <a:pPr>
                <a:lnSpc>
                  <a:spcPct val="90000"/>
                </a:lnSpc>
                <a:spcBef>
                  <a:spcPts val="1000"/>
                </a:spcBef>
                <a:buFont typeface="Arial" charset="0"/>
                <a:buNone/>
              </a:pPr>
              <a:r>
                <a:rPr lang="zh-CN" altLang="en-US" sz="4400" b="1">
                  <a:solidFill>
                    <a:srgbClr val="F2F2F2"/>
                  </a:solidFill>
                  <a:latin typeface="Calibri" pitchFamily="34" charset="0"/>
                  <a:ea typeface="Lato"/>
                  <a:cs typeface="Lato"/>
                </a:rPr>
                <a:t>我知道用电安全有多重要！</a:t>
              </a:r>
            </a:p>
          </p:txBody>
        </p:sp>
        <p:sp>
          <p:nvSpPr>
            <p:cNvPr id="38" name="Rectangle 14"/>
            <p:cNvSpPr/>
            <p:nvPr/>
          </p:nvSpPr>
          <p:spPr>
            <a:xfrm>
              <a:off x="1020633" y="2237953"/>
              <a:ext cx="3604244" cy="245933"/>
            </a:xfrm>
            <a:prstGeom prst="rect">
              <a:avLst/>
            </a:prstGeom>
          </p:spPr>
          <p:txBody>
            <a:bodyPr>
              <a:spAutoFit/>
            </a:bodyPr>
            <a:lstStyle/>
            <a:p>
              <a:pPr fontAlgn="auto">
                <a:spcBef>
                  <a:spcPts val="0"/>
                </a:spcBef>
                <a:spcAft>
                  <a:spcPts val="0"/>
                </a:spcAft>
                <a:defRPr/>
              </a:pPr>
              <a:r>
                <a:rPr lang="en-US" altLang="id-ID" sz="1000" kern="0" dirty="0">
                  <a:solidFill>
                    <a:prstClr val="white">
                      <a:lumMod val="95000"/>
                    </a:prstClr>
                  </a:solidFill>
                  <a:latin typeface="+mn-lt"/>
                  <a:ea typeface="Lato" panose="020F0502020204030203" pitchFamily="34" charset="0"/>
                  <a:cs typeface="Lato" panose="020F0502020204030203" pitchFamily="34" charset="0"/>
                </a:rPr>
                <a:t>We know how important it is to be safe from Electrical fire risk !</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000"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1+#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000" fill="hold">
                                          <p:stCondLst>
                                            <p:cond delay="0"/>
                                          </p:stCondLst>
                                        </p:cTn>
                                        <p:tgtEl>
                                          <p:spTgt spid="36"/>
                                        </p:tgtEl>
                                        <p:attrNameLst>
                                          <p:attrName>style.visibility</p:attrName>
                                        </p:attrNameLst>
                                      </p:cBhvr>
                                      <p:to>
                                        <p:strVal val="visible"/>
                                      </p:to>
                                    </p:set>
                                    <p:animEffect transition="in" filter="wipe(left)">
                                      <p:cBhvr>
                                        <p:cTn id="12" dur="1000"/>
                                        <p:tgtEl>
                                          <p:spTgt spid="36"/>
                                        </p:tgtEl>
                                      </p:cBhvr>
                                    </p:animEffect>
                                  </p:childTnLst>
                                </p:cTn>
                              </p:par>
                            </p:childTnLst>
                          </p:cTn>
                        </p:par>
                        <p:par>
                          <p:cTn id="13" fill="hold">
                            <p:stCondLst>
                              <p:cond delay="2000"/>
                            </p:stCondLst>
                            <p:childTnLst>
                              <p:par>
                                <p:cTn id="14" presetID="2" presetClass="entr" presetSubtype="2"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2" presetClass="entr" presetSubtype="1" fill="hold" grpId="0" nodeType="afterEffect">
                                  <p:stCondLst>
                                    <p:cond delay="0"/>
                                  </p:stCondLst>
                                  <p:childTnLst>
                                    <p:set>
                                      <p:cBhvr>
                                        <p:cTn id="20" dur="2000" fill="hold">
                                          <p:stCondLst>
                                            <p:cond delay="0"/>
                                          </p:stCondLst>
                                        </p:cTn>
                                        <p:tgtEl>
                                          <p:spTgt spid="10"/>
                                        </p:tgtEl>
                                        <p:attrNameLst>
                                          <p:attrName>style.visibility</p:attrName>
                                        </p:attrNameLst>
                                      </p:cBhvr>
                                      <p:to>
                                        <p:strVal val="visible"/>
                                      </p:to>
                                    </p:set>
                                    <p:animEffect transition="in" filter="wipe(up)">
                                      <p:cBhvr>
                                        <p:cTn id="2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1550735518(1)"/>
          <p:cNvPicPr>
            <a:picLocks noGrp="1" noChangeAspect="1"/>
          </p:cNvPicPr>
          <p:nvPr>
            <p:ph idx="1"/>
          </p:nvPr>
        </p:nvPicPr>
        <p:blipFill>
          <a:blip r:embed="rId2" cstate="print"/>
          <a:srcRect/>
          <a:stretch>
            <a:fillRect/>
          </a:stretch>
        </p:blipFill>
        <p:spPr>
          <a:xfrm>
            <a:off x="5930900" y="365125"/>
            <a:ext cx="5824538" cy="6319838"/>
          </a:xfrm>
          <a:ln>
            <a:solidFill>
              <a:schemeClr val="accent1"/>
            </a:solidFill>
          </a:ln>
        </p:spPr>
      </p:pic>
      <p:pic>
        <p:nvPicPr>
          <p:cNvPr id="8" name="图片 7"/>
          <p:cNvPicPr>
            <a:picLocks noChangeAspect="1"/>
          </p:cNvPicPr>
          <p:nvPr/>
        </p:nvPicPr>
        <p:blipFill>
          <a:blip r:embed="rId3" cstate="print"/>
          <a:srcRect/>
          <a:stretch>
            <a:fillRect/>
          </a:stretch>
        </p:blipFill>
        <p:spPr bwMode="auto">
          <a:xfrm>
            <a:off x="404813" y="365125"/>
            <a:ext cx="5394325" cy="6319838"/>
          </a:xfrm>
          <a:prstGeom prst="rect">
            <a:avLst/>
          </a:prstGeom>
          <a:noFill/>
          <a:ln w="9525">
            <a:solidFill>
              <a:schemeClr val="accent1"/>
            </a:solidFill>
            <a:miter lim="800000"/>
            <a:headEnd/>
            <a:tailEnd/>
          </a:ln>
        </p:spPr>
      </p:pic>
      <p:sp>
        <p:nvSpPr>
          <p:cNvPr id="2" name="标题 1"/>
          <p:cNvSpPr>
            <a:spLocks noGrp="1"/>
          </p:cNvSpPr>
          <p:nvPr>
            <p:ph type="title"/>
          </p:nvPr>
        </p:nvSpPr>
        <p:spPr>
          <a:xfrm>
            <a:off x="-1905" y="2143125"/>
            <a:ext cx="12195175" cy="2359025"/>
          </a:xfrm>
          <a:solidFill>
            <a:srgbClr val="FFC000">
              <a:alpha val="48000"/>
            </a:srgbClr>
          </a:solidFill>
          <a:ln>
            <a:solidFill>
              <a:schemeClr val="accent1"/>
            </a:solidFill>
          </a:ln>
        </p:spPr>
        <p:txBody>
          <a:bodyPr rtlCol="0">
            <a:noAutofit/>
            <a:scene3d>
              <a:camera prst="orthographicFront"/>
              <a:lightRig rig="threePt" dir="t"/>
            </a:scene3d>
          </a:bodyPr>
          <a:lstStyle/>
          <a:p>
            <a:pPr algn="ctr" eaLnBrk="1" fontAlgn="auto" hangingPunct="1">
              <a:spcAft>
                <a:spcPts val="0"/>
              </a:spcAft>
              <a:defRPr/>
            </a:pPr>
            <a:r>
              <a:rPr lang="zh-CN" altLang="en-US" sz="6000">
                <a:ln w="22225">
                  <a:solidFill>
                    <a:schemeClr val="accent2"/>
                  </a:solidFill>
                  <a:prstDash val="solid"/>
                </a:ln>
                <a:solidFill>
                  <a:schemeClr val="accent2">
                    <a:lumMod val="40000"/>
                    <a:lumOff val="60000"/>
                  </a:schemeClr>
                </a:solidFill>
              </a:rPr>
              <a:t>道路千万条，安全第一条</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61938" y="3608388"/>
            <a:ext cx="6675437" cy="2857500"/>
          </a:xfrm>
          <a:ln w="12700">
            <a:solidFill>
              <a:schemeClr val="accent1">
                <a:shade val="50000"/>
              </a:schemeClr>
            </a:solidFill>
          </a:ln>
        </p:spPr>
        <p:txBody>
          <a:bodyPr rtlCol="0">
            <a:normAutofit/>
          </a:bodyPr>
          <a:lstStyle/>
          <a:p>
            <a:pPr eaLnBrk="1" fontAlgn="auto" hangingPunct="1">
              <a:spcAft>
                <a:spcPts val="0"/>
              </a:spcAft>
              <a:buFont typeface="Arial" panose="020B0604020202020204" pitchFamily="34" charset="0"/>
              <a:buChar char="•"/>
              <a:defRPr/>
            </a:pPr>
            <a:endParaRPr lang="zh-CN" altLang="en-US" sz="3600"/>
          </a:p>
          <a:p>
            <a:pPr eaLnBrk="1" fontAlgn="auto" hangingPunct="1">
              <a:spcAft>
                <a:spcPts val="0"/>
              </a:spcAft>
              <a:buFont typeface="Arial" panose="020B0604020202020204" pitchFamily="34" charset="0"/>
              <a:buChar char="•"/>
              <a:defRPr/>
            </a:pPr>
            <a:r>
              <a:rPr lang="zh-CN" altLang="en-US" sz="3600"/>
              <a:t>我们叫它们：违规电器！</a:t>
            </a:r>
          </a:p>
          <a:p>
            <a:pPr eaLnBrk="1" fontAlgn="auto" hangingPunct="1">
              <a:spcAft>
                <a:spcPts val="0"/>
              </a:spcAft>
              <a:buFont typeface="Arial" panose="020B0604020202020204" pitchFamily="34" charset="0"/>
              <a:buChar char="•"/>
              <a:defRPr/>
            </a:pPr>
            <a:endParaRPr lang="zh-CN" altLang="en-US" sz="3600"/>
          </a:p>
          <a:p>
            <a:pPr eaLnBrk="1" fontAlgn="auto" hangingPunct="1">
              <a:spcAft>
                <a:spcPts val="0"/>
              </a:spcAft>
              <a:buFont typeface="Arial" panose="020B0604020202020204" pitchFamily="34" charset="0"/>
              <a:buChar char="•"/>
              <a:defRPr/>
            </a:pPr>
            <a:r>
              <a:rPr lang="zh-CN" altLang="en-US" sz="3600"/>
              <a:t>消防叫它们：火灾隐患！</a:t>
            </a:r>
          </a:p>
        </p:txBody>
      </p:sp>
      <p:pic>
        <p:nvPicPr>
          <p:cNvPr id="19458" name="图片 4" descr="Img261028260"/>
          <p:cNvPicPr>
            <a:picLocks noChangeAspect="1"/>
          </p:cNvPicPr>
          <p:nvPr/>
        </p:nvPicPr>
        <p:blipFill>
          <a:blip r:embed="rId2" cstate="print"/>
          <a:srcRect l="37946"/>
          <a:stretch>
            <a:fillRect/>
          </a:stretch>
        </p:blipFill>
        <p:spPr bwMode="auto">
          <a:xfrm>
            <a:off x="3844925" y="384175"/>
            <a:ext cx="3092450" cy="2862263"/>
          </a:xfrm>
          <a:prstGeom prst="rect">
            <a:avLst/>
          </a:prstGeom>
          <a:noFill/>
          <a:ln w="9525">
            <a:noFill/>
            <a:miter lim="800000"/>
            <a:headEnd/>
            <a:tailEnd/>
          </a:ln>
        </p:spPr>
      </p:pic>
      <p:pic>
        <p:nvPicPr>
          <p:cNvPr id="19459" name="图片 5" descr="U437P916T5D9266F230DT20161110091509"/>
          <p:cNvPicPr>
            <a:picLocks noChangeAspect="1"/>
          </p:cNvPicPr>
          <p:nvPr/>
        </p:nvPicPr>
        <p:blipFill>
          <a:blip r:embed="rId3" cstate="print"/>
          <a:srcRect b="15521"/>
          <a:stretch>
            <a:fillRect/>
          </a:stretch>
        </p:blipFill>
        <p:spPr bwMode="auto">
          <a:xfrm>
            <a:off x="7038975" y="3403600"/>
            <a:ext cx="4859338" cy="3063875"/>
          </a:xfrm>
          <a:prstGeom prst="rect">
            <a:avLst/>
          </a:prstGeom>
          <a:noFill/>
          <a:ln w="9525">
            <a:noFill/>
            <a:miter lim="800000"/>
            <a:headEnd/>
            <a:tailEnd/>
          </a:ln>
        </p:spPr>
      </p:pic>
      <p:pic>
        <p:nvPicPr>
          <p:cNvPr id="19460" name="图片 3" descr="191e00022872774ebb7d"/>
          <p:cNvPicPr>
            <a:picLocks noChangeAspect="1"/>
          </p:cNvPicPr>
          <p:nvPr/>
        </p:nvPicPr>
        <p:blipFill>
          <a:blip r:embed="rId4" cstate="print"/>
          <a:srcRect b="5278"/>
          <a:stretch>
            <a:fillRect/>
          </a:stretch>
        </p:blipFill>
        <p:spPr bwMode="auto">
          <a:xfrm>
            <a:off x="7038975" y="384175"/>
            <a:ext cx="4859338" cy="2862263"/>
          </a:xfrm>
          <a:prstGeom prst="rect">
            <a:avLst/>
          </a:prstGeom>
          <a:noFill/>
          <a:ln w="9525">
            <a:noFill/>
            <a:miter lim="800000"/>
            <a:headEnd/>
            <a:tailEnd/>
          </a:ln>
        </p:spPr>
      </p:pic>
      <p:pic>
        <p:nvPicPr>
          <p:cNvPr id="19461" name="图片 10" descr="GyGGeDFPi9MfdUBRhxQpu0xG8PUdDQH3LglofA7j1pp0C1505889972874"/>
          <p:cNvPicPr>
            <a:picLocks noChangeAspect="1"/>
          </p:cNvPicPr>
          <p:nvPr/>
        </p:nvPicPr>
        <p:blipFill>
          <a:blip r:embed="rId5" cstate="print"/>
          <a:srcRect r="3979"/>
          <a:stretch>
            <a:fillRect/>
          </a:stretch>
        </p:blipFill>
        <p:spPr bwMode="auto">
          <a:xfrm>
            <a:off x="261938" y="384175"/>
            <a:ext cx="3482975" cy="2862263"/>
          </a:xfrm>
          <a:prstGeom prst="rect">
            <a:avLst/>
          </a:prstGeom>
          <a:noFill/>
          <a:ln w="9525">
            <a:noFill/>
            <a:miter lim="800000"/>
            <a:headEnd/>
            <a:tailEnd/>
          </a:ln>
        </p:spPr>
      </p:pic>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图片 3" descr="t014302bac9decd131b"/>
          <p:cNvPicPr>
            <a:picLocks noChangeAspect="1"/>
          </p:cNvPicPr>
          <p:nvPr/>
        </p:nvPicPr>
        <p:blipFill>
          <a:blip r:embed="rId2" cstate="print"/>
          <a:srcRect t="16417" b="16772"/>
          <a:stretch>
            <a:fillRect/>
          </a:stretch>
        </p:blipFill>
        <p:spPr bwMode="auto">
          <a:xfrm>
            <a:off x="0" y="-20638"/>
            <a:ext cx="12165013" cy="6884988"/>
          </a:xfrm>
          <a:prstGeom prst="rect">
            <a:avLst/>
          </a:prstGeom>
          <a:noFill/>
          <a:ln w="9525">
            <a:noFill/>
            <a:miter lim="800000"/>
            <a:headEnd/>
            <a:tailEnd/>
          </a:ln>
        </p:spPr>
      </p:pic>
      <p:sp>
        <p:nvSpPr>
          <p:cNvPr id="2" name="标题 1"/>
          <p:cNvSpPr>
            <a:spLocks noGrp="1"/>
          </p:cNvSpPr>
          <p:nvPr>
            <p:ph type="title"/>
          </p:nvPr>
        </p:nvSpPr>
        <p:spPr>
          <a:xfrm>
            <a:off x="5383530" y="1945640"/>
            <a:ext cx="6083300" cy="1877695"/>
          </a:xfrm>
          <a:ln w="12700"/>
        </p:spPr>
        <p:txBody>
          <a:bodyPr rtlCol="0">
            <a:normAutofit/>
            <a:scene3d>
              <a:camera prst="orthographicFront"/>
              <a:lightRig rig="threePt" dir="t"/>
            </a:scene3d>
          </a:bodyPr>
          <a:lstStyle/>
          <a:p>
            <a:pPr eaLnBrk="1" fontAlgn="auto" hangingPunct="1">
              <a:spcAft>
                <a:spcPts val="0"/>
              </a:spcAft>
              <a:defRPr/>
            </a:pPr>
            <a:r>
              <a:rPr lang="zh-CN" altLang="en-US">
                <a:ln w="10160">
                  <a:solidFill>
                    <a:schemeClr val="bg1"/>
                  </a:solidFill>
                  <a:prstDash val="solid"/>
                </a:ln>
                <a:solidFill>
                  <a:schemeClr val="bg1"/>
                </a:solidFill>
                <a:effectLst>
                  <a:outerShdw blurRad="38100" dist="22860" dir="5400000" algn="tl" rotWithShape="0">
                    <a:srgbClr val="000000">
                      <a:alpha val="30000"/>
                    </a:srgbClr>
                  </a:outerShdw>
                </a:effectLst>
              </a:rPr>
              <a:t>为此我们也做了很多</a:t>
            </a:r>
            <a:r>
              <a:rPr lang="en-US" altLang="zh-CN">
                <a:ln w="10160">
                  <a:solidFill>
                    <a:schemeClr val="bg1"/>
                  </a:solidFill>
                  <a:prstDash val="solid"/>
                </a:ln>
                <a:solidFill>
                  <a:schemeClr val="bg1"/>
                </a:solidFill>
                <a:effectLst>
                  <a:outerShdw blurRad="38100" dist="22860" dir="5400000" algn="tl" rotWithShape="0">
                    <a:srgbClr val="000000">
                      <a:alpha val="30000"/>
                    </a:srgbClr>
                  </a:outerShdw>
                </a:effectLst>
              </a:rPr>
              <a:t>......</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title"/>
          </p:nvPr>
        </p:nvSpPr>
        <p:spPr>
          <a:xfrm>
            <a:off x="619125" y="1023938"/>
            <a:ext cx="5632450" cy="2068512"/>
          </a:xfrm>
        </p:spPr>
        <p:txBody>
          <a:bodyPr/>
          <a:lstStyle/>
          <a:p>
            <a:pPr eaLnBrk="1" hangingPunct="1"/>
            <a:r>
              <a:rPr lang="zh-CN" altLang="en-US" smtClean="0"/>
              <a:t>我们加强宣传教育</a:t>
            </a:r>
            <a:br>
              <a:rPr lang="zh-CN" altLang="en-US" smtClean="0"/>
            </a:br>
            <a:endParaRPr lang="zh-CN" altLang="en-US" smtClean="0"/>
          </a:p>
        </p:txBody>
      </p:sp>
      <p:pic>
        <p:nvPicPr>
          <p:cNvPr id="21506" name="内容占位符 11" descr="7Hil-fykymue7367874"/>
          <p:cNvPicPr>
            <a:picLocks noGrp="1" noChangeAspect="1"/>
          </p:cNvPicPr>
          <p:nvPr>
            <p:ph idx="1"/>
          </p:nvPr>
        </p:nvPicPr>
        <p:blipFill>
          <a:blip r:embed="rId2" cstate="print"/>
          <a:srcRect/>
          <a:stretch>
            <a:fillRect/>
          </a:stretch>
        </p:blipFill>
        <p:spPr>
          <a:xfrm>
            <a:off x="6591300" y="12700"/>
            <a:ext cx="5611813" cy="3254375"/>
          </a:xfrm>
        </p:spPr>
      </p:pic>
      <p:pic>
        <p:nvPicPr>
          <p:cNvPr id="21507" name="图片 4" descr="t01e382d6f99311ebc2"/>
          <p:cNvPicPr>
            <a:picLocks noChangeAspect="1"/>
          </p:cNvPicPr>
          <p:nvPr/>
        </p:nvPicPr>
        <p:blipFill>
          <a:blip r:embed="rId3" cstate="print"/>
          <a:srcRect/>
          <a:stretch>
            <a:fillRect/>
          </a:stretch>
        </p:blipFill>
        <p:spPr bwMode="auto">
          <a:xfrm>
            <a:off x="6591300" y="3422650"/>
            <a:ext cx="5611813" cy="3435350"/>
          </a:xfrm>
          <a:prstGeom prst="rect">
            <a:avLst/>
          </a:prstGeom>
          <a:noFill/>
          <a:ln w="9525">
            <a:noFill/>
            <a:miter lim="800000"/>
            <a:headEnd/>
            <a:tailEnd/>
          </a:ln>
        </p:spPr>
      </p:pic>
      <p:sp>
        <p:nvSpPr>
          <p:cNvPr id="21508" name="标题 1"/>
          <p:cNvSpPr>
            <a:spLocks noGrp="1"/>
          </p:cNvSpPr>
          <p:nvPr/>
        </p:nvSpPr>
        <p:spPr bwMode="auto">
          <a:xfrm>
            <a:off x="498475" y="3422650"/>
            <a:ext cx="5753100" cy="2901950"/>
          </a:xfrm>
          <a:prstGeom prst="rect">
            <a:avLst/>
          </a:prstGeom>
          <a:noFill/>
          <a:ln w="9525">
            <a:noFill/>
            <a:miter lim="800000"/>
            <a:headEnd/>
            <a:tailEnd/>
          </a:ln>
        </p:spPr>
        <p:txBody>
          <a:bodyPr anchor="ctr"/>
          <a:lstStyle/>
          <a:p>
            <a:pPr>
              <a:lnSpc>
                <a:spcPct val="90000"/>
              </a:lnSpc>
            </a:pPr>
            <a:r>
              <a:rPr lang="zh-CN" altLang="en-US" sz="4400">
                <a:latin typeface="Agency FB"/>
                <a:ea typeface="微软雅黑" pitchFamily="34" charset="-122"/>
              </a:rPr>
              <a:t>希望学生们</a:t>
            </a:r>
            <a:br>
              <a:rPr lang="zh-CN" altLang="en-US" sz="4400">
                <a:latin typeface="Agency FB"/>
                <a:ea typeface="微软雅黑" pitchFamily="34" charset="-122"/>
              </a:rPr>
            </a:br>
            <a:r>
              <a:rPr lang="zh-CN" altLang="en-US" sz="4400">
                <a:latin typeface="Agency FB"/>
                <a:ea typeface="微软雅黑" pitchFamily="34" charset="-122"/>
              </a:rPr>
              <a:t>              能听得进去！</a:t>
            </a:r>
          </a:p>
        </p:txBody>
      </p:sp>
      <p:cxnSp>
        <p:nvCxnSpPr>
          <p:cNvPr id="7" name="直接连接符 6"/>
          <p:cNvCxnSpPr/>
          <p:nvPr/>
        </p:nvCxnSpPr>
        <p:spPr>
          <a:xfrm>
            <a:off x="-41275" y="3321050"/>
            <a:ext cx="1227455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sp>
        <p:nvSpPr>
          <p:cNvPr id="6" name="矩形 5"/>
          <p:cNvSpPr/>
          <p:nvPr/>
        </p:nvSpPr>
        <p:spPr>
          <a:xfrm>
            <a:off x="268288" y="293688"/>
            <a:ext cx="11655425" cy="629761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pic>
        <p:nvPicPr>
          <p:cNvPr id="22531" name="图片 2"/>
          <p:cNvPicPr>
            <a:picLocks noChangeAspect="1"/>
          </p:cNvPicPr>
          <p:nvPr/>
        </p:nvPicPr>
        <p:blipFill>
          <a:blip r:embed="rId3" cstate="print"/>
          <a:srcRect b="16479"/>
          <a:stretch>
            <a:fillRect/>
          </a:stretch>
        </p:blipFill>
        <p:spPr bwMode="auto">
          <a:xfrm>
            <a:off x="5002213" y="1631950"/>
            <a:ext cx="6694487" cy="4486275"/>
          </a:xfrm>
          <a:prstGeom prst="rect">
            <a:avLst/>
          </a:prstGeom>
          <a:noFill/>
          <a:ln w="9525">
            <a:noFill/>
            <a:miter lim="800000"/>
            <a:headEnd/>
            <a:tailEnd/>
          </a:ln>
        </p:spPr>
      </p:pic>
      <p:pic>
        <p:nvPicPr>
          <p:cNvPr id="22532" name="图片 3"/>
          <p:cNvPicPr>
            <a:picLocks noChangeAspect="1"/>
          </p:cNvPicPr>
          <p:nvPr/>
        </p:nvPicPr>
        <p:blipFill>
          <a:blip r:embed="rId4" cstate="print"/>
          <a:srcRect b="6570"/>
          <a:stretch>
            <a:fillRect/>
          </a:stretch>
        </p:blipFill>
        <p:spPr bwMode="auto">
          <a:xfrm>
            <a:off x="893763" y="1631950"/>
            <a:ext cx="3952875" cy="4486275"/>
          </a:xfrm>
          <a:prstGeom prst="rect">
            <a:avLst/>
          </a:prstGeom>
          <a:noFill/>
          <a:ln w="9525">
            <a:noFill/>
            <a:miter lim="800000"/>
            <a:headEnd/>
            <a:tailEnd/>
          </a:ln>
        </p:spPr>
      </p:pic>
      <p:sp>
        <p:nvSpPr>
          <p:cNvPr id="22533" name="标题 6"/>
          <p:cNvSpPr>
            <a:spLocks noGrp="1"/>
          </p:cNvSpPr>
          <p:nvPr>
            <p:ph type="title"/>
          </p:nvPr>
        </p:nvSpPr>
        <p:spPr>
          <a:xfrm>
            <a:off x="554038" y="293688"/>
            <a:ext cx="10856912" cy="1266825"/>
          </a:xfrm>
        </p:spPr>
        <p:txBody>
          <a:bodyPr/>
          <a:lstStyle/>
          <a:p>
            <a:pPr eaLnBrk="1" hangingPunct="1"/>
            <a:r>
              <a:rPr lang="zh-CN" altLang="en-US" sz="4800" smtClean="0"/>
              <a:t>我们进入宿舍检查，缴获各种战利品；</a:t>
            </a:r>
          </a:p>
        </p:txBody>
      </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52170" y="664210"/>
            <a:ext cx="10131425" cy="765175"/>
          </a:xfrm>
        </p:spPr>
        <p:txBody>
          <a:bodyPr rtlCol="0">
            <a:noAutofit/>
            <a:scene3d>
              <a:camera prst="orthographicFront"/>
              <a:lightRig rig="threePt" dir="t"/>
            </a:scene3d>
          </a:bodyPr>
          <a:lstStyle/>
          <a:p>
            <a:pPr eaLnBrk="1" fontAlgn="auto" hangingPunct="1">
              <a:spcAft>
                <a:spcPts val="0"/>
              </a:spcAft>
              <a:buFont typeface="Arial" panose="020B0604020202020204" pitchFamily="34" charset="0"/>
              <a:buChar char="•"/>
              <a:defRPr/>
            </a:pPr>
            <a:r>
              <a:rPr lang="en-US" altLang="zh-CN" sz="4000">
                <a:effectLst>
                  <a:outerShdw blurRad="38100" dist="19050" dir="2700000" algn="tl" rotWithShape="0">
                    <a:schemeClr val="dk1">
                      <a:alpha val="40000"/>
                    </a:schemeClr>
                  </a:outerShdw>
                </a:effectLst>
              </a:rPr>
              <a:t>  </a:t>
            </a:r>
            <a:r>
              <a:rPr lang="zh-CN" altLang="en-US" sz="4000">
                <a:effectLst>
                  <a:outerShdw blurRad="38100" dist="19050" dir="2700000" algn="tl" rotWithShape="0">
                    <a:schemeClr val="dk1">
                      <a:alpha val="40000"/>
                    </a:schemeClr>
                  </a:outerShdw>
                </a:effectLst>
              </a:rPr>
              <a:t>一个查来一个藏    想要找到难上难！</a:t>
            </a:r>
          </a:p>
        </p:txBody>
      </p:sp>
      <p:pic>
        <p:nvPicPr>
          <p:cNvPr id="24578" name="图片 3" descr="12d60000381c13ca0046"/>
          <p:cNvPicPr>
            <a:picLocks noChangeAspect="1"/>
          </p:cNvPicPr>
          <p:nvPr/>
        </p:nvPicPr>
        <p:blipFill>
          <a:blip r:embed="rId2" cstate="print"/>
          <a:srcRect b="8434"/>
          <a:stretch>
            <a:fillRect/>
          </a:stretch>
        </p:blipFill>
        <p:spPr bwMode="auto">
          <a:xfrm>
            <a:off x="6237288" y="1733550"/>
            <a:ext cx="5045075" cy="4619625"/>
          </a:xfrm>
          <a:prstGeom prst="rect">
            <a:avLst/>
          </a:prstGeom>
          <a:noFill/>
          <a:ln w="9525">
            <a:solidFill>
              <a:schemeClr val="accent1"/>
            </a:solidFill>
            <a:miter lim="800000"/>
            <a:headEnd/>
            <a:tailEnd/>
          </a:ln>
        </p:spPr>
      </p:pic>
      <p:pic>
        <p:nvPicPr>
          <p:cNvPr id="24579" name="图片 4" descr="7572000339e290bc3558"/>
          <p:cNvPicPr>
            <a:picLocks noChangeAspect="1"/>
          </p:cNvPicPr>
          <p:nvPr/>
        </p:nvPicPr>
        <p:blipFill>
          <a:blip r:embed="rId3" cstate="print"/>
          <a:srcRect b="6520"/>
          <a:stretch>
            <a:fillRect/>
          </a:stretch>
        </p:blipFill>
        <p:spPr bwMode="auto">
          <a:xfrm>
            <a:off x="647700" y="1733550"/>
            <a:ext cx="5311775" cy="4714875"/>
          </a:xfrm>
          <a:prstGeom prst="rect">
            <a:avLst/>
          </a:prstGeom>
          <a:noFill/>
          <a:ln w="9525">
            <a:solidFill>
              <a:schemeClr val="accent1"/>
            </a:solidFill>
            <a:miter lim="800000"/>
            <a:headEnd/>
            <a:tailEnd/>
          </a:ln>
        </p:spPr>
      </p:pic>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1"/>
          <p:cNvSpPr>
            <a:spLocks noGrp="1"/>
          </p:cNvSpPr>
          <p:nvPr>
            <p:ph type="title"/>
          </p:nvPr>
        </p:nvSpPr>
        <p:spPr/>
        <p:txBody>
          <a:bodyPr/>
          <a:lstStyle/>
          <a:p>
            <a:pPr eaLnBrk="1" hangingPunct="1"/>
            <a:r>
              <a:rPr lang="zh-CN" altLang="en-US" smtClean="0"/>
              <a:t>我们尽可能限制了电闸的功率</a:t>
            </a:r>
          </a:p>
        </p:txBody>
      </p:sp>
      <p:pic>
        <p:nvPicPr>
          <p:cNvPr id="25602" name="内容占位符 4"/>
          <p:cNvPicPr>
            <a:picLocks noGrp="1" noChangeAspect="1"/>
          </p:cNvPicPr>
          <p:nvPr>
            <p:ph idx="1"/>
          </p:nvPr>
        </p:nvPicPr>
        <p:blipFill>
          <a:blip r:embed="rId2" cstate="print"/>
          <a:srcRect/>
          <a:stretch>
            <a:fillRect/>
          </a:stretch>
        </p:blipFill>
        <p:spPr>
          <a:xfrm>
            <a:off x="927100" y="1644650"/>
            <a:ext cx="4351338" cy="4114800"/>
          </a:xfrm>
          <a:ln>
            <a:solidFill>
              <a:schemeClr val="accent1"/>
            </a:solidFill>
          </a:ln>
        </p:spPr>
      </p:pic>
      <p:pic>
        <p:nvPicPr>
          <p:cNvPr id="25603" name="图片 2"/>
          <p:cNvPicPr>
            <a:picLocks noChangeAspect="1"/>
          </p:cNvPicPr>
          <p:nvPr/>
        </p:nvPicPr>
        <p:blipFill>
          <a:blip r:embed="rId3" cstate="print"/>
          <a:srcRect/>
          <a:stretch>
            <a:fillRect/>
          </a:stretch>
        </p:blipFill>
        <p:spPr bwMode="auto">
          <a:xfrm>
            <a:off x="6594475" y="1644650"/>
            <a:ext cx="4116388" cy="4114800"/>
          </a:xfrm>
          <a:prstGeom prst="rect">
            <a:avLst/>
          </a:prstGeom>
          <a:noFill/>
          <a:ln w="9525">
            <a:solidFill>
              <a:schemeClr val="accent1"/>
            </a:solidFill>
            <a:miter lim="800000"/>
            <a:headEnd/>
            <a:tailEnd/>
          </a:ln>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1"/>
          <p:cNvSpPr>
            <a:spLocks noGrp="1"/>
          </p:cNvSpPr>
          <p:nvPr>
            <p:ph type="title"/>
          </p:nvPr>
        </p:nvSpPr>
        <p:spPr>
          <a:xfrm>
            <a:off x="728663" y="693738"/>
            <a:ext cx="10912475" cy="1325562"/>
          </a:xfrm>
        </p:spPr>
        <p:txBody>
          <a:bodyPr/>
          <a:lstStyle/>
          <a:p>
            <a:pPr eaLnBrk="1" hangingPunct="1"/>
            <a:r>
              <a:rPr lang="zh-CN" altLang="en-US" smtClean="0"/>
              <a:t>但是最危险的</a:t>
            </a:r>
            <a:br>
              <a:rPr lang="zh-CN" altLang="en-US" smtClean="0"/>
            </a:br>
            <a:r>
              <a:rPr lang="zh-CN" altLang="en-US" smtClean="0"/>
              <a:t>                           往往不是功率最大的那个</a:t>
            </a:r>
            <a:r>
              <a:rPr lang="en-US" altLang="zh-CN" smtClean="0"/>
              <a:t>……</a:t>
            </a:r>
          </a:p>
        </p:txBody>
      </p:sp>
      <p:pic>
        <p:nvPicPr>
          <p:cNvPr id="26626" name="内容占位符 3"/>
          <p:cNvPicPr>
            <a:picLocks noGrp="1" noChangeAspect="1"/>
          </p:cNvPicPr>
          <p:nvPr>
            <p:ph idx="1"/>
          </p:nvPr>
        </p:nvPicPr>
        <p:blipFill>
          <a:blip r:embed="rId2" cstate="print"/>
          <a:srcRect t="17014" b="14505"/>
          <a:stretch>
            <a:fillRect/>
          </a:stretch>
        </p:blipFill>
        <p:spPr>
          <a:xfrm>
            <a:off x="2024063" y="3170238"/>
            <a:ext cx="4351337" cy="2979737"/>
          </a:xfrm>
        </p:spPr>
      </p:pic>
      <p:pic>
        <p:nvPicPr>
          <p:cNvPr id="26627" name="图片 6"/>
          <p:cNvPicPr>
            <a:picLocks noChangeAspect="1"/>
          </p:cNvPicPr>
          <p:nvPr/>
        </p:nvPicPr>
        <p:blipFill>
          <a:blip r:embed="rId3" cstate="print"/>
          <a:srcRect/>
          <a:stretch>
            <a:fillRect/>
          </a:stretch>
        </p:blipFill>
        <p:spPr bwMode="auto">
          <a:xfrm>
            <a:off x="6824663" y="3630613"/>
            <a:ext cx="3810000" cy="2886075"/>
          </a:xfrm>
          <a:prstGeom prst="rect">
            <a:avLst/>
          </a:prstGeom>
          <a:noFill/>
          <a:ln w="9525">
            <a:noFill/>
            <a:miter lim="800000"/>
            <a:headEnd/>
            <a:tailEnd/>
          </a:ln>
        </p:spPr>
      </p:pic>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sp>
        <p:nvSpPr>
          <p:cNvPr id="6" name="矩形 5"/>
          <p:cNvSpPr/>
          <p:nvPr/>
        </p:nvSpPr>
        <p:spPr>
          <a:xfrm>
            <a:off x="258763" y="322263"/>
            <a:ext cx="11657012" cy="6296025"/>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sp>
        <p:nvSpPr>
          <p:cNvPr id="2" name="矩形 1"/>
          <p:cNvSpPr/>
          <p:nvPr/>
        </p:nvSpPr>
        <p:spPr>
          <a:xfrm>
            <a:off x="5054600" y="4184650"/>
            <a:ext cx="7337425" cy="1198563"/>
          </a:xfrm>
          <a:prstGeom prst="rect">
            <a:avLst/>
          </a:prstGeom>
          <a:ln>
            <a:solidFill>
              <a:schemeClr val="accent1"/>
            </a:solidFill>
          </a:ln>
        </p:spPr>
        <p:txBody>
          <a:bodyPr>
            <a:spAutoFit/>
          </a:bodyPr>
          <a:lstStyle/>
          <a:p>
            <a:pPr fontAlgn="auto">
              <a:spcBef>
                <a:spcPts val="0"/>
              </a:spcBef>
              <a:spcAft>
                <a:spcPts val="0"/>
              </a:spcAft>
              <a:defRPr/>
            </a:pPr>
            <a:endParaRPr lang="en-US" altLang="zh-CN" sz="3600" b="1" kern="100" dirty="0">
              <a:solidFill>
                <a:srgbClr val="99191E"/>
              </a:solidFill>
              <a:latin typeface="Agency FB" panose="020B0503020202020204"/>
              <a:ea typeface="微软雅黑" panose="020B0503020204020204" charset="-122"/>
              <a:cs typeface="+mn-ea"/>
              <a:sym typeface="+mn-lt"/>
            </a:endParaRPr>
          </a:p>
          <a:p>
            <a:pPr fontAlgn="auto">
              <a:spcBef>
                <a:spcPts val="0"/>
              </a:spcBef>
              <a:spcAft>
                <a:spcPts val="0"/>
              </a:spcAft>
              <a:defRPr/>
            </a:pPr>
            <a:r>
              <a:rPr lang="en-US" altLang="zh-CN" sz="3600" b="1" kern="100" dirty="0">
                <a:solidFill>
                  <a:srgbClr val="99191E"/>
                </a:solidFill>
                <a:latin typeface="Agency FB" panose="020B0503020202020204"/>
                <a:ea typeface="微软雅黑" panose="020B0503020204020204" charset="-122"/>
                <a:cs typeface="+mn-ea"/>
                <a:sym typeface="+mn-lt"/>
              </a:rPr>
              <a:t>  BUT......</a:t>
            </a:r>
          </a:p>
        </p:txBody>
      </p:sp>
      <p:grpSp>
        <p:nvGrpSpPr>
          <p:cNvPr id="3" name="组合 2"/>
          <p:cNvGrpSpPr>
            <a:grpSpLocks/>
          </p:cNvGrpSpPr>
          <p:nvPr/>
        </p:nvGrpSpPr>
        <p:grpSpPr bwMode="auto">
          <a:xfrm>
            <a:off x="614363" y="3227388"/>
            <a:ext cx="2220912" cy="538162"/>
            <a:chOff x="6264156" y="3174303"/>
            <a:chExt cx="2220568" cy="537987"/>
          </a:xfrm>
        </p:grpSpPr>
        <p:sp>
          <p:nvSpPr>
            <p:cNvPr id="4" name="TextBox 28"/>
            <p:cNvSpPr txBox="1"/>
            <p:nvPr/>
          </p:nvSpPr>
          <p:spPr>
            <a:xfrm>
              <a:off x="6264156" y="3174303"/>
              <a:ext cx="2220568" cy="511009"/>
            </a:xfrm>
            <a:prstGeom prst="rect">
              <a:avLst/>
            </a:prstGeom>
            <a:noFill/>
            <a:ln w="28575" cmpd="sng">
              <a:solidFill>
                <a:sysClr val="windowText" lastClr="000000">
                  <a:lumMod val="65000"/>
                  <a:lumOff val="35000"/>
                </a:sysClr>
              </a:solidFill>
            </a:ln>
          </p:spPr>
          <p:txBody>
            <a:bodyPr lIns="121920" tIns="60960" rIns="121920" bIns="60960" anchor="b">
              <a:spAutoFit/>
            </a:bodyPr>
            <a:lstStyle/>
            <a:p>
              <a:pPr algn="ctr" defTabSz="913765" fontAlgn="auto">
                <a:lnSpc>
                  <a:spcPts val="3040"/>
                </a:lnSpc>
                <a:spcBef>
                  <a:spcPts val="0"/>
                </a:spcBef>
                <a:spcAft>
                  <a:spcPts val="0"/>
                </a:spcAft>
                <a:defRPr/>
              </a:pPr>
              <a:endParaRPr lang="en-US" sz="3200" kern="0" dirty="0">
                <a:solidFill>
                  <a:srgbClr val="FFFFFF"/>
                </a:solidFill>
                <a:latin typeface="+mn-lt"/>
                <a:ea typeface="Lato Light" panose="020F0502020204030203" pitchFamily="34" charset="0"/>
                <a:cs typeface="Lato Light" panose="020F0502020204030203" pitchFamily="34" charset="0"/>
              </a:endParaRPr>
            </a:p>
          </p:txBody>
        </p:sp>
        <p:sp>
          <p:nvSpPr>
            <p:cNvPr id="7" name="TextBox 45"/>
            <p:cNvSpPr txBox="1"/>
            <p:nvPr/>
          </p:nvSpPr>
          <p:spPr>
            <a:xfrm>
              <a:off x="6495895" y="3190173"/>
              <a:ext cx="1757090" cy="522117"/>
            </a:xfrm>
            <a:prstGeom prst="rect">
              <a:avLst/>
            </a:prstGeom>
            <a:noFill/>
          </p:spPr>
          <p:txBody>
            <a:bodyPr wrap="none" anchor="ctr">
              <a:spAutoFit/>
            </a:bodyPr>
            <a:lstStyle/>
            <a:p>
              <a:pPr algn="ctr" defTabSz="912813"/>
              <a:r>
                <a:rPr lang="zh-CN" altLang="en-US" sz="2800">
                  <a:solidFill>
                    <a:srgbClr val="000000"/>
                  </a:solidFill>
                  <a:latin typeface="Agency FB"/>
                  <a:ea typeface="Montserrat Semi Bold"/>
                  <a:cs typeface="Montserrat Semi Bold"/>
                </a:rPr>
                <a:t>定时熄灯</a:t>
              </a:r>
            </a:p>
          </p:txBody>
        </p:sp>
      </p:grpSp>
      <p:sp>
        <p:nvSpPr>
          <p:cNvPr id="8" name="矩形 7"/>
          <p:cNvSpPr/>
          <p:nvPr/>
        </p:nvSpPr>
        <p:spPr>
          <a:xfrm>
            <a:off x="-82550" y="1763713"/>
            <a:ext cx="8324850" cy="1198562"/>
          </a:xfrm>
          <a:prstGeom prst="rect">
            <a:avLst/>
          </a:prstGeom>
          <a:ln>
            <a:solidFill>
              <a:schemeClr val="accent1"/>
            </a:solidFill>
          </a:ln>
        </p:spPr>
        <p:txBody>
          <a:bodyPr>
            <a:spAutoFit/>
          </a:bodyPr>
          <a:lstStyle/>
          <a:p>
            <a:pPr algn="r" fontAlgn="auto">
              <a:spcBef>
                <a:spcPts val="0"/>
              </a:spcBef>
              <a:spcAft>
                <a:spcPts val="0"/>
              </a:spcAft>
              <a:defRPr/>
            </a:pPr>
            <a:r>
              <a:rPr lang="zh-CN" altLang="en-US" sz="3600" b="1" kern="100" dirty="0">
                <a:solidFill>
                  <a:srgbClr val="99191E"/>
                </a:solidFill>
                <a:latin typeface="Agency FB" panose="020B0503020202020204"/>
                <a:ea typeface="微软雅黑" panose="020B0503020204020204" charset="-122"/>
                <a:cs typeface="+mn-ea"/>
                <a:sym typeface="+mn-lt"/>
              </a:rPr>
              <a:t>我们尝试了一切可能奏效的方法  </a:t>
            </a:r>
          </a:p>
          <a:p>
            <a:pPr algn="r" fontAlgn="auto">
              <a:spcBef>
                <a:spcPts val="0"/>
              </a:spcBef>
              <a:spcAft>
                <a:spcPts val="0"/>
              </a:spcAft>
              <a:defRPr/>
            </a:pPr>
            <a:r>
              <a:rPr lang="zh-CN" altLang="en-US" sz="3600" b="1" kern="100" dirty="0">
                <a:solidFill>
                  <a:srgbClr val="99191E"/>
                </a:solidFill>
                <a:latin typeface="Agency FB" panose="020B0503020202020204"/>
                <a:ea typeface="微软雅黑" panose="020B0503020204020204" charset="-122"/>
                <a:cs typeface="+mn-ea"/>
                <a:sym typeface="+mn-lt"/>
              </a:rPr>
              <a:t>来防止电器火灾  </a:t>
            </a:r>
          </a:p>
        </p:txBody>
      </p:sp>
      <p:grpSp>
        <p:nvGrpSpPr>
          <p:cNvPr id="9" name="组合 8"/>
          <p:cNvGrpSpPr>
            <a:grpSpLocks/>
          </p:cNvGrpSpPr>
          <p:nvPr/>
        </p:nvGrpSpPr>
        <p:grpSpPr bwMode="auto">
          <a:xfrm>
            <a:off x="614363" y="4646613"/>
            <a:ext cx="2220912" cy="538162"/>
            <a:chOff x="3720981" y="3174303"/>
            <a:chExt cx="2220568" cy="537987"/>
          </a:xfrm>
        </p:grpSpPr>
        <p:sp>
          <p:nvSpPr>
            <p:cNvPr id="10" name="TextBox 26"/>
            <p:cNvSpPr txBox="1"/>
            <p:nvPr/>
          </p:nvSpPr>
          <p:spPr>
            <a:xfrm>
              <a:off x="3720981" y="3174303"/>
              <a:ext cx="2220568" cy="511009"/>
            </a:xfrm>
            <a:prstGeom prst="rect">
              <a:avLst/>
            </a:prstGeom>
            <a:noFill/>
            <a:ln w="28575" cmpd="sng">
              <a:solidFill>
                <a:sysClr val="windowText" lastClr="000000">
                  <a:lumMod val="65000"/>
                  <a:lumOff val="35000"/>
                </a:sysClr>
              </a:solidFill>
            </a:ln>
          </p:spPr>
          <p:txBody>
            <a:bodyPr lIns="121920" tIns="60960" rIns="121920" bIns="60960" anchor="b">
              <a:spAutoFit/>
            </a:bodyPr>
            <a:lstStyle/>
            <a:p>
              <a:pPr algn="ctr" defTabSz="913765" fontAlgn="auto">
                <a:lnSpc>
                  <a:spcPts val="3040"/>
                </a:lnSpc>
                <a:spcBef>
                  <a:spcPts val="0"/>
                </a:spcBef>
                <a:spcAft>
                  <a:spcPts val="0"/>
                </a:spcAft>
                <a:defRPr/>
              </a:pPr>
              <a:endParaRPr lang="en-US" sz="3200" kern="0" dirty="0">
                <a:solidFill>
                  <a:srgbClr val="FFFFFF"/>
                </a:solidFill>
                <a:latin typeface="+mn-lt"/>
                <a:ea typeface="Lato Light" panose="020F0502020204030203" pitchFamily="34" charset="0"/>
                <a:cs typeface="Lato Light" panose="020F0502020204030203" pitchFamily="34" charset="0"/>
              </a:endParaRPr>
            </a:p>
          </p:txBody>
        </p:sp>
        <p:sp>
          <p:nvSpPr>
            <p:cNvPr id="11" name="TextBox 44"/>
            <p:cNvSpPr txBox="1"/>
            <p:nvPr/>
          </p:nvSpPr>
          <p:spPr>
            <a:xfrm>
              <a:off x="3952720" y="3190173"/>
              <a:ext cx="1757090" cy="522117"/>
            </a:xfrm>
            <a:prstGeom prst="rect">
              <a:avLst/>
            </a:prstGeom>
            <a:noFill/>
          </p:spPr>
          <p:txBody>
            <a:bodyPr wrap="none" anchor="ctr">
              <a:spAutoFit/>
            </a:bodyPr>
            <a:lstStyle/>
            <a:p>
              <a:pPr algn="ctr" defTabSz="912813"/>
              <a:r>
                <a:rPr lang="zh-CN" altLang="en-US" sz="2800">
                  <a:solidFill>
                    <a:srgbClr val="000000"/>
                  </a:solidFill>
                  <a:latin typeface="Agency FB"/>
                  <a:ea typeface="Montserrat Semi Bold"/>
                  <a:cs typeface="Montserrat Semi Bold"/>
                </a:rPr>
                <a:t>功率限制</a:t>
              </a:r>
            </a:p>
          </p:txBody>
        </p:sp>
      </p:grpSp>
      <p:grpSp>
        <p:nvGrpSpPr>
          <p:cNvPr id="12" name="组合 11"/>
          <p:cNvGrpSpPr>
            <a:grpSpLocks/>
          </p:cNvGrpSpPr>
          <p:nvPr/>
        </p:nvGrpSpPr>
        <p:grpSpPr bwMode="auto">
          <a:xfrm>
            <a:off x="615950" y="5340350"/>
            <a:ext cx="2220913" cy="565150"/>
            <a:chOff x="6264156" y="3174303"/>
            <a:chExt cx="2220568" cy="564657"/>
          </a:xfrm>
        </p:grpSpPr>
        <p:sp>
          <p:nvSpPr>
            <p:cNvPr id="13" name="TextBox 28"/>
            <p:cNvSpPr txBox="1"/>
            <p:nvPr/>
          </p:nvSpPr>
          <p:spPr>
            <a:xfrm>
              <a:off x="6264156" y="3174303"/>
              <a:ext cx="2220568" cy="510729"/>
            </a:xfrm>
            <a:prstGeom prst="rect">
              <a:avLst/>
            </a:prstGeom>
            <a:noFill/>
            <a:ln w="28575" cmpd="sng">
              <a:solidFill>
                <a:sysClr val="windowText" lastClr="000000">
                  <a:lumMod val="65000"/>
                  <a:lumOff val="35000"/>
                </a:sysClr>
              </a:solidFill>
            </a:ln>
          </p:spPr>
          <p:txBody>
            <a:bodyPr lIns="121920" tIns="60960" rIns="121920" bIns="60960" anchor="b">
              <a:spAutoFit/>
            </a:bodyPr>
            <a:lstStyle/>
            <a:p>
              <a:pPr algn="ctr" defTabSz="913765" fontAlgn="auto">
                <a:lnSpc>
                  <a:spcPts val="3040"/>
                </a:lnSpc>
                <a:spcBef>
                  <a:spcPts val="0"/>
                </a:spcBef>
                <a:spcAft>
                  <a:spcPts val="0"/>
                </a:spcAft>
                <a:defRPr/>
              </a:pPr>
              <a:endParaRPr lang="en-US" sz="3200" kern="0" dirty="0">
                <a:solidFill>
                  <a:srgbClr val="FFFFFF"/>
                </a:solidFill>
                <a:latin typeface="+mn-lt"/>
                <a:ea typeface="Lato Light" panose="020F0502020204030203" pitchFamily="34" charset="0"/>
                <a:cs typeface="Lato Light" panose="020F0502020204030203" pitchFamily="34" charset="0"/>
              </a:endParaRPr>
            </a:p>
          </p:txBody>
        </p:sp>
        <p:sp>
          <p:nvSpPr>
            <p:cNvPr id="14" name="TextBox 45"/>
            <p:cNvSpPr txBox="1"/>
            <p:nvPr/>
          </p:nvSpPr>
          <p:spPr>
            <a:xfrm>
              <a:off x="6495895" y="3217129"/>
              <a:ext cx="1757090" cy="521831"/>
            </a:xfrm>
            <a:prstGeom prst="rect">
              <a:avLst/>
            </a:prstGeom>
            <a:noFill/>
          </p:spPr>
          <p:txBody>
            <a:bodyPr wrap="none" anchor="ctr">
              <a:spAutoFit/>
            </a:bodyPr>
            <a:lstStyle/>
            <a:p>
              <a:pPr algn="ctr" defTabSz="912813"/>
              <a:r>
                <a:rPr lang="zh-CN" altLang="en-US" sz="2800">
                  <a:solidFill>
                    <a:srgbClr val="000000"/>
                  </a:solidFill>
                  <a:latin typeface="Agency FB"/>
                  <a:ea typeface="Montserrat Semi Bold"/>
                  <a:cs typeface="Montserrat Semi Bold"/>
                </a:rPr>
                <a:t>安全教育</a:t>
              </a:r>
            </a:p>
          </p:txBody>
        </p:sp>
      </p:grpSp>
      <p:grpSp>
        <p:nvGrpSpPr>
          <p:cNvPr id="15" name="组合 14"/>
          <p:cNvGrpSpPr>
            <a:grpSpLocks/>
          </p:cNvGrpSpPr>
          <p:nvPr/>
        </p:nvGrpSpPr>
        <p:grpSpPr bwMode="auto">
          <a:xfrm>
            <a:off x="615950" y="3968750"/>
            <a:ext cx="2220913" cy="536575"/>
            <a:chOff x="1177806" y="3174303"/>
            <a:chExt cx="2220568" cy="537987"/>
          </a:xfrm>
        </p:grpSpPr>
        <p:sp>
          <p:nvSpPr>
            <p:cNvPr id="16" name="TextBox 23"/>
            <p:cNvSpPr txBox="1"/>
            <p:nvPr/>
          </p:nvSpPr>
          <p:spPr>
            <a:xfrm>
              <a:off x="1177806" y="3174303"/>
              <a:ext cx="2220568" cy="510929"/>
            </a:xfrm>
            <a:prstGeom prst="rect">
              <a:avLst/>
            </a:prstGeom>
            <a:noFill/>
            <a:ln w="28575" cmpd="sng">
              <a:solidFill>
                <a:sysClr val="windowText" lastClr="000000">
                  <a:lumMod val="65000"/>
                  <a:lumOff val="35000"/>
                </a:sysClr>
              </a:solidFill>
            </a:ln>
          </p:spPr>
          <p:txBody>
            <a:bodyPr lIns="121920" tIns="60960" rIns="121920" bIns="60960" anchor="b">
              <a:spAutoFit/>
            </a:bodyPr>
            <a:lstStyle/>
            <a:p>
              <a:pPr algn="ctr" defTabSz="913765" fontAlgn="auto">
                <a:lnSpc>
                  <a:spcPts val="3040"/>
                </a:lnSpc>
                <a:spcBef>
                  <a:spcPts val="0"/>
                </a:spcBef>
                <a:spcAft>
                  <a:spcPts val="0"/>
                </a:spcAft>
                <a:defRPr/>
              </a:pPr>
              <a:endParaRPr lang="en-US" sz="3200" kern="0" dirty="0">
                <a:solidFill>
                  <a:srgbClr val="FFFFFF"/>
                </a:solidFill>
                <a:latin typeface="+mn-lt"/>
                <a:ea typeface="Lato Light" panose="020F0502020204030203" pitchFamily="34" charset="0"/>
                <a:cs typeface="Lato Light" panose="020F0502020204030203" pitchFamily="34" charset="0"/>
              </a:endParaRPr>
            </a:p>
          </p:txBody>
        </p:sp>
        <p:sp>
          <p:nvSpPr>
            <p:cNvPr id="17" name="TextBox 47"/>
            <p:cNvSpPr txBox="1"/>
            <p:nvPr/>
          </p:nvSpPr>
          <p:spPr>
            <a:xfrm>
              <a:off x="1409545" y="3190220"/>
              <a:ext cx="1757090" cy="522070"/>
            </a:xfrm>
            <a:prstGeom prst="rect">
              <a:avLst/>
            </a:prstGeom>
            <a:noFill/>
          </p:spPr>
          <p:txBody>
            <a:bodyPr wrap="none" anchor="ctr">
              <a:spAutoFit/>
            </a:bodyPr>
            <a:lstStyle/>
            <a:p>
              <a:pPr algn="ctr" defTabSz="912813"/>
              <a:r>
                <a:rPr lang="zh-CN" altLang="en-US" sz="2800">
                  <a:solidFill>
                    <a:srgbClr val="000000"/>
                  </a:solidFill>
                  <a:latin typeface="Agency FB"/>
                  <a:ea typeface="Montserrat Semi Bold"/>
                  <a:cs typeface="Montserrat Semi Bold"/>
                </a:rPr>
                <a:t>人工检查</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图片 3" descr="t01e382d6f99311ebc2"/>
          <p:cNvPicPr>
            <a:picLocks noChangeAspect="1"/>
          </p:cNvPicPr>
          <p:nvPr/>
        </p:nvPicPr>
        <p:blipFill>
          <a:blip r:embed="rId2" cstate="print"/>
          <a:srcRect/>
          <a:stretch>
            <a:fillRect/>
          </a:stretch>
        </p:blipFill>
        <p:spPr bwMode="auto">
          <a:xfrm>
            <a:off x="3175" y="-19050"/>
            <a:ext cx="10821988" cy="6897688"/>
          </a:xfrm>
          <a:prstGeom prst="rect">
            <a:avLst/>
          </a:prstGeom>
          <a:noFill/>
          <a:ln w="9525">
            <a:noFill/>
            <a:miter lim="800000"/>
            <a:headEnd/>
            <a:tailEnd/>
          </a:ln>
        </p:spPr>
      </p:pic>
      <p:pic>
        <p:nvPicPr>
          <p:cNvPr id="29698" name="图片 4" descr="t01e382d6f99311ebc2"/>
          <p:cNvPicPr>
            <a:picLocks noChangeAspect="1"/>
          </p:cNvPicPr>
          <p:nvPr/>
        </p:nvPicPr>
        <p:blipFill>
          <a:blip r:embed="rId2" cstate="print"/>
          <a:srcRect l="91824"/>
          <a:stretch>
            <a:fillRect/>
          </a:stretch>
        </p:blipFill>
        <p:spPr bwMode="auto">
          <a:xfrm>
            <a:off x="10612438" y="-19050"/>
            <a:ext cx="1600200" cy="6897688"/>
          </a:xfrm>
          <a:prstGeom prst="rect">
            <a:avLst/>
          </a:prstGeom>
          <a:noFill/>
          <a:ln w="9525">
            <a:noFill/>
            <a:miter lim="800000"/>
            <a:headEnd/>
            <a:tailEnd/>
          </a:ln>
        </p:spPr>
      </p:pic>
      <p:sp>
        <p:nvSpPr>
          <p:cNvPr id="2" name="标题 1"/>
          <p:cNvSpPr>
            <a:spLocks noGrp="1"/>
          </p:cNvSpPr>
          <p:nvPr>
            <p:ph type="title"/>
          </p:nvPr>
        </p:nvSpPr>
        <p:spPr>
          <a:xfrm>
            <a:off x="5516245" y="3407410"/>
            <a:ext cx="6553200" cy="2104390"/>
          </a:xfrm>
          <a:effectLst>
            <a:glow rad="876300">
              <a:schemeClr val="accent4">
                <a:satMod val="175000"/>
                <a:alpha val="40000"/>
              </a:schemeClr>
            </a:glow>
          </a:effectLst>
        </p:spPr>
        <p:txBody>
          <a:bodyPr rtlCol="0">
            <a:normAutofit/>
            <a:scene3d>
              <a:camera prst="orthographicFront"/>
              <a:lightRig rig="threePt" dir="t"/>
            </a:scene3d>
          </a:bodyPr>
          <a:lstStyle/>
          <a:p>
            <a:pPr eaLnBrk="1" fontAlgn="auto" hangingPunct="1">
              <a:spcAft>
                <a:spcPts val="0"/>
              </a:spcAft>
              <a:defRPr/>
            </a:pPr>
            <a:r>
              <a:rPr lang="zh-CN" altLang="en-US">
                <a:ln w="28575" cmpd="sng">
                  <a:solidFill>
                    <a:srgbClr val="FFC000"/>
                  </a:solidFill>
                  <a:prstDash val="solid"/>
                </a:ln>
                <a:solidFill>
                  <a:srgbClr val="FFFFFF"/>
                </a:solidFill>
                <a:effectLst>
                  <a:outerShdw blurRad="38100" dist="22860" dir="5400000" algn="tl" rotWithShape="0">
                    <a:srgbClr val="000000">
                      <a:alpha val="30000"/>
                    </a:srgbClr>
                  </a:outerShdw>
                </a:effectLst>
              </a:rPr>
              <a:t>那么高科技   </a:t>
            </a:r>
            <a:br>
              <a:rPr lang="zh-CN" altLang="en-US">
                <a:ln w="28575" cmpd="sng">
                  <a:solidFill>
                    <a:srgbClr val="FFC000"/>
                  </a:solidFill>
                  <a:prstDash val="solid"/>
                </a:ln>
                <a:solidFill>
                  <a:srgbClr val="FFFFFF"/>
                </a:solidFill>
                <a:effectLst>
                  <a:outerShdw blurRad="38100" dist="22860" dir="5400000" algn="tl" rotWithShape="0">
                    <a:srgbClr val="000000">
                      <a:alpha val="30000"/>
                    </a:srgbClr>
                  </a:outerShdw>
                </a:effectLst>
              </a:rPr>
            </a:br>
            <a:r>
              <a:rPr lang="zh-CN" altLang="en-US">
                <a:ln w="28575" cmpd="sng">
                  <a:solidFill>
                    <a:srgbClr val="FFC000"/>
                  </a:solidFill>
                  <a:prstDash val="solid"/>
                </a:ln>
                <a:solidFill>
                  <a:srgbClr val="FFFFFF"/>
                </a:solidFill>
                <a:effectLst>
                  <a:outerShdw blurRad="38100" dist="22860" dir="5400000" algn="tl" rotWithShape="0">
                    <a:srgbClr val="000000">
                      <a:alpha val="30000"/>
                    </a:srgbClr>
                  </a:outerShdw>
                </a:effectLst>
              </a:rPr>
              <a:t>                       会有办法吗？</a:t>
            </a:r>
          </a:p>
        </p:txBody>
      </p:sp>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sp>
        <p:nvSpPr>
          <p:cNvPr id="6" name="矩形 5"/>
          <p:cNvSpPr/>
          <p:nvPr/>
        </p:nvSpPr>
        <p:spPr>
          <a:xfrm>
            <a:off x="268288" y="463550"/>
            <a:ext cx="11655425" cy="6296025"/>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sp>
        <p:nvSpPr>
          <p:cNvPr id="23" name="TextBox 38"/>
          <p:cNvSpPr txBox="1"/>
          <p:nvPr/>
        </p:nvSpPr>
        <p:spPr>
          <a:xfrm>
            <a:off x="3327585" y="3022243"/>
            <a:ext cx="6304280" cy="829945"/>
          </a:xfrm>
          <a:prstGeom prst="rect">
            <a:avLst/>
          </a:prstGeom>
          <a:noFill/>
        </p:spPr>
        <p:txBody>
          <a:bodyPr wrap="none">
            <a:spAutoFit/>
            <a:scene3d>
              <a:camera prst="orthographicFront"/>
              <a:lightRig rig="threePt" dir="t"/>
            </a:scene3d>
          </a:bodyPr>
          <a:lstStyle/>
          <a:p>
            <a:pPr algn="ctr" defTabSz="913765" fontAlgn="auto">
              <a:spcBef>
                <a:spcPts val="0"/>
              </a:spcBef>
              <a:spcAft>
                <a:spcPts val="0"/>
              </a:spcAft>
              <a:defRPr/>
            </a:pPr>
            <a:r>
              <a:rPr lang="zh-CN" altLang="en-US" sz="4800" b="1" dirty="0">
                <a:ln w="22225">
                  <a:solidFill>
                    <a:schemeClr val="accent2"/>
                  </a:solidFill>
                  <a:prstDash val="solid"/>
                </a:ln>
                <a:solidFill>
                  <a:schemeClr val="accent2">
                    <a:lumMod val="40000"/>
                    <a:lumOff val="60000"/>
                  </a:schemeClr>
                </a:solidFill>
                <a:latin typeface="楷体" panose="02010609060101010101" charset="-122"/>
                <a:ea typeface="楷体" panose="02010609060101010101" charset="-122"/>
                <a:cs typeface="Montserrat" charset="0"/>
              </a:rPr>
              <a:t>我们需要这样的科技！</a:t>
            </a:r>
          </a:p>
        </p:txBody>
      </p:sp>
      <p:sp>
        <p:nvSpPr>
          <p:cNvPr id="3" name="TextBox 26"/>
          <p:cNvSpPr txBox="1"/>
          <p:nvPr/>
        </p:nvSpPr>
        <p:spPr>
          <a:xfrm>
            <a:off x="8346440" y="2032000"/>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8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sym typeface="+mn-ea"/>
              </a:rPr>
              <a:t>应急报警要及时</a:t>
            </a:r>
          </a:p>
        </p:txBody>
      </p:sp>
      <p:sp>
        <p:nvSpPr>
          <p:cNvPr id="8" name="TextBox 28"/>
          <p:cNvSpPr txBox="1"/>
          <p:nvPr/>
        </p:nvSpPr>
        <p:spPr>
          <a:xfrm>
            <a:off x="582930" y="3994150"/>
            <a:ext cx="3180080"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8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sym typeface="+mn-ea"/>
              </a:rPr>
              <a:t>系统管理要方便</a:t>
            </a:r>
          </a:p>
        </p:txBody>
      </p:sp>
      <p:sp>
        <p:nvSpPr>
          <p:cNvPr id="9" name="TextBox 28"/>
          <p:cNvSpPr txBox="1"/>
          <p:nvPr/>
        </p:nvSpPr>
        <p:spPr>
          <a:xfrm>
            <a:off x="4317365" y="4330700"/>
            <a:ext cx="320484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8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sym typeface="+mn-ea"/>
              </a:rPr>
              <a:t>日常操作要简单</a:t>
            </a:r>
          </a:p>
        </p:txBody>
      </p:sp>
      <p:sp>
        <p:nvSpPr>
          <p:cNvPr id="10" name="TextBox 28"/>
          <p:cNvSpPr txBox="1"/>
          <p:nvPr/>
        </p:nvSpPr>
        <p:spPr>
          <a:xfrm>
            <a:off x="8346440" y="3994150"/>
            <a:ext cx="3180080"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8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sym typeface="+mn-ea"/>
              </a:rPr>
              <a:t>工程安装要专业</a:t>
            </a:r>
          </a:p>
        </p:txBody>
      </p:sp>
      <p:sp>
        <p:nvSpPr>
          <p:cNvPr id="13" name="TextBox 23"/>
          <p:cNvSpPr txBox="1"/>
          <p:nvPr/>
        </p:nvSpPr>
        <p:spPr>
          <a:xfrm>
            <a:off x="633095" y="2032000"/>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8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违规电器不遗漏</a:t>
            </a:r>
          </a:p>
        </p:txBody>
      </p:sp>
      <p:sp>
        <p:nvSpPr>
          <p:cNvPr id="14" name="TextBox 23"/>
          <p:cNvSpPr txBox="1"/>
          <p:nvPr/>
        </p:nvSpPr>
        <p:spPr>
          <a:xfrm>
            <a:off x="4392295" y="152082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8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正常用电不影响</a:t>
            </a:r>
          </a:p>
        </p:txBody>
      </p:sp>
      <p:sp>
        <p:nvSpPr>
          <p:cNvPr id="15" name="心形 14"/>
          <p:cNvSpPr/>
          <p:nvPr/>
        </p:nvSpPr>
        <p:spPr>
          <a:xfrm>
            <a:off x="5522913" y="2198688"/>
            <a:ext cx="1062037" cy="877887"/>
          </a:xfrm>
          <a:prstGeom prst="heart">
            <a:avLst/>
          </a:prstGeom>
          <a:gradFill rotWithShape="1">
            <a:gsLst>
              <a:gs pos="93000">
                <a:schemeClr val="bg1"/>
              </a:gs>
              <a:gs pos="50000">
                <a:schemeClr val="accent2">
                  <a:satMod val="110000"/>
                  <a:lumMod val="100000"/>
                  <a:shade val="100000"/>
                </a:schemeClr>
              </a:gs>
              <a:gs pos="0">
                <a:schemeClr val="accent2">
                  <a:lumMod val="99000"/>
                  <a:satMod val="120000"/>
                  <a:shade val="78000"/>
                </a:schemeClr>
              </a:gs>
            </a:gsLst>
            <a:path path="shape">
              <a:fillToRect l="50000" t="50000" r="50000" b="50000"/>
            </a:path>
            <a:tileRect/>
          </a:gradFill>
          <a:ln>
            <a:noFill/>
          </a:ln>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8255" y="2427605"/>
            <a:ext cx="12206605" cy="3046095"/>
          </a:xfrm>
          <a:prstGeom prst="rect">
            <a:avLst/>
          </a:prstGeom>
          <a:solidFill>
            <a:schemeClr val="accent2">
              <a:lumMod val="75000"/>
              <a:alpha val="57000"/>
            </a:schemeClr>
          </a:solidFill>
          <a:ln w="9525">
            <a:noFill/>
          </a:ln>
        </p:spPr>
        <p:txBody>
          <a:bodyPr>
            <a:spAutoFit/>
            <a:scene3d>
              <a:camera prst="orthographicFront"/>
              <a:lightRig rig="threePt" dir="t"/>
            </a:scene3d>
          </a:bodyPr>
          <a:lstStyle/>
          <a:p>
            <a:pPr algn="ctr" fontAlgn="auto">
              <a:spcBef>
                <a:spcPts val="0"/>
              </a:spcBef>
              <a:spcAft>
                <a:spcPts val="0"/>
              </a:spcAft>
              <a:defRPr/>
            </a:pPr>
            <a:endParaRPr lang="zh-CN" sz="400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charset="-122"/>
              <a:ea typeface="微软雅黑" panose="020B0503020204020204" charset="-122"/>
              <a:cs typeface="微软雅黑" panose="020B0503020204020204" charset="-122"/>
            </a:endParaRPr>
          </a:p>
          <a:p>
            <a:pPr algn="ctr" fontAlgn="auto">
              <a:spcBef>
                <a:spcPts val="0"/>
              </a:spcBef>
              <a:spcAft>
                <a:spcPts val="0"/>
              </a:spcAft>
              <a:defRPr/>
            </a:pPr>
            <a:r>
              <a:rPr lang="zh-CN" sz="400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charset="-122"/>
                <a:ea typeface="微软雅黑" panose="020B0503020204020204" charset="-122"/>
                <a:cs typeface="微软雅黑" panose="020B0503020204020204" charset="-122"/>
              </a:rPr>
              <a:t>ＣＲ</a:t>
            </a:r>
            <a:r>
              <a:rPr lang="en-US" sz="400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charset="-122"/>
                <a:ea typeface="微软雅黑" panose="020B0503020204020204" charset="-122"/>
                <a:cs typeface="微软雅黑" panose="020B0503020204020204" charset="-122"/>
              </a:rPr>
              <a:t>-5000</a:t>
            </a:r>
            <a:r>
              <a:rPr lang="zh-CN" sz="400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charset="-122"/>
                <a:ea typeface="微软雅黑" panose="020B0503020204020204" charset="-122"/>
                <a:cs typeface="微软雅黑" panose="020B0503020204020204" charset="-122"/>
              </a:rPr>
              <a:t>系列</a:t>
            </a:r>
          </a:p>
          <a:p>
            <a:pPr algn="ctr" fontAlgn="auto">
              <a:spcBef>
                <a:spcPts val="0"/>
              </a:spcBef>
              <a:spcAft>
                <a:spcPts val="0"/>
              </a:spcAft>
              <a:defRPr/>
            </a:pPr>
            <a:r>
              <a:rPr lang="zh-CN" sz="400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charset="-122"/>
                <a:ea typeface="微软雅黑" panose="020B0503020204020204" charset="-122"/>
                <a:cs typeface="微软雅黑" panose="020B0503020204020204" charset="-122"/>
              </a:rPr>
              <a:t>学生宿舍电气过负荷</a:t>
            </a:r>
          </a:p>
          <a:p>
            <a:pPr algn="ctr" fontAlgn="auto">
              <a:spcBef>
                <a:spcPts val="0"/>
              </a:spcBef>
              <a:spcAft>
                <a:spcPts val="0"/>
              </a:spcAft>
              <a:defRPr/>
            </a:pPr>
            <a:r>
              <a:rPr lang="zh-CN" sz="4000">
                <a:ln w="6600">
                  <a:solidFill>
                    <a:schemeClr val="accent2"/>
                  </a:solidFill>
                  <a:prstDash val="solid"/>
                </a:ln>
                <a:solidFill>
                  <a:srgbClr val="FFFFFF"/>
                </a:solidFill>
                <a:effectLst>
                  <a:outerShdw dist="38100" dir="2700000" algn="tl" rotWithShape="0">
                    <a:schemeClr val="accent2"/>
                  </a:outerShdw>
                </a:effectLst>
                <a:latin typeface="微软雅黑" panose="020B0503020204020204" charset="-122"/>
                <a:ea typeface="微软雅黑" panose="020B0503020204020204" charset="-122"/>
                <a:cs typeface="微软雅黑" panose="020B0503020204020204" charset="-122"/>
              </a:rPr>
              <a:t>及用电安全管理ＩＰ网络报警系统</a:t>
            </a:r>
            <a:endParaRPr lang="zh-CN" sz="3200">
              <a:ln w="6600">
                <a:solidFill>
                  <a:schemeClr val="accent2"/>
                </a:solidFill>
                <a:prstDash val="solid"/>
              </a:ln>
              <a:solidFill>
                <a:srgbClr val="FFFFFF"/>
              </a:solidFill>
              <a:effectLst>
                <a:outerShdw dist="38100" dir="2700000" algn="tl" rotWithShape="0">
                  <a:schemeClr val="accent2"/>
                </a:outerShdw>
              </a:effectLst>
              <a:latin typeface="Tahoma" panose="020B0604030504040204" charset="0"/>
              <a:ea typeface="宋体" panose="02010600030101010101" pitchFamily="2" charset="-122"/>
            </a:endParaRPr>
          </a:p>
          <a:p>
            <a:pPr fontAlgn="auto">
              <a:spcBef>
                <a:spcPts val="0"/>
              </a:spcBef>
              <a:spcAft>
                <a:spcPts val="0"/>
              </a:spcAft>
              <a:defRPr/>
            </a:pPr>
            <a:endParaRPr lang="zh-CN" altLang="en-US" sz="3200">
              <a:ln w="6600">
                <a:solidFill>
                  <a:schemeClr val="accent2"/>
                </a:solidFill>
                <a:prstDash val="solid"/>
              </a:ln>
              <a:solidFill>
                <a:srgbClr val="FFFFFF"/>
              </a:solidFill>
              <a:effectLst>
                <a:outerShdw dist="38100" dir="2700000" algn="tl" rotWithShape="0">
                  <a:schemeClr val="accent2"/>
                </a:outerShdw>
              </a:effectLst>
              <a:latin typeface="Tahoma" panose="020B0604030504040204" charset="0"/>
              <a:ea typeface="宋体" panose="02010600030101010101" pitchFamily="2" charset="-122"/>
            </a:endParaRPr>
          </a:p>
        </p:txBody>
      </p:sp>
      <p:sp>
        <p:nvSpPr>
          <p:cNvPr id="14" name="TextBox 23"/>
          <p:cNvSpPr txBox="1"/>
          <p:nvPr/>
        </p:nvSpPr>
        <p:spPr>
          <a:xfrm>
            <a:off x="-105410" y="343535"/>
            <a:ext cx="12386310" cy="901065"/>
          </a:xfrm>
          <a:prstGeom prst="rect">
            <a:avLst/>
          </a:prstGeom>
          <a:noFill/>
          <a:ln w="28575" cmpd="sng">
            <a:solidFill>
              <a:sysClr val="windowText" lastClr="000000">
                <a:lumMod val="65000"/>
                <a:lumOff val="35000"/>
              </a:sysClr>
            </a:solidFill>
          </a:ln>
        </p:spPr>
        <p:txBody>
          <a:bodyPr lIns="121920" tIns="60960" rIns="121920" bIns="60960" anchor="b">
            <a:spAutoFit/>
          </a:bodyPr>
          <a:lstStyle/>
          <a:p>
            <a:pPr algn="ctr" defTabSz="913765" fontAlgn="auto">
              <a:lnSpc>
                <a:spcPts val="3040"/>
              </a:lnSpc>
              <a:spcBef>
                <a:spcPts val="0"/>
              </a:spcBef>
              <a:spcAft>
                <a:spcPts val="0"/>
              </a:spcAft>
              <a:defRPr/>
            </a:pPr>
            <a:endParaRPr lang="zh-CN" altLang="en-US" sz="3600" b="1" kern="0" dirty="0">
              <a:solidFill>
                <a:schemeClr val="accent4"/>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Lato Light" panose="020F0502020204030203" pitchFamily="34" charset="0"/>
            </a:endParaRPr>
          </a:p>
          <a:p>
            <a:pPr algn="ctr" defTabSz="913765" fontAlgn="auto">
              <a:lnSpc>
                <a:spcPts val="3040"/>
              </a:lnSpc>
              <a:spcBef>
                <a:spcPts val="0"/>
              </a:spcBef>
              <a:spcAft>
                <a:spcPts val="0"/>
              </a:spcAft>
              <a:defRPr/>
            </a:pPr>
            <a:r>
              <a:rPr lang="zh-CN" altLang="en-US" sz="5400" b="1" kern="0" dirty="0">
                <a:ln w="22225">
                  <a:solidFill>
                    <a:schemeClr val="accent2"/>
                  </a:solidFill>
                  <a:prstDash val="solid"/>
                </a:ln>
                <a:solidFill>
                  <a:schemeClr val="accent2">
                    <a:lumMod val="40000"/>
                    <a:lumOff val="60000"/>
                  </a:schemeClr>
                </a:solidFill>
                <a:latin typeface="黑体" panose="02010609060101010101" charset="-122"/>
                <a:ea typeface="黑体" panose="02010609060101010101" charset="-122"/>
                <a:cs typeface="Lato Light" panose="020F0502020204030203" pitchFamily="34" charset="0"/>
              </a:rPr>
              <a:t>会是它么？</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diamond(in)">
                                      <p:cBhvr>
                                        <p:cTn id="7" dur="2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sp>
        <p:nvSpPr>
          <p:cNvPr id="6" name="矩形 5"/>
          <p:cNvSpPr/>
          <p:nvPr/>
        </p:nvSpPr>
        <p:spPr>
          <a:xfrm>
            <a:off x="258763" y="322263"/>
            <a:ext cx="11657012" cy="6296025"/>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a:solidFill>
                  <a:prstClr val="white"/>
                </a:solidFill>
                <a:cs typeface="+mn-ea"/>
                <a:sym typeface="+mn-lt"/>
              </a:rPr>
              <a:t>宿舍电流过负荷检测控制器（ＣＲ-J652B）</a:t>
            </a:r>
          </a:p>
        </p:txBody>
      </p:sp>
      <p:sp>
        <p:nvSpPr>
          <p:cNvPr id="28" name="TextBox 26"/>
          <p:cNvSpPr txBox="1"/>
          <p:nvPr/>
        </p:nvSpPr>
        <p:spPr>
          <a:xfrm>
            <a:off x="259080" y="248983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应急报警要及时</a:t>
            </a:r>
          </a:p>
        </p:txBody>
      </p:sp>
      <p:sp>
        <p:nvSpPr>
          <p:cNvPr id="31" name="TextBox 28"/>
          <p:cNvSpPr txBox="1"/>
          <p:nvPr/>
        </p:nvSpPr>
        <p:spPr>
          <a:xfrm>
            <a:off x="259080" y="3354705"/>
            <a:ext cx="3180080"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系统管理要方便</a:t>
            </a:r>
          </a:p>
        </p:txBody>
      </p:sp>
      <p:sp>
        <p:nvSpPr>
          <p:cNvPr id="37" name="TextBox 23"/>
          <p:cNvSpPr txBox="1"/>
          <p:nvPr/>
        </p:nvSpPr>
        <p:spPr>
          <a:xfrm>
            <a:off x="259080" y="76009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违规电器不遗漏</a:t>
            </a:r>
          </a:p>
        </p:txBody>
      </p:sp>
      <p:sp>
        <p:nvSpPr>
          <p:cNvPr id="3" name="TextBox 23"/>
          <p:cNvSpPr txBox="1"/>
          <p:nvPr/>
        </p:nvSpPr>
        <p:spPr>
          <a:xfrm>
            <a:off x="259080" y="162496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正常用电不影响</a:t>
            </a:r>
          </a:p>
        </p:txBody>
      </p:sp>
      <p:sp>
        <p:nvSpPr>
          <p:cNvPr id="4" name="TextBox 28"/>
          <p:cNvSpPr txBox="1"/>
          <p:nvPr/>
        </p:nvSpPr>
        <p:spPr>
          <a:xfrm>
            <a:off x="234315" y="4219575"/>
            <a:ext cx="320484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日常操作要简单</a:t>
            </a:r>
          </a:p>
        </p:txBody>
      </p:sp>
      <p:sp>
        <p:nvSpPr>
          <p:cNvPr id="7" name="TextBox 28"/>
          <p:cNvSpPr txBox="1"/>
          <p:nvPr/>
        </p:nvSpPr>
        <p:spPr>
          <a:xfrm>
            <a:off x="233680" y="5084445"/>
            <a:ext cx="3180080"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工程安装要专业</a:t>
            </a:r>
          </a:p>
        </p:txBody>
      </p:sp>
      <p:sp>
        <p:nvSpPr>
          <p:cNvPr id="231" name=" 231"/>
          <p:cNvSpPr/>
          <p:nvPr/>
        </p:nvSpPr>
        <p:spPr>
          <a:xfrm>
            <a:off x="4578350" y="3175000"/>
            <a:ext cx="6869113" cy="3222625"/>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p:spPr>
        <p:style>
          <a:lnRef idx="2">
            <a:schemeClr val="dk1"/>
          </a:lnRef>
          <a:fillRef idx="1">
            <a:schemeClr val="lt1"/>
          </a:fillRef>
          <a:effectRef idx="0">
            <a:schemeClr val="dk1"/>
          </a:effectRef>
          <a:fontRef idx="minor">
            <a:schemeClr val="dk1"/>
          </a:fontRef>
        </p:style>
        <p:txBody>
          <a:bodyPr bIns="432000" anchor="ctr"/>
          <a:lstStyle/>
          <a:p>
            <a:pPr algn="ctr"/>
            <a:r>
              <a:rPr lang="zh-CN" altLang="en-US">
                <a:solidFill>
                  <a:schemeClr val="tx1"/>
                </a:solidFill>
              </a:rPr>
              <a:t>电流超限</a:t>
            </a:r>
            <a:r>
              <a:rPr lang="en-US" altLang="zh-CN">
                <a:solidFill>
                  <a:schemeClr val="tx1"/>
                </a:solidFill>
              </a:rPr>
              <a:t>------</a:t>
            </a:r>
            <a:r>
              <a:rPr lang="zh-CN" altLang="en-US">
                <a:solidFill>
                  <a:schemeClr val="tx1"/>
                </a:solidFill>
              </a:rPr>
              <a:t>切断</a:t>
            </a:r>
          </a:p>
          <a:p>
            <a:pPr algn="ctr"/>
            <a:r>
              <a:rPr lang="zh-CN" altLang="en-US">
                <a:solidFill>
                  <a:schemeClr val="tx1"/>
                </a:solidFill>
              </a:rPr>
              <a:t>违规电器</a:t>
            </a:r>
            <a:r>
              <a:rPr lang="en-US" altLang="zh-CN">
                <a:solidFill>
                  <a:schemeClr val="tx1"/>
                </a:solidFill>
              </a:rPr>
              <a:t>-----</a:t>
            </a:r>
            <a:r>
              <a:rPr lang="zh-CN" altLang="en-US">
                <a:solidFill>
                  <a:schemeClr val="tx1"/>
                </a:solidFill>
              </a:rPr>
              <a:t>切断</a:t>
            </a:r>
          </a:p>
          <a:p>
            <a:pPr algn="ctr"/>
            <a:r>
              <a:rPr lang="zh-CN" altLang="en-US">
                <a:solidFill>
                  <a:schemeClr val="tx1"/>
                </a:solidFill>
              </a:rPr>
              <a:t>宿舍无人</a:t>
            </a:r>
            <a:r>
              <a:rPr lang="en-US" altLang="zh-CN">
                <a:solidFill>
                  <a:schemeClr val="tx1"/>
                </a:solidFill>
              </a:rPr>
              <a:t>------</a:t>
            </a:r>
            <a:r>
              <a:rPr lang="zh-CN" altLang="en-US">
                <a:solidFill>
                  <a:schemeClr val="tx1"/>
                </a:solidFill>
              </a:rPr>
              <a:t>切断</a:t>
            </a:r>
          </a:p>
          <a:p>
            <a:pPr algn="ctr"/>
            <a:endParaRPr lang="zh-CN" altLang="en-US">
              <a:solidFill>
                <a:schemeClr val="tx1"/>
              </a:solidFill>
            </a:endParaRPr>
          </a:p>
        </p:txBody>
      </p:sp>
      <p:sp>
        <p:nvSpPr>
          <p:cNvPr id="2" name="对角圆角矩形 1"/>
          <p:cNvSpPr/>
          <p:nvPr/>
        </p:nvSpPr>
        <p:spPr>
          <a:xfrm>
            <a:off x="8242300" y="385763"/>
            <a:ext cx="3349625" cy="2589212"/>
          </a:xfrm>
          <a:prstGeom prst="round2DiagRect">
            <a:avLst/>
          </a:prstGeom>
        </p:spPr>
        <p:style>
          <a:lnRef idx="2">
            <a:schemeClr val="accent5"/>
          </a:lnRef>
          <a:fillRef idx="1">
            <a:schemeClr val="lt1"/>
          </a:fillRef>
          <a:effectRef idx="0">
            <a:schemeClr val="accent5"/>
          </a:effectRef>
          <a:fontRef idx="minor">
            <a:schemeClr val="dk1"/>
          </a:fontRef>
        </p:style>
        <p:txBody>
          <a:bodyPr anchor="ctr"/>
          <a:lstStyle/>
          <a:p>
            <a:pPr algn="ctr"/>
            <a:r>
              <a:rPr lang="zh-CN" altLang="en-US">
                <a:solidFill>
                  <a:srgbClr val="000000"/>
                </a:solidFill>
              </a:rPr>
              <a:t>宿舍电流过负荷及违规电器检测控制器（ＣＲ-J652B）</a:t>
            </a:r>
          </a:p>
        </p:txBody>
      </p:sp>
      <p:pic>
        <p:nvPicPr>
          <p:cNvPr id="33803" name="图片 10" descr="F:\宜居科技标准图片\白色背景图片\宜居科技产品大图中性\主机中性图片系列\8008V2.jpg8008V2"/>
          <p:cNvPicPr>
            <a:picLocks noRot="1" noChangeAspect="1"/>
          </p:cNvPicPr>
          <p:nvPr/>
        </p:nvPicPr>
        <p:blipFill>
          <a:blip r:embed="rId3" cstate="print"/>
          <a:srcRect/>
          <a:stretch>
            <a:fillRect/>
          </a:stretch>
        </p:blipFill>
        <p:spPr bwMode="auto">
          <a:xfrm>
            <a:off x="4578350" y="385763"/>
            <a:ext cx="3282950" cy="2589212"/>
          </a:xfrm>
          <a:prstGeom prst="rect">
            <a:avLst/>
          </a:prstGeom>
          <a:noFill/>
          <a:ln w="9525">
            <a:solidFill>
              <a:schemeClr val="accent1"/>
            </a:solidFill>
            <a:miter lim="800000"/>
            <a:headEnd/>
            <a:tailEnd/>
          </a:ln>
        </p:spPr>
      </p:pic>
      <p:sp>
        <p:nvSpPr>
          <p:cNvPr id="8" name="矩形 7"/>
          <p:cNvSpPr/>
          <p:nvPr/>
        </p:nvSpPr>
        <p:spPr>
          <a:xfrm>
            <a:off x="-4594225" y="760413"/>
            <a:ext cx="7983538" cy="509587"/>
          </a:xfrm>
          <a:prstGeom prst="rect">
            <a:avLst/>
          </a:prstGeom>
          <a:solidFill>
            <a:schemeClr val="accent2">
              <a:alpha val="60000"/>
            </a:schemeClr>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4594225" y="1625600"/>
            <a:ext cx="7983538" cy="509588"/>
          </a:xfrm>
          <a:prstGeom prst="rect">
            <a:avLst/>
          </a:prstGeom>
          <a:solidFill>
            <a:schemeClr val="accent2">
              <a:alpha val="60000"/>
            </a:schemeClr>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0"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内容占位符 2"/>
          <p:cNvSpPr>
            <a:spLocks noGrp="1"/>
          </p:cNvSpPr>
          <p:nvPr>
            <p:ph idx="1"/>
          </p:nvPr>
        </p:nvSpPr>
        <p:spPr>
          <a:xfrm>
            <a:off x="517525" y="3567113"/>
            <a:ext cx="3289300" cy="2998787"/>
          </a:xfrm>
        </p:spPr>
        <p:txBody>
          <a:bodyPr/>
          <a:lstStyle/>
          <a:p>
            <a:pPr eaLnBrk="1" hangingPunct="1"/>
            <a:r>
              <a:rPr lang="zh-CN" altLang="en-US" smtClean="0"/>
              <a:t>电热棒，</a:t>
            </a:r>
          </a:p>
          <a:p>
            <a:pPr eaLnBrk="1" hangingPunct="1"/>
            <a:r>
              <a:rPr lang="zh-CN" altLang="en-US" smtClean="0"/>
              <a:t>电磁炉，</a:t>
            </a:r>
          </a:p>
          <a:p>
            <a:pPr eaLnBrk="1" hangingPunct="1"/>
            <a:r>
              <a:rPr lang="zh-CN" altLang="en-US" smtClean="0"/>
              <a:t>电烤箱，</a:t>
            </a:r>
          </a:p>
          <a:p>
            <a:pPr eaLnBrk="1" hangingPunct="1"/>
            <a:r>
              <a:rPr lang="zh-CN" altLang="en-US" smtClean="0"/>
              <a:t>微波炉，</a:t>
            </a:r>
          </a:p>
          <a:p>
            <a:pPr eaLnBrk="1" hangingPunct="1"/>
            <a:r>
              <a:rPr lang="zh-CN" altLang="en-US" smtClean="0"/>
              <a:t>电热吹风</a:t>
            </a:r>
          </a:p>
        </p:txBody>
      </p:sp>
      <p:sp>
        <p:nvSpPr>
          <p:cNvPr id="35842" name="内容占位符 2"/>
          <p:cNvSpPr>
            <a:spLocks noGrp="1"/>
          </p:cNvSpPr>
          <p:nvPr/>
        </p:nvSpPr>
        <p:spPr bwMode="auto">
          <a:xfrm>
            <a:off x="8356600" y="3627438"/>
            <a:ext cx="3582988" cy="2243137"/>
          </a:xfrm>
          <a:prstGeom prst="rect">
            <a:avLst/>
          </a:prstGeom>
          <a:noFill/>
          <a:ln w="9525">
            <a:noFill/>
            <a:miter lim="800000"/>
            <a:headEnd/>
            <a:tailEnd/>
          </a:ln>
        </p:spPr>
        <p:txBody>
          <a:bodyPr/>
          <a:lstStyle/>
          <a:p>
            <a:pPr marL="228600" indent="-228600">
              <a:lnSpc>
                <a:spcPct val="90000"/>
              </a:lnSpc>
              <a:spcBef>
                <a:spcPts val="1000"/>
              </a:spcBef>
              <a:buFont typeface="Arial" charset="0"/>
              <a:buChar char="•"/>
            </a:pPr>
            <a:r>
              <a:rPr lang="zh-CN" altLang="en-US" sz="2800">
                <a:latin typeface="Agency FB"/>
                <a:ea typeface="微软雅黑" pitchFamily="34" charset="-122"/>
              </a:rPr>
              <a:t>电脑</a:t>
            </a:r>
          </a:p>
          <a:p>
            <a:pPr marL="228600" indent="-228600">
              <a:lnSpc>
                <a:spcPct val="90000"/>
              </a:lnSpc>
              <a:spcBef>
                <a:spcPts val="1000"/>
              </a:spcBef>
              <a:buFont typeface="Arial" charset="0"/>
              <a:buChar char="•"/>
            </a:pPr>
            <a:r>
              <a:rPr lang="zh-CN" altLang="en-US" sz="2800">
                <a:latin typeface="Agency FB"/>
                <a:ea typeface="微软雅黑" pitchFamily="34" charset="-122"/>
              </a:rPr>
              <a:t>空调</a:t>
            </a:r>
          </a:p>
          <a:p>
            <a:pPr marL="228600" indent="-228600">
              <a:lnSpc>
                <a:spcPct val="90000"/>
              </a:lnSpc>
              <a:spcBef>
                <a:spcPts val="1000"/>
              </a:spcBef>
              <a:buFont typeface="Arial" charset="0"/>
              <a:buChar char="•"/>
            </a:pPr>
            <a:r>
              <a:rPr lang="zh-CN" altLang="en-US" sz="2800">
                <a:latin typeface="Agency FB"/>
                <a:ea typeface="微软雅黑" pitchFamily="34" charset="-122"/>
              </a:rPr>
              <a:t>电风扇</a:t>
            </a:r>
          </a:p>
          <a:p>
            <a:pPr marL="228600" indent="-228600">
              <a:lnSpc>
                <a:spcPct val="90000"/>
              </a:lnSpc>
              <a:spcBef>
                <a:spcPts val="1000"/>
              </a:spcBef>
              <a:buFont typeface="Arial" charset="0"/>
              <a:buChar char="•"/>
            </a:pPr>
            <a:r>
              <a:rPr lang="zh-CN" altLang="en-US" sz="2800">
                <a:latin typeface="Agency FB"/>
                <a:ea typeface="微软雅黑" pitchFamily="34" charset="-122"/>
              </a:rPr>
              <a:t>充电器</a:t>
            </a:r>
          </a:p>
        </p:txBody>
      </p:sp>
      <p:pic>
        <p:nvPicPr>
          <p:cNvPr id="6" name="图片 5" descr="cb9ddfea12535e019321d8669c1c2ad8"/>
          <p:cNvPicPr>
            <a:picLocks noChangeAspect="1"/>
          </p:cNvPicPr>
          <p:nvPr/>
        </p:nvPicPr>
        <p:blipFill>
          <a:blip r:embed="rId2" cstate="print"/>
          <a:srcRect t="49501" r="50085"/>
          <a:stretch>
            <a:fillRect/>
          </a:stretch>
        </p:blipFill>
        <p:spPr>
          <a:xfrm>
            <a:off x="8374063" y="0"/>
            <a:ext cx="3511550" cy="3557588"/>
          </a:xfrm>
          <a:prstGeom prst="rect">
            <a:avLst/>
          </a:prstGeom>
          <a:ln w="12700" cmpd="sng">
            <a:solidFill>
              <a:schemeClr val="accent1">
                <a:shade val="50000"/>
              </a:schemeClr>
            </a:solidFill>
            <a:prstDash val="solid"/>
          </a:ln>
        </p:spPr>
      </p:pic>
      <p:pic>
        <p:nvPicPr>
          <p:cNvPr id="7" name="图片 6" descr="cb9ddfea12535e019321d8669c1c2ad8"/>
          <p:cNvPicPr>
            <a:picLocks noChangeAspect="1"/>
          </p:cNvPicPr>
          <p:nvPr/>
        </p:nvPicPr>
        <p:blipFill>
          <a:blip r:embed="rId2" cstate="print"/>
          <a:srcRect l="49923" t="49501"/>
          <a:stretch>
            <a:fillRect/>
          </a:stretch>
        </p:blipFill>
        <p:spPr>
          <a:xfrm>
            <a:off x="144463" y="0"/>
            <a:ext cx="3582987" cy="3617913"/>
          </a:xfrm>
          <a:prstGeom prst="rect">
            <a:avLst/>
          </a:prstGeom>
          <a:ln w="12700" cmpd="sng">
            <a:solidFill>
              <a:schemeClr val="accent1">
                <a:shade val="50000"/>
              </a:schemeClr>
            </a:solidFill>
            <a:prstDash val="solid"/>
          </a:ln>
        </p:spPr>
      </p:pic>
      <p:sp>
        <p:nvSpPr>
          <p:cNvPr id="8" name="流程图: 预定义过程 7"/>
          <p:cNvSpPr/>
          <p:nvPr/>
        </p:nvSpPr>
        <p:spPr>
          <a:xfrm>
            <a:off x="4028440" y="2324735"/>
            <a:ext cx="4134485" cy="2576195"/>
          </a:xfrm>
          <a:prstGeom prst="flowChartPredefinedProcess">
            <a:avLst/>
          </a:prstGeom>
        </p:spPr>
        <p:style>
          <a:lnRef idx="2">
            <a:schemeClr val="accent5"/>
          </a:lnRef>
          <a:fillRef idx="1">
            <a:schemeClr val="lt1"/>
          </a:fillRef>
          <a:effectRef idx="0">
            <a:schemeClr val="accent5"/>
          </a:effectRef>
          <a:fontRef idx="minor">
            <a:schemeClr val="dk1"/>
          </a:fontRef>
        </p:style>
        <p:txBody>
          <a:bodyPr anchor="ctr">
            <a:scene3d>
              <a:camera prst="orthographicFront"/>
              <a:lightRig rig="threePt" dir="t"/>
            </a:scene3d>
          </a:bodyPr>
          <a:lstStyle/>
          <a:p>
            <a:pPr algn="ctr" fontAlgn="auto">
              <a:spcBef>
                <a:spcPts val="0"/>
              </a:spcBef>
              <a:spcAft>
                <a:spcPts val="0"/>
              </a:spcAft>
              <a:defRPr/>
            </a:pPr>
            <a:r>
              <a:rPr lang="zh-CN" altLang="zh-CN" sz="8000" b="1">
                <a:solidFill>
                  <a:schemeClr val="accent1"/>
                </a:solidFill>
                <a:effectLst>
                  <a:outerShdw blurRad="38100" dist="25400" dir="5400000" algn="ctr" rotWithShape="0">
                    <a:srgbClr val="6E747A">
                      <a:alpha val="43000"/>
                    </a:srgbClr>
                  </a:outerShdw>
                </a:effectLst>
              </a:rPr>
              <a:t>智能识别</a:t>
            </a:r>
          </a:p>
        </p:txBody>
      </p:sp>
      <p:sp>
        <p:nvSpPr>
          <p:cNvPr id="9" name="矩形 8"/>
          <p:cNvSpPr/>
          <p:nvPr/>
        </p:nvSpPr>
        <p:spPr>
          <a:xfrm>
            <a:off x="517525" y="3567113"/>
            <a:ext cx="3511550" cy="3233737"/>
          </a:xfrm>
          <a:prstGeom prst="rect">
            <a:avLst/>
          </a:prstGeom>
          <a:solidFill>
            <a:schemeClr val="accent6">
              <a:alpha val="37000"/>
            </a:schemeClr>
          </a:solidFill>
          <a:ln w="127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9"/>
          <p:cNvSpPr/>
          <p:nvPr/>
        </p:nvSpPr>
        <p:spPr>
          <a:xfrm>
            <a:off x="8175625" y="3627438"/>
            <a:ext cx="3595688" cy="3175000"/>
          </a:xfrm>
          <a:prstGeom prst="rect">
            <a:avLst/>
          </a:prstGeom>
          <a:solidFill>
            <a:srgbClr val="FF0000">
              <a:alpha val="37000"/>
            </a:srgbClr>
          </a:solidFill>
          <a:ln w="1270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396875" y="660400"/>
            <a:ext cx="3949700" cy="976313"/>
          </a:xfrm>
          <a:prstGeom prst="homePlat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4800" b="1"/>
              <a:t>使用场景</a:t>
            </a:r>
          </a:p>
        </p:txBody>
      </p:sp>
      <p:sp>
        <p:nvSpPr>
          <p:cNvPr id="2" name="内容占位符 1"/>
          <p:cNvSpPr>
            <a:spLocks noGrp="1"/>
          </p:cNvSpPr>
          <p:nvPr>
            <p:ph idx="1"/>
          </p:nvPr>
        </p:nvSpPr>
        <p:spPr>
          <a:xfrm>
            <a:off x="838200" y="2098675"/>
            <a:ext cx="10814050" cy="4078288"/>
          </a:xfrm>
          <a:pattFill prst="pct5">
            <a:fgClr>
              <a:schemeClr val="accent2">
                <a:lumMod val="75000"/>
              </a:schemeClr>
            </a:fgClr>
            <a:bgClr>
              <a:schemeClr val="bg1"/>
            </a:bgClr>
          </a:pattFill>
        </p:spPr>
        <p:txBody>
          <a:bodyPr rtlCol="0">
            <a:normAutofit/>
          </a:bodyPr>
          <a:lstStyle/>
          <a:p>
            <a:pPr eaLnBrk="1" fontAlgn="auto" hangingPunct="1">
              <a:spcAft>
                <a:spcPts val="0"/>
              </a:spcAft>
              <a:buFont typeface="Arial" panose="020B0604020202020204" pitchFamily="34" charset="0"/>
              <a:buChar char="•"/>
              <a:defRPr/>
            </a:pPr>
            <a:r>
              <a:rPr lang="zh-CN" altLang="en-US"/>
              <a:t>小明今天买个电吹风，刚插上几秒钟，停电了。刚在抱怨电不给力，门外响起了管理员的敲门声</a:t>
            </a:r>
            <a:r>
              <a:rPr lang="en-US" altLang="zh-CN"/>
              <a:t>……</a:t>
            </a:r>
          </a:p>
          <a:p>
            <a:pPr eaLnBrk="1" fontAlgn="auto" hangingPunct="1">
              <a:spcAft>
                <a:spcPts val="0"/>
              </a:spcAft>
              <a:buFont typeface="Arial" panose="020B0604020202020204" pitchFamily="34" charset="0"/>
              <a:buChar char="•"/>
              <a:defRPr/>
            </a:pPr>
            <a:endParaRPr lang="en-US" altLang="zh-CN"/>
          </a:p>
          <a:p>
            <a:pPr eaLnBrk="1" fontAlgn="auto" hangingPunct="1">
              <a:spcAft>
                <a:spcPts val="0"/>
              </a:spcAft>
              <a:buFont typeface="Arial" panose="020B0604020202020204" pitchFamily="34" charset="0"/>
              <a:buChar char="•"/>
              <a:defRPr/>
            </a:pPr>
            <a:r>
              <a:rPr lang="zh-CN" altLang="en-US"/>
              <a:t>大明买回一台电脑，接上刚才被断电的插座，又可以正常使用</a:t>
            </a:r>
            <a:r>
              <a:rPr lang="en-US" altLang="zh-CN"/>
              <a:t>……</a:t>
            </a:r>
          </a:p>
          <a:p>
            <a:pPr eaLnBrk="1" fontAlgn="auto" hangingPunct="1">
              <a:spcAft>
                <a:spcPts val="0"/>
              </a:spcAft>
              <a:buFont typeface="Arial" panose="020B0604020202020204" pitchFamily="34" charset="0"/>
              <a:buChar char="•"/>
              <a:defRPr/>
            </a:pPr>
            <a:endParaRPr lang="en-US" altLang="zh-CN"/>
          </a:p>
          <a:p>
            <a:pPr eaLnBrk="1" fontAlgn="auto" hangingPunct="1">
              <a:spcAft>
                <a:spcPts val="0"/>
              </a:spcAft>
              <a:buFont typeface="Arial" panose="020B0604020202020204" pitchFamily="34" charset="0"/>
              <a:buChar char="•"/>
              <a:defRPr/>
            </a:pPr>
            <a:r>
              <a:rPr lang="zh-CN" altLang="en-US"/>
              <a:t>晚上熄灯了，宿舍电灯统一没电，但卫生间</a:t>
            </a:r>
            <a:r>
              <a:rPr lang="en-US" altLang="zh-CN"/>
              <a:t>12V</a:t>
            </a:r>
            <a:r>
              <a:rPr lang="zh-CN" altLang="en-US"/>
              <a:t>的照明依然可用</a:t>
            </a:r>
            <a:r>
              <a:rPr lang="en-US" altLang="zh-CN"/>
              <a:t>……</a:t>
            </a:r>
          </a:p>
          <a:p>
            <a:pPr eaLnBrk="1" fontAlgn="auto" hangingPunct="1">
              <a:spcAft>
                <a:spcPts val="0"/>
              </a:spcAft>
              <a:buFont typeface="Arial" panose="020B0604020202020204" pitchFamily="34" charset="0"/>
              <a:buChar char="•"/>
              <a:defRPr/>
            </a:pPr>
            <a:endParaRPr lang="en-US" altLang="zh-CN"/>
          </a:p>
          <a:p>
            <a:pPr eaLnBrk="1" fontAlgn="auto" hangingPunct="1">
              <a:spcAft>
                <a:spcPts val="0"/>
              </a:spcAft>
              <a:buFont typeface="Arial" panose="020B0604020202020204" pitchFamily="34" charset="0"/>
              <a:buChar char="•"/>
              <a:defRPr/>
            </a:pPr>
            <a:endParaRPr lang="en-US" altLang="zh-CN"/>
          </a:p>
          <a:p>
            <a:pPr eaLnBrk="1" fontAlgn="auto" hangingPunct="1">
              <a:spcAft>
                <a:spcPts val="0"/>
              </a:spcAft>
              <a:buFont typeface="Arial" panose="020B0604020202020204" pitchFamily="34" charset="0"/>
              <a:buChar char="•"/>
              <a:defRPr/>
            </a:pPr>
            <a:endParaRPr lang="en-US" altLang="zh-CN"/>
          </a:p>
          <a:p>
            <a:pPr eaLnBrk="1" fontAlgn="auto" hangingPunct="1">
              <a:spcAft>
                <a:spcPts val="0"/>
              </a:spcAft>
              <a:buFont typeface="Arial" panose="020B0604020202020204" pitchFamily="34" charset="0"/>
              <a:buChar char="•"/>
              <a:defRPr/>
            </a:pPr>
            <a:endParaRPr lang="en-US" altLang="zh-CN"/>
          </a:p>
          <a:p>
            <a:pPr eaLnBrk="1" fontAlgn="auto" hangingPunct="1">
              <a:spcAft>
                <a:spcPts val="0"/>
              </a:spcAft>
              <a:buFont typeface="Arial" panose="020B0604020202020204" pitchFamily="34" charset="0"/>
              <a:buChar char="•"/>
              <a:defRPr/>
            </a:pPr>
            <a:endParaRPr lang="en-US" altLang="zh-CN"/>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wipe(down)">
                                      <p:cBhvr>
                                        <p:cTn id="7" dur="500"/>
                                        <p:tgtEl>
                                          <p:spTgt spid="2">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wipe(down)">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down)">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wipe(down)">
                                      <p:cBhvr>
                                        <p:cTn id="2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sp>
        <p:nvSpPr>
          <p:cNvPr id="6" name="矩形 5"/>
          <p:cNvSpPr/>
          <p:nvPr/>
        </p:nvSpPr>
        <p:spPr>
          <a:xfrm>
            <a:off x="258763" y="322263"/>
            <a:ext cx="11657012" cy="6296025"/>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a:solidFill>
                  <a:prstClr val="white"/>
                </a:solidFill>
                <a:cs typeface="+mn-ea"/>
                <a:sym typeface="+mn-lt"/>
              </a:rPr>
              <a:t>宿舍电流过负荷检测控制器（ＣＲ-J652B）</a:t>
            </a:r>
          </a:p>
        </p:txBody>
      </p:sp>
      <p:sp>
        <p:nvSpPr>
          <p:cNvPr id="2" name="对角圆角矩形 1"/>
          <p:cNvSpPr/>
          <p:nvPr/>
        </p:nvSpPr>
        <p:spPr>
          <a:xfrm>
            <a:off x="8624888" y="385763"/>
            <a:ext cx="2967037" cy="2589212"/>
          </a:xfrm>
          <a:prstGeom prst="round2DiagRect">
            <a:avLst/>
          </a:prstGeom>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zh-CN" altLang="en-US"/>
              <a:t>电气、消防120路总线IP网络报警主机</a:t>
            </a:r>
          </a:p>
          <a:p>
            <a:pPr algn="ctr" fontAlgn="auto">
              <a:spcBef>
                <a:spcPts val="0"/>
              </a:spcBef>
              <a:spcAft>
                <a:spcPts val="0"/>
              </a:spcAft>
              <a:defRPr/>
            </a:pPr>
            <a:r>
              <a:rPr lang="zh-CN" altLang="en-US"/>
              <a:t>（ＣＲ-8120P）</a:t>
            </a:r>
          </a:p>
        </p:txBody>
      </p:sp>
      <p:sp>
        <p:nvSpPr>
          <p:cNvPr id="8" name=" 231"/>
          <p:cNvSpPr/>
          <p:nvPr/>
        </p:nvSpPr>
        <p:spPr>
          <a:xfrm>
            <a:off x="4578350" y="3175000"/>
            <a:ext cx="6869113" cy="3222625"/>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p:spPr>
        <p:style>
          <a:lnRef idx="2">
            <a:schemeClr val="dk1"/>
          </a:lnRef>
          <a:fillRef idx="1">
            <a:schemeClr val="lt1"/>
          </a:fillRef>
          <a:effectRef idx="0">
            <a:schemeClr val="dk1"/>
          </a:effectRef>
          <a:fontRef idx="minor">
            <a:schemeClr val="dk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dirty="0">
                <a:solidFill>
                  <a:schemeClr val="tx1"/>
                </a:solidFill>
              </a:rPr>
              <a:t>宿管员：违规电器，人工报警，消防报警，第一时间定位提醒。</a:t>
            </a:r>
          </a:p>
          <a:p>
            <a:pPr algn="ctr" eaLnBrk="1" fontAlgn="auto" hangingPunct="1">
              <a:spcBef>
                <a:spcPts val="0"/>
              </a:spcBef>
              <a:spcAft>
                <a:spcPts val="0"/>
              </a:spcAft>
              <a:defRPr/>
            </a:pPr>
            <a:r>
              <a:rPr lang="zh-CN" altLang="en-US" dirty="0">
                <a:solidFill>
                  <a:schemeClr val="tx1"/>
                </a:solidFill>
              </a:rPr>
              <a:t>总控室指令，第一时间响应处置</a:t>
            </a:r>
          </a:p>
          <a:p>
            <a:pPr algn="ctr" eaLnBrk="1" fontAlgn="auto" hangingPunct="1">
              <a:spcBef>
                <a:spcPts val="0"/>
              </a:spcBef>
              <a:spcAft>
                <a:spcPts val="0"/>
              </a:spcAft>
              <a:defRPr/>
            </a:pPr>
            <a:endParaRPr lang="zh-CN" altLang="en-US" dirty="0">
              <a:solidFill>
                <a:schemeClr val="tx1"/>
              </a:solidFill>
            </a:endParaRPr>
          </a:p>
        </p:txBody>
      </p:sp>
      <p:pic>
        <p:nvPicPr>
          <p:cNvPr id="37893" name="图片 14" descr="96S.png"/>
          <p:cNvPicPr>
            <a:picLocks noRot="1" noChangeAspect="1"/>
          </p:cNvPicPr>
          <p:nvPr/>
        </p:nvPicPr>
        <p:blipFill>
          <a:blip r:embed="rId3" cstate="print"/>
          <a:srcRect/>
          <a:stretch>
            <a:fillRect/>
          </a:stretch>
        </p:blipFill>
        <p:spPr bwMode="auto">
          <a:xfrm>
            <a:off x="4578350" y="384175"/>
            <a:ext cx="3663950" cy="2535238"/>
          </a:xfrm>
          <a:prstGeom prst="rect">
            <a:avLst/>
          </a:prstGeom>
          <a:noFill/>
          <a:ln w="9525">
            <a:solidFill>
              <a:schemeClr val="accent1"/>
            </a:solidFill>
            <a:miter lim="800000"/>
            <a:headEnd/>
            <a:tailEnd/>
          </a:ln>
        </p:spPr>
      </p:pic>
      <p:sp>
        <p:nvSpPr>
          <p:cNvPr id="10" name="TextBox 26"/>
          <p:cNvSpPr txBox="1"/>
          <p:nvPr/>
        </p:nvSpPr>
        <p:spPr>
          <a:xfrm>
            <a:off x="259080" y="248983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应急报警要及时</a:t>
            </a:r>
          </a:p>
        </p:txBody>
      </p:sp>
      <p:sp>
        <p:nvSpPr>
          <p:cNvPr id="11" name="TextBox 28"/>
          <p:cNvSpPr txBox="1"/>
          <p:nvPr/>
        </p:nvSpPr>
        <p:spPr>
          <a:xfrm>
            <a:off x="259080" y="3354705"/>
            <a:ext cx="3180080"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系统管理要方便</a:t>
            </a:r>
          </a:p>
        </p:txBody>
      </p:sp>
      <p:sp>
        <p:nvSpPr>
          <p:cNvPr id="12" name="TextBox 23"/>
          <p:cNvSpPr txBox="1"/>
          <p:nvPr/>
        </p:nvSpPr>
        <p:spPr>
          <a:xfrm>
            <a:off x="259080" y="76009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违规电器不遗漏</a:t>
            </a:r>
          </a:p>
        </p:txBody>
      </p:sp>
      <p:sp>
        <p:nvSpPr>
          <p:cNvPr id="13" name="TextBox 23"/>
          <p:cNvSpPr txBox="1"/>
          <p:nvPr/>
        </p:nvSpPr>
        <p:spPr>
          <a:xfrm>
            <a:off x="259080" y="162496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正常用电不影响</a:t>
            </a:r>
          </a:p>
        </p:txBody>
      </p:sp>
      <p:sp>
        <p:nvSpPr>
          <p:cNvPr id="14" name="TextBox 28"/>
          <p:cNvSpPr txBox="1"/>
          <p:nvPr/>
        </p:nvSpPr>
        <p:spPr>
          <a:xfrm>
            <a:off x="234315" y="4219575"/>
            <a:ext cx="320484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日常操作要简单</a:t>
            </a:r>
          </a:p>
        </p:txBody>
      </p:sp>
      <p:sp>
        <p:nvSpPr>
          <p:cNvPr id="15" name="TextBox 28"/>
          <p:cNvSpPr txBox="1"/>
          <p:nvPr/>
        </p:nvSpPr>
        <p:spPr>
          <a:xfrm>
            <a:off x="233680" y="5084445"/>
            <a:ext cx="3180080"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工程安装要专业</a:t>
            </a:r>
          </a:p>
        </p:txBody>
      </p:sp>
      <p:sp>
        <p:nvSpPr>
          <p:cNvPr id="18" name="矩形 17"/>
          <p:cNvSpPr/>
          <p:nvPr/>
        </p:nvSpPr>
        <p:spPr>
          <a:xfrm>
            <a:off x="-4594225" y="2489200"/>
            <a:ext cx="7983538" cy="511175"/>
          </a:xfrm>
          <a:prstGeom prst="rect">
            <a:avLst/>
          </a:prstGeom>
          <a:solidFill>
            <a:schemeClr val="accent2">
              <a:alpha val="60000"/>
            </a:schemeClr>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396875" y="660400"/>
            <a:ext cx="3949700" cy="976313"/>
          </a:xfrm>
          <a:prstGeom prst="homePlat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4800" b="1"/>
              <a:t>使用场景</a:t>
            </a:r>
          </a:p>
        </p:txBody>
      </p:sp>
      <p:sp>
        <p:nvSpPr>
          <p:cNvPr id="2" name="内容占位符 1"/>
          <p:cNvSpPr>
            <a:spLocks noGrp="1"/>
          </p:cNvSpPr>
          <p:nvPr>
            <p:ph idx="1"/>
          </p:nvPr>
        </p:nvSpPr>
        <p:spPr>
          <a:xfrm>
            <a:off x="838200" y="2098675"/>
            <a:ext cx="10814050" cy="4078288"/>
          </a:xfrm>
          <a:pattFill prst="pct5">
            <a:fgClr>
              <a:schemeClr val="accent2">
                <a:lumMod val="75000"/>
              </a:schemeClr>
            </a:fgClr>
            <a:bgClr>
              <a:schemeClr val="bg1"/>
            </a:bgClr>
          </a:pattFill>
        </p:spPr>
        <p:txBody>
          <a:bodyPr rtlCol="0">
            <a:normAutofit fontScale="92500"/>
          </a:bodyPr>
          <a:lstStyle/>
          <a:p>
            <a:pPr eaLnBrk="1" fontAlgn="auto" hangingPunct="1">
              <a:spcAft>
                <a:spcPts val="0"/>
              </a:spcAft>
              <a:buFont typeface="Arial" panose="020B0604020202020204" pitchFamily="34" charset="0"/>
              <a:buChar char="•"/>
              <a:defRPr/>
            </a:pPr>
            <a:r>
              <a:rPr lang="zh-CN" altLang="en-US">
                <a:sym typeface="+mn-ea"/>
              </a:rPr>
              <a:t>老王是宿舍管理员</a:t>
            </a: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r>
              <a:rPr lang="zh-CN" altLang="en-US">
                <a:sym typeface="+mn-ea"/>
              </a:rPr>
              <a:t>值班时，语音警报响起，203宿舍使用违规电器，老王用一分钟赶到，缴获一个电热棒，这要不收走，太危险了……</a:t>
            </a: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r>
              <a:rPr lang="zh-CN" altLang="en-US">
                <a:sym typeface="+mn-ea"/>
              </a:rPr>
              <a:t>506宿舍连续报了三次违规用电后，总电被切，来找管理员恢复供电，老王说，请先交出违规电器……</a:t>
            </a: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r>
              <a:rPr lang="zh-CN" altLang="en-US">
                <a:sym typeface="+mn-ea"/>
              </a:rPr>
              <a:t>老王值班时，突然接到总控台发来广播，赶快到隔壁楼支援，发生紧急情况……</a:t>
            </a: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endParaRPr lang="zh-CN" altLang="en-US">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wipe(down)">
                                      <p:cBhvr>
                                        <p:cTn id="7" dur="500"/>
                                        <p:tgtEl>
                                          <p:spTgt spid="2">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wipe(down)">
                                      <p:cBhvr>
                                        <p:cTn id="10" dur="500"/>
                                        <p:tgtEl>
                                          <p:spTgt spid="2">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ipe(down)">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wipe(down)">
                                      <p:cBhvr>
                                        <p:cTn id="2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sp>
        <p:nvSpPr>
          <p:cNvPr id="6" name="矩形 5"/>
          <p:cNvSpPr/>
          <p:nvPr/>
        </p:nvSpPr>
        <p:spPr>
          <a:xfrm>
            <a:off x="268288" y="280988"/>
            <a:ext cx="11655425" cy="6296025"/>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a:solidFill>
                  <a:prstClr val="white"/>
                </a:solidFill>
                <a:cs typeface="+mn-ea"/>
                <a:sym typeface="+mn-lt"/>
              </a:rPr>
              <a:t>宿舍电流过负荷检测控制器（ＣＲ-J652B）</a:t>
            </a:r>
          </a:p>
        </p:txBody>
      </p:sp>
      <p:sp>
        <p:nvSpPr>
          <p:cNvPr id="2" name="对角圆角矩形 1"/>
          <p:cNvSpPr/>
          <p:nvPr/>
        </p:nvSpPr>
        <p:spPr>
          <a:xfrm>
            <a:off x="8624888" y="385763"/>
            <a:ext cx="2967037" cy="2589212"/>
          </a:xfrm>
          <a:prstGeom prst="round2DiagRect">
            <a:avLst/>
          </a:prstGeom>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zh-CN" altLang="en-US"/>
              <a:t>中控主机及软件</a:t>
            </a:r>
          </a:p>
          <a:p>
            <a:pPr algn="ctr" fontAlgn="auto">
              <a:spcBef>
                <a:spcPts val="0"/>
              </a:spcBef>
              <a:spcAft>
                <a:spcPts val="0"/>
              </a:spcAft>
              <a:defRPr/>
            </a:pPr>
            <a:r>
              <a:rPr lang="zh-CN" altLang="en-US"/>
              <a:t>（ＣＲ-5000）</a:t>
            </a:r>
          </a:p>
        </p:txBody>
      </p:sp>
      <p:sp>
        <p:nvSpPr>
          <p:cNvPr id="8" name=" 231"/>
          <p:cNvSpPr/>
          <p:nvPr/>
        </p:nvSpPr>
        <p:spPr>
          <a:xfrm>
            <a:off x="4578350" y="3175000"/>
            <a:ext cx="6869113" cy="3222625"/>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p:spPr>
        <p:style>
          <a:lnRef idx="2">
            <a:schemeClr val="dk1"/>
          </a:lnRef>
          <a:fillRef idx="1">
            <a:schemeClr val="lt1"/>
          </a:fillRef>
          <a:effectRef idx="0">
            <a:schemeClr val="dk1"/>
          </a:effectRef>
          <a:fontRef idx="minor">
            <a:schemeClr val="dk1"/>
          </a:fontRef>
        </p:style>
        <p:txBody>
          <a:bodyPr bIns="432000" anchor="ctr"/>
          <a:lstStyle/>
          <a:p>
            <a:pPr algn="ctr">
              <a:defRPr/>
            </a:pPr>
            <a:r>
              <a:rPr lang="zh-CN" altLang="en-US">
                <a:solidFill>
                  <a:schemeClr val="tx1"/>
                </a:solidFill>
              </a:rPr>
              <a:t>中控室：</a:t>
            </a:r>
            <a:r>
              <a:rPr lang="en-US" altLang="zh-CN">
                <a:solidFill>
                  <a:schemeClr val="tx1"/>
                </a:solidFill>
              </a:rPr>
              <a:t>WINDOWS</a:t>
            </a:r>
            <a:r>
              <a:rPr lang="zh-CN" altLang="en-US">
                <a:solidFill>
                  <a:schemeClr val="tx1"/>
                </a:solidFill>
              </a:rPr>
              <a:t>系统，功能全面，操作方便</a:t>
            </a:r>
          </a:p>
          <a:p>
            <a:pPr algn="ctr">
              <a:defRPr/>
            </a:pPr>
            <a:r>
              <a:rPr lang="zh-CN" altLang="en-US">
                <a:solidFill>
                  <a:schemeClr val="tx1"/>
                </a:solidFill>
              </a:rPr>
              <a:t>全局响应，记录清晰</a:t>
            </a:r>
          </a:p>
          <a:p>
            <a:pPr algn="ctr">
              <a:defRPr/>
            </a:pPr>
            <a:r>
              <a:rPr lang="zh-CN" altLang="en-US">
                <a:solidFill>
                  <a:schemeClr val="tx1"/>
                </a:solidFill>
              </a:rPr>
              <a:t>多级报警，保证安全</a:t>
            </a:r>
          </a:p>
          <a:p>
            <a:pPr algn="ctr">
              <a:defRPr/>
            </a:pPr>
            <a:r>
              <a:rPr lang="zh-CN" altLang="en-US">
                <a:solidFill>
                  <a:schemeClr val="tx1"/>
                </a:solidFill>
              </a:rPr>
              <a:t>远程查看电表，远程指挥处置</a:t>
            </a:r>
          </a:p>
        </p:txBody>
      </p:sp>
      <p:pic>
        <p:nvPicPr>
          <p:cNvPr id="40965" name="图片 9" descr="55301225817703511"/>
          <p:cNvPicPr>
            <a:picLocks noChangeAspect="1"/>
          </p:cNvPicPr>
          <p:nvPr/>
        </p:nvPicPr>
        <p:blipFill>
          <a:blip r:embed="rId3" cstate="print"/>
          <a:srcRect/>
          <a:stretch>
            <a:fillRect/>
          </a:stretch>
        </p:blipFill>
        <p:spPr bwMode="auto">
          <a:xfrm>
            <a:off x="4578350" y="385763"/>
            <a:ext cx="3663950" cy="2589212"/>
          </a:xfrm>
          <a:prstGeom prst="rect">
            <a:avLst/>
          </a:prstGeom>
          <a:noFill/>
          <a:ln w="9525">
            <a:solidFill>
              <a:schemeClr val="accent1"/>
            </a:solidFill>
            <a:miter lim="800000"/>
            <a:headEnd/>
            <a:tailEnd/>
          </a:ln>
        </p:spPr>
      </p:pic>
      <p:sp>
        <p:nvSpPr>
          <p:cNvPr id="11" name="TextBox 26"/>
          <p:cNvSpPr txBox="1"/>
          <p:nvPr/>
        </p:nvSpPr>
        <p:spPr>
          <a:xfrm>
            <a:off x="259080" y="248983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应急报警要及时</a:t>
            </a:r>
          </a:p>
        </p:txBody>
      </p:sp>
      <p:sp>
        <p:nvSpPr>
          <p:cNvPr id="12" name="TextBox 28"/>
          <p:cNvSpPr txBox="1"/>
          <p:nvPr/>
        </p:nvSpPr>
        <p:spPr>
          <a:xfrm>
            <a:off x="259080" y="3354705"/>
            <a:ext cx="3180080"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系统管理要方便</a:t>
            </a:r>
          </a:p>
        </p:txBody>
      </p:sp>
      <p:sp>
        <p:nvSpPr>
          <p:cNvPr id="13" name="TextBox 23"/>
          <p:cNvSpPr txBox="1"/>
          <p:nvPr/>
        </p:nvSpPr>
        <p:spPr>
          <a:xfrm>
            <a:off x="259080" y="76009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违规电器不遗漏</a:t>
            </a:r>
          </a:p>
        </p:txBody>
      </p:sp>
      <p:sp>
        <p:nvSpPr>
          <p:cNvPr id="14" name="TextBox 23"/>
          <p:cNvSpPr txBox="1"/>
          <p:nvPr/>
        </p:nvSpPr>
        <p:spPr>
          <a:xfrm>
            <a:off x="259080" y="162496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正常用电不影响</a:t>
            </a:r>
          </a:p>
        </p:txBody>
      </p:sp>
      <p:sp>
        <p:nvSpPr>
          <p:cNvPr id="15" name="TextBox 28"/>
          <p:cNvSpPr txBox="1"/>
          <p:nvPr/>
        </p:nvSpPr>
        <p:spPr>
          <a:xfrm>
            <a:off x="234315" y="4219575"/>
            <a:ext cx="320484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日常操作要简单</a:t>
            </a:r>
          </a:p>
        </p:txBody>
      </p:sp>
      <p:sp>
        <p:nvSpPr>
          <p:cNvPr id="16" name="TextBox 28"/>
          <p:cNvSpPr txBox="1"/>
          <p:nvPr/>
        </p:nvSpPr>
        <p:spPr>
          <a:xfrm>
            <a:off x="233680" y="5084445"/>
            <a:ext cx="3180080"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工程安装要专业</a:t>
            </a:r>
          </a:p>
        </p:txBody>
      </p:sp>
      <p:sp>
        <p:nvSpPr>
          <p:cNvPr id="19" name="矩形 18"/>
          <p:cNvSpPr/>
          <p:nvPr/>
        </p:nvSpPr>
        <p:spPr>
          <a:xfrm>
            <a:off x="-4545013" y="3354388"/>
            <a:ext cx="7983538" cy="511175"/>
          </a:xfrm>
          <a:prstGeom prst="rect">
            <a:avLst/>
          </a:prstGeom>
          <a:solidFill>
            <a:schemeClr val="accent2">
              <a:alpha val="60000"/>
            </a:schemeClr>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396875" y="660400"/>
            <a:ext cx="3949700" cy="976313"/>
          </a:xfrm>
          <a:prstGeom prst="homePlat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4800" b="1"/>
              <a:t>使用场景</a:t>
            </a:r>
          </a:p>
        </p:txBody>
      </p:sp>
      <p:sp>
        <p:nvSpPr>
          <p:cNvPr id="2" name="内容占位符 1"/>
          <p:cNvSpPr>
            <a:spLocks noGrp="1"/>
          </p:cNvSpPr>
          <p:nvPr>
            <p:ph idx="1"/>
          </p:nvPr>
        </p:nvSpPr>
        <p:spPr>
          <a:xfrm>
            <a:off x="838200" y="2025650"/>
            <a:ext cx="10515600" cy="4151313"/>
          </a:xfrm>
          <a:pattFill prst="pct5">
            <a:fgClr>
              <a:schemeClr val="accent2">
                <a:lumMod val="75000"/>
              </a:schemeClr>
            </a:fgClr>
            <a:bgClr>
              <a:schemeClr val="bg1"/>
            </a:bgClr>
          </a:pattFill>
        </p:spPr>
        <p:txBody>
          <a:bodyPr rtlCol="0">
            <a:normAutofit lnSpcReduction="10000"/>
          </a:bodyPr>
          <a:lstStyle/>
          <a:p>
            <a:pPr eaLnBrk="1" fontAlgn="auto" hangingPunct="1">
              <a:spcAft>
                <a:spcPts val="0"/>
              </a:spcAft>
              <a:buFont typeface="Arial" panose="020B0604020202020204" pitchFamily="34" charset="0"/>
              <a:buChar char="•"/>
              <a:defRPr/>
            </a:pPr>
            <a:r>
              <a:rPr lang="zh-CN" altLang="en-US">
                <a:sym typeface="+mn-ea"/>
              </a:rPr>
              <a:t>新上岗的小刘本身会用电脑，简单培训后，就可以担任中控系统管理员。</a:t>
            </a: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r>
              <a:rPr lang="zh-CN" altLang="en-US">
                <a:sym typeface="+mn-ea"/>
              </a:rPr>
              <a:t>值班时，他可以看到每间宿舍的电表情况</a:t>
            </a: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r>
              <a:rPr lang="zh-CN" altLang="en-US">
                <a:sym typeface="+mn-ea"/>
              </a:rPr>
              <a:t>他可以查到每间宿舍的用电记录和违规记录</a:t>
            </a: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r>
              <a:rPr lang="zh-CN" altLang="en-US">
                <a:sym typeface="+mn-ea"/>
              </a:rPr>
              <a:t>每栋楼的报警，在管理员收到警报的同时，小刘也会收到，若半分钟楼管员未回复，小刘将需要采取进一步行办……</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wipe(down)">
                                      <p:cBhvr>
                                        <p:cTn id="7" dur="500"/>
                                        <p:tgtEl>
                                          <p:spTgt spid="2">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wipe(down)">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down)">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wipe(down)">
                                      <p:cBhvr>
                                        <p:cTn id="20" dur="500"/>
                                        <p:tgtEl>
                                          <p:spTgt spid="2">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wipe(down)">
                                      <p:cBhvr>
                                        <p:cTn id="25"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sp>
        <p:nvSpPr>
          <p:cNvPr id="6" name="矩形 5"/>
          <p:cNvSpPr/>
          <p:nvPr/>
        </p:nvSpPr>
        <p:spPr>
          <a:xfrm>
            <a:off x="258763" y="322263"/>
            <a:ext cx="11657012" cy="6296025"/>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a:solidFill>
                  <a:prstClr val="white"/>
                </a:solidFill>
                <a:cs typeface="+mn-ea"/>
                <a:sym typeface="+mn-lt"/>
              </a:rPr>
              <a:t>宿舍电流过负荷检测控制器（ＣＲ-J652B）</a:t>
            </a:r>
          </a:p>
        </p:txBody>
      </p:sp>
      <p:sp>
        <p:nvSpPr>
          <p:cNvPr id="2" name="对角圆角矩形 1"/>
          <p:cNvSpPr/>
          <p:nvPr/>
        </p:nvSpPr>
        <p:spPr>
          <a:xfrm>
            <a:off x="8624888" y="385763"/>
            <a:ext cx="2967037" cy="2589212"/>
          </a:xfrm>
          <a:prstGeom prst="round2DiagRect">
            <a:avLst/>
          </a:prstGeom>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zh-CN" altLang="en-US"/>
              <a:t>人性化管理设置</a:t>
            </a:r>
          </a:p>
        </p:txBody>
      </p:sp>
      <p:sp>
        <p:nvSpPr>
          <p:cNvPr id="8" name=" 231"/>
          <p:cNvSpPr/>
          <p:nvPr/>
        </p:nvSpPr>
        <p:spPr>
          <a:xfrm>
            <a:off x="4578350" y="3175000"/>
            <a:ext cx="6869113" cy="3222625"/>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p:spPr>
        <p:style>
          <a:lnRef idx="2">
            <a:schemeClr val="dk1"/>
          </a:lnRef>
          <a:fillRef idx="1">
            <a:schemeClr val="lt1"/>
          </a:fillRef>
          <a:effectRef idx="0">
            <a:schemeClr val="dk1"/>
          </a:effectRef>
          <a:fontRef idx="minor">
            <a:schemeClr val="dk1"/>
          </a:fontRef>
        </p:style>
        <p:txBody>
          <a:bodyPr bIns="432000" anchor="ctr"/>
          <a:lstStyle/>
          <a:p>
            <a:pPr algn="ctr"/>
            <a:r>
              <a:rPr lang="zh-CN" altLang="en-US">
                <a:solidFill>
                  <a:schemeClr val="tx1"/>
                </a:solidFill>
              </a:rPr>
              <a:t>违规电器上线</a:t>
            </a:r>
            <a:r>
              <a:rPr lang="en-US" altLang="zh-CN">
                <a:solidFill>
                  <a:schemeClr val="tx1"/>
                </a:solidFill>
              </a:rPr>
              <a:t>------</a:t>
            </a:r>
            <a:r>
              <a:rPr lang="zh-CN" altLang="en-US">
                <a:solidFill>
                  <a:schemeClr val="tx1"/>
                </a:solidFill>
              </a:rPr>
              <a:t>自动断电</a:t>
            </a:r>
          </a:p>
          <a:p>
            <a:pPr algn="ctr"/>
            <a:r>
              <a:rPr lang="zh-CN" altLang="en-US">
                <a:solidFill>
                  <a:schemeClr val="tx1"/>
                </a:solidFill>
              </a:rPr>
              <a:t>违规电器下线</a:t>
            </a:r>
            <a:r>
              <a:rPr lang="en-US" altLang="zh-CN">
                <a:solidFill>
                  <a:schemeClr val="tx1"/>
                </a:solidFill>
              </a:rPr>
              <a:t>------</a:t>
            </a:r>
            <a:r>
              <a:rPr lang="zh-CN" altLang="en-US">
                <a:solidFill>
                  <a:schemeClr val="tx1"/>
                </a:solidFill>
              </a:rPr>
              <a:t>自动恢复</a:t>
            </a:r>
          </a:p>
          <a:p>
            <a:pPr algn="ctr"/>
            <a:r>
              <a:rPr lang="zh-CN" altLang="en-US">
                <a:solidFill>
                  <a:schemeClr val="tx1"/>
                </a:solidFill>
              </a:rPr>
              <a:t>再上线</a:t>
            </a:r>
            <a:r>
              <a:rPr lang="en-US" altLang="zh-CN">
                <a:solidFill>
                  <a:schemeClr val="tx1"/>
                </a:solidFill>
              </a:rPr>
              <a:t>------</a:t>
            </a:r>
            <a:r>
              <a:rPr lang="zh-CN" altLang="en-US">
                <a:solidFill>
                  <a:schemeClr val="tx1"/>
                </a:solidFill>
              </a:rPr>
              <a:t>再断电</a:t>
            </a:r>
          </a:p>
          <a:p>
            <a:pPr algn="ctr"/>
            <a:r>
              <a:rPr lang="zh-CN" altLang="en-US">
                <a:solidFill>
                  <a:schemeClr val="tx1"/>
                </a:solidFill>
              </a:rPr>
              <a:t>再下线</a:t>
            </a:r>
            <a:r>
              <a:rPr lang="en-US" altLang="zh-CN">
                <a:solidFill>
                  <a:schemeClr val="tx1"/>
                </a:solidFill>
              </a:rPr>
              <a:t>------</a:t>
            </a:r>
            <a:r>
              <a:rPr lang="zh-CN" altLang="en-US">
                <a:solidFill>
                  <a:schemeClr val="tx1"/>
                </a:solidFill>
              </a:rPr>
              <a:t>再恢复</a:t>
            </a:r>
          </a:p>
          <a:p>
            <a:pPr algn="ctr"/>
            <a:r>
              <a:rPr lang="zh-CN" altLang="en-US">
                <a:solidFill>
                  <a:schemeClr val="tx1"/>
                </a:solidFill>
              </a:rPr>
              <a:t>反复上线</a:t>
            </a:r>
            <a:r>
              <a:rPr lang="en-US" altLang="zh-CN">
                <a:solidFill>
                  <a:schemeClr val="tx1"/>
                </a:solidFill>
              </a:rPr>
              <a:t>------4</a:t>
            </a:r>
            <a:r>
              <a:rPr lang="zh-CN" altLang="en-US">
                <a:solidFill>
                  <a:schemeClr val="tx1"/>
                </a:solidFill>
              </a:rPr>
              <a:t>次后全局断电</a:t>
            </a:r>
          </a:p>
        </p:txBody>
      </p:sp>
      <p:pic>
        <p:nvPicPr>
          <p:cNvPr id="44037" name="图片 9"/>
          <p:cNvPicPr>
            <a:picLocks noChangeAspect="1"/>
          </p:cNvPicPr>
          <p:nvPr/>
        </p:nvPicPr>
        <p:blipFill>
          <a:blip r:embed="rId3" cstate="print"/>
          <a:srcRect b="3870"/>
          <a:stretch>
            <a:fillRect/>
          </a:stretch>
        </p:blipFill>
        <p:spPr bwMode="auto">
          <a:xfrm>
            <a:off x="4578350" y="385763"/>
            <a:ext cx="3841750" cy="2563812"/>
          </a:xfrm>
          <a:prstGeom prst="rect">
            <a:avLst/>
          </a:prstGeom>
          <a:noFill/>
          <a:ln w="9525">
            <a:solidFill>
              <a:schemeClr val="accent1"/>
            </a:solidFill>
            <a:miter lim="800000"/>
            <a:headEnd/>
            <a:tailEnd/>
          </a:ln>
        </p:spPr>
      </p:pic>
      <p:sp>
        <p:nvSpPr>
          <p:cNvPr id="11" name="TextBox 26"/>
          <p:cNvSpPr txBox="1"/>
          <p:nvPr/>
        </p:nvSpPr>
        <p:spPr>
          <a:xfrm>
            <a:off x="259080" y="248983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应急报警要及时</a:t>
            </a:r>
          </a:p>
        </p:txBody>
      </p:sp>
      <p:sp>
        <p:nvSpPr>
          <p:cNvPr id="12" name="TextBox 28"/>
          <p:cNvSpPr txBox="1"/>
          <p:nvPr/>
        </p:nvSpPr>
        <p:spPr>
          <a:xfrm>
            <a:off x="259080" y="3354705"/>
            <a:ext cx="3180080"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系统管理要方便</a:t>
            </a:r>
          </a:p>
        </p:txBody>
      </p:sp>
      <p:sp>
        <p:nvSpPr>
          <p:cNvPr id="13" name="TextBox 23"/>
          <p:cNvSpPr txBox="1"/>
          <p:nvPr/>
        </p:nvSpPr>
        <p:spPr>
          <a:xfrm>
            <a:off x="259080" y="76009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违规电器不遗漏</a:t>
            </a:r>
          </a:p>
        </p:txBody>
      </p:sp>
      <p:sp>
        <p:nvSpPr>
          <p:cNvPr id="14" name="TextBox 23"/>
          <p:cNvSpPr txBox="1"/>
          <p:nvPr/>
        </p:nvSpPr>
        <p:spPr>
          <a:xfrm>
            <a:off x="259080" y="162496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正常用电不影响</a:t>
            </a:r>
          </a:p>
        </p:txBody>
      </p:sp>
      <p:sp>
        <p:nvSpPr>
          <p:cNvPr id="15" name="TextBox 28"/>
          <p:cNvSpPr txBox="1"/>
          <p:nvPr/>
        </p:nvSpPr>
        <p:spPr>
          <a:xfrm>
            <a:off x="234315" y="4219575"/>
            <a:ext cx="320484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日常操作要简单</a:t>
            </a:r>
          </a:p>
        </p:txBody>
      </p:sp>
      <p:sp>
        <p:nvSpPr>
          <p:cNvPr id="16" name="TextBox 28"/>
          <p:cNvSpPr txBox="1"/>
          <p:nvPr/>
        </p:nvSpPr>
        <p:spPr>
          <a:xfrm>
            <a:off x="233680" y="5084445"/>
            <a:ext cx="3180080"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工程安装要专业</a:t>
            </a:r>
          </a:p>
        </p:txBody>
      </p:sp>
      <p:sp>
        <p:nvSpPr>
          <p:cNvPr id="19" name="矩形 18"/>
          <p:cNvSpPr/>
          <p:nvPr/>
        </p:nvSpPr>
        <p:spPr>
          <a:xfrm>
            <a:off x="-4545013" y="4219575"/>
            <a:ext cx="7983538" cy="511175"/>
          </a:xfrm>
          <a:prstGeom prst="rect">
            <a:avLst/>
          </a:prstGeom>
          <a:solidFill>
            <a:schemeClr val="accent2">
              <a:alpha val="60000"/>
            </a:schemeClr>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396875" y="660400"/>
            <a:ext cx="3949700" cy="976313"/>
          </a:xfrm>
          <a:prstGeom prst="homePlat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4800" b="1"/>
              <a:t>使用场景</a:t>
            </a:r>
          </a:p>
        </p:txBody>
      </p:sp>
      <p:sp>
        <p:nvSpPr>
          <p:cNvPr id="2" name="内容占位符 1"/>
          <p:cNvSpPr>
            <a:spLocks noGrp="1"/>
          </p:cNvSpPr>
          <p:nvPr>
            <p:ph idx="1"/>
          </p:nvPr>
        </p:nvSpPr>
        <p:spPr>
          <a:xfrm>
            <a:off x="838200" y="1957388"/>
            <a:ext cx="10515600" cy="4219575"/>
          </a:xfrm>
          <a:pattFill prst="pct5">
            <a:fgClr>
              <a:schemeClr val="accent2">
                <a:lumMod val="75000"/>
              </a:schemeClr>
            </a:fgClr>
            <a:bgClr>
              <a:schemeClr val="bg1"/>
            </a:bgClr>
          </a:pattFill>
        </p:spPr>
        <p:txBody>
          <a:bodyPr rtlCol="0">
            <a:normAutofit fontScale="97500" lnSpcReduction="10000"/>
          </a:bodyPr>
          <a:lstStyle/>
          <a:p>
            <a:pPr eaLnBrk="1" fontAlgn="auto" hangingPunct="1">
              <a:spcAft>
                <a:spcPts val="0"/>
              </a:spcAft>
              <a:buFont typeface="Arial" panose="020B0604020202020204" pitchFamily="34" charset="0"/>
              <a:buChar char="•"/>
              <a:defRPr/>
            </a:pPr>
            <a:r>
              <a:rPr lang="zh-CN" altLang="en-US">
                <a:sym typeface="+mn-ea"/>
              </a:rPr>
              <a:t>老王是宿舍管理员，关于用电方面，以前都是盲目检查，现在工作变得简单了……</a:t>
            </a: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r>
              <a:rPr lang="zh-CN" altLang="en-US">
                <a:sym typeface="+mn-ea"/>
              </a:rPr>
              <a:t>如果学生用了违规电器，第一时间会报警，查电器再也不用搞突袭了……</a:t>
            </a: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r>
              <a:rPr lang="zh-CN" altLang="en-US">
                <a:sym typeface="+mn-ea"/>
              </a:rPr>
              <a:t>如果有学生反复使用，完全断电，等他们自动上交再给电……</a:t>
            </a: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r>
              <a:rPr lang="zh-CN" altLang="en-US">
                <a:sym typeface="+mn-ea"/>
              </a:rPr>
              <a:t>宿舍有火灾、打架一类的事情，学生也可以第一时间按手报通知老王……</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wipe(down)">
                                      <p:cBhvr>
                                        <p:cTn id="7" dur="500"/>
                                        <p:tgtEl>
                                          <p:spTgt spid="2">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wipe(down)">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down)">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wipe(down)">
                                      <p:cBhvr>
                                        <p:cTn id="20" dur="500"/>
                                        <p:tgtEl>
                                          <p:spTgt spid="2">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wipe(down)">
                                      <p:cBhvr>
                                        <p:cTn id="25"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sp>
        <p:nvSpPr>
          <p:cNvPr id="6" name="矩形 5"/>
          <p:cNvSpPr/>
          <p:nvPr/>
        </p:nvSpPr>
        <p:spPr>
          <a:xfrm>
            <a:off x="258763" y="322263"/>
            <a:ext cx="11657012" cy="6296025"/>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a:solidFill>
                  <a:prstClr val="white"/>
                </a:solidFill>
                <a:cs typeface="+mn-ea"/>
                <a:sym typeface="+mn-lt"/>
              </a:rPr>
              <a:t>宿舍电流过负荷检测控制器（ＣＲ-J652B）</a:t>
            </a:r>
          </a:p>
        </p:txBody>
      </p:sp>
      <p:sp>
        <p:nvSpPr>
          <p:cNvPr id="2" name="对角圆角矩形 1"/>
          <p:cNvSpPr/>
          <p:nvPr/>
        </p:nvSpPr>
        <p:spPr>
          <a:xfrm>
            <a:off x="8624888" y="385763"/>
            <a:ext cx="2967037" cy="2589212"/>
          </a:xfrm>
          <a:prstGeom prst="round2DiagRect">
            <a:avLst/>
          </a:prstGeom>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r>
              <a:rPr lang="zh-CN" altLang="en-US"/>
              <a:t>企业标准化安装管理</a:t>
            </a:r>
          </a:p>
        </p:txBody>
      </p:sp>
      <p:sp>
        <p:nvSpPr>
          <p:cNvPr id="8" name=" 231"/>
          <p:cNvSpPr/>
          <p:nvPr/>
        </p:nvSpPr>
        <p:spPr>
          <a:xfrm>
            <a:off x="4578350" y="3175000"/>
            <a:ext cx="6869113" cy="3222625"/>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p:spPr>
        <p:style>
          <a:lnRef idx="2">
            <a:schemeClr val="dk1"/>
          </a:lnRef>
          <a:fillRef idx="1">
            <a:schemeClr val="lt1"/>
          </a:fillRef>
          <a:effectRef idx="0">
            <a:schemeClr val="dk1"/>
          </a:effectRef>
          <a:fontRef idx="minor">
            <a:schemeClr val="dk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dirty="0">
                <a:solidFill>
                  <a:schemeClr val="tx1"/>
                </a:solidFill>
              </a:rPr>
              <a:t>安装规范专业</a:t>
            </a:r>
          </a:p>
          <a:p>
            <a:pPr algn="ctr" eaLnBrk="1" fontAlgn="auto" hangingPunct="1">
              <a:spcBef>
                <a:spcPts val="0"/>
              </a:spcBef>
              <a:spcAft>
                <a:spcPts val="0"/>
              </a:spcAft>
              <a:defRPr/>
            </a:pPr>
            <a:r>
              <a:rPr lang="zh-CN" altLang="en-US" dirty="0">
                <a:solidFill>
                  <a:schemeClr val="tx1"/>
                </a:solidFill>
              </a:rPr>
              <a:t>无需大拆大改</a:t>
            </a:r>
          </a:p>
          <a:p>
            <a:pPr algn="ctr" eaLnBrk="1" fontAlgn="auto" hangingPunct="1">
              <a:spcBef>
                <a:spcPts val="0"/>
              </a:spcBef>
              <a:spcAft>
                <a:spcPts val="0"/>
              </a:spcAft>
              <a:defRPr/>
            </a:pPr>
            <a:r>
              <a:rPr lang="zh-CN" altLang="en-US" dirty="0">
                <a:solidFill>
                  <a:schemeClr val="tx1"/>
                </a:solidFill>
              </a:rPr>
              <a:t>维护方便快捷</a:t>
            </a:r>
          </a:p>
          <a:p>
            <a:pPr algn="ctr" eaLnBrk="1" fontAlgn="auto" hangingPunct="1">
              <a:spcBef>
                <a:spcPts val="0"/>
              </a:spcBef>
              <a:spcAft>
                <a:spcPts val="0"/>
              </a:spcAft>
              <a:defRPr/>
            </a:pPr>
            <a:endParaRPr lang="zh-CN" altLang="en-US" dirty="0">
              <a:solidFill>
                <a:schemeClr val="tx1"/>
              </a:solidFill>
            </a:endParaRPr>
          </a:p>
        </p:txBody>
      </p:sp>
      <p:pic>
        <p:nvPicPr>
          <p:cNvPr id="47109" name="图片 9" descr="t012b8275d9525d6ddc"/>
          <p:cNvPicPr>
            <a:picLocks noChangeAspect="1"/>
          </p:cNvPicPr>
          <p:nvPr/>
        </p:nvPicPr>
        <p:blipFill>
          <a:blip r:embed="rId3" cstate="print"/>
          <a:srcRect l="49564" b="31870"/>
          <a:stretch>
            <a:fillRect/>
          </a:stretch>
        </p:blipFill>
        <p:spPr bwMode="auto">
          <a:xfrm>
            <a:off x="4578350" y="450850"/>
            <a:ext cx="3841750" cy="2524125"/>
          </a:xfrm>
          <a:prstGeom prst="rect">
            <a:avLst/>
          </a:prstGeom>
          <a:noFill/>
          <a:ln w="9525">
            <a:solidFill>
              <a:schemeClr val="accent1"/>
            </a:solidFill>
            <a:miter lim="800000"/>
            <a:headEnd/>
            <a:tailEnd/>
          </a:ln>
        </p:spPr>
      </p:pic>
      <p:sp>
        <p:nvSpPr>
          <p:cNvPr id="11" name="TextBox 26"/>
          <p:cNvSpPr txBox="1"/>
          <p:nvPr/>
        </p:nvSpPr>
        <p:spPr>
          <a:xfrm>
            <a:off x="259080" y="248983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应急报警要及时</a:t>
            </a:r>
          </a:p>
        </p:txBody>
      </p:sp>
      <p:sp>
        <p:nvSpPr>
          <p:cNvPr id="12" name="TextBox 28"/>
          <p:cNvSpPr txBox="1"/>
          <p:nvPr/>
        </p:nvSpPr>
        <p:spPr>
          <a:xfrm>
            <a:off x="259080" y="3354705"/>
            <a:ext cx="3180080"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系统管理要方便</a:t>
            </a:r>
          </a:p>
        </p:txBody>
      </p:sp>
      <p:sp>
        <p:nvSpPr>
          <p:cNvPr id="13" name="TextBox 23"/>
          <p:cNvSpPr txBox="1"/>
          <p:nvPr/>
        </p:nvSpPr>
        <p:spPr>
          <a:xfrm>
            <a:off x="259080" y="76009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违规电器不遗漏</a:t>
            </a:r>
          </a:p>
        </p:txBody>
      </p:sp>
      <p:sp>
        <p:nvSpPr>
          <p:cNvPr id="14" name="TextBox 23"/>
          <p:cNvSpPr txBox="1"/>
          <p:nvPr/>
        </p:nvSpPr>
        <p:spPr>
          <a:xfrm>
            <a:off x="259080" y="1624965"/>
            <a:ext cx="312991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正常用电不影响</a:t>
            </a:r>
          </a:p>
        </p:txBody>
      </p:sp>
      <p:sp>
        <p:nvSpPr>
          <p:cNvPr id="15" name="TextBox 28"/>
          <p:cNvSpPr txBox="1"/>
          <p:nvPr/>
        </p:nvSpPr>
        <p:spPr>
          <a:xfrm>
            <a:off x="234315" y="4219575"/>
            <a:ext cx="3204845"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日常操作要简单</a:t>
            </a:r>
          </a:p>
        </p:txBody>
      </p:sp>
      <p:sp>
        <p:nvSpPr>
          <p:cNvPr id="16" name="TextBox 28"/>
          <p:cNvSpPr txBox="1"/>
          <p:nvPr/>
        </p:nvSpPr>
        <p:spPr>
          <a:xfrm>
            <a:off x="233680" y="5084445"/>
            <a:ext cx="3180080" cy="511175"/>
          </a:xfrm>
          <a:prstGeom prst="rect">
            <a:avLst/>
          </a:prstGeom>
          <a:noFill/>
          <a:ln w="28575" cmpd="sng">
            <a:solidFill>
              <a:sysClr val="windowText" lastClr="000000">
                <a:lumMod val="65000"/>
                <a:lumOff val="35000"/>
              </a:sysClr>
            </a:solidFill>
          </a:ln>
        </p:spPr>
        <p:txBody>
          <a:bodyPr lIns="121920" tIns="60960" rIns="121920" bIns="60960" anchor="b">
            <a:spAutoFit/>
            <a:scene3d>
              <a:camera prst="orthographicFront"/>
              <a:lightRig rig="threePt" dir="t"/>
            </a:scene3d>
          </a:bodyPr>
          <a:lstStyle/>
          <a:p>
            <a:pPr algn="ctr" defTabSz="913765" fontAlgn="auto">
              <a:lnSpc>
                <a:spcPts val="3040"/>
              </a:lnSpc>
              <a:spcBef>
                <a:spcPts val="0"/>
              </a:spcBef>
              <a:spcAft>
                <a:spcPts val="0"/>
              </a:spcAft>
              <a:defRPr/>
            </a:pPr>
            <a:r>
              <a:rPr lang="zh-CN" altLang="en-US" sz="2000" kern="0" dirty="0">
                <a:effectLst>
                  <a:outerShdw blurRad="38100" dist="19050" dir="2700000" algn="tl" rotWithShape="0">
                    <a:schemeClr val="dk1">
                      <a:alpha val="40000"/>
                    </a:schemeClr>
                  </a:outerShdw>
                </a:effectLst>
                <a:latin typeface="+mn-lt"/>
                <a:ea typeface="宋体" panose="02010600030101010101" pitchFamily="2" charset="-122"/>
                <a:cs typeface="Lato Light" panose="020F0502020204030203" pitchFamily="34" charset="0"/>
              </a:rPr>
              <a:t>工程安装要专业</a:t>
            </a:r>
          </a:p>
        </p:txBody>
      </p:sp>
      <p:sp>
        <p:nvSpPr>
          <p:cNvPr id="19" name="矩形 18"/>
          <p:cNvSpPr/>
          <p:nvPr/>
        </p:nvSpPr>
        <p:spPr>
          <a:xfrm>
            <a:off x="-4570413" y="5084763"/>
            <a:ext cx="7983538" cy="509587"/>
          </a:xfrm>
          <a:prstGeom prst="rect">
            <a:avLst/>
          </a:prstGeom>
          <a:solidFill>
            <a:schemeClr val="accent2">
              <a:alpha val="60000"/>
            </a:schemeClr>
          </a:solidFill>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396875" y="660400"/>
            <a:ext cx="3949700" cy="976313"/>
          </a:xfrm>
          <a:prstGeom prst="homePlat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4800" b="1"/>
              <a:t>使用场景</a:t>
            </a:r>
          </a:p>
        </p:txBody>
      </p:sp>
      <p:sp>
        <p:nvSpPr>
          <p:cNvPr id="2" name="内容占位符 1"/>
          <p:cNvSpPr>
            <a:spLocks noGrp="1"/>
          </p:cNvSpPr>
          <p:nvPr>
            <p:ph idx="1"/>
          </p:nvPr>
        </p:nvSpPr>
        <p:spPr>
          <a:xfrm>
            <a:off x="838200" y="2136775"/>
            <a:ext cx="10515600" cy="4040188"/>
          </a:xfrm>
          <a:pattFill prst="pct5">
            <a:fgClr>
              <a:schemeClr val="accent2">
                <a:lumMod val="75000"/>
              </a:schemeClr>
            </a:fgClr>
            <a:bgClr>
              <a:schemeClr val="bg1"/>
            </a:bgClr>
          </a:pattFill>
        </p:spPr>
        <p:txBody>
          <a:bodyPr>
            <a:normAutofit/>
          </a:bodyPr>
          <a:lstStyle/>
          <a:p>
            <a:pPr eaLnBrk="1" hangingPunct="1">
              <a:lnSpc>
                <a:spcPct val="80000"/>
              </a:lnSpc>
              <a:defRPr/>
            </a:pPr>
            <a:r>
              <a:rPr lang="zh-CN" altLang="en-US" smtClean="0">
                <a:sym typeface="+mn-ea"/>
              </a:rPr>
              <a:t>A学校进行智慧用电系统的安装，仅用学生上课的一个上午，就完成了 XX间宿舍的安装工程</a:t>
            </a:r>
          </a:p>
          <a:p>
            <a:pPr eaLnBrk="1" hangingPunct="1">
              <a:lnSpc>
                <a:spcPct val="80000"/>
              </a:lnSpc>
              <a:defRPr/>
            </a:pPr>
            <a:endParaRPr lang="zh-CN" altLang="en-US" smtClean="0">
              <a:sym typeface="+mn-ea"/>
            </a:endParaRPr>
          </a:p>
          <a:p>
            <a:pPr eaLnBrk="1" hangingPunct="1">
              <a:lnSpc>
                <a:spcPct val="80000"/>
              </a:lnSpc>
              <a:defRPr/>
            </a:pPr>
            <a:r>
              <a:rPr lang="zh-CN" altLang="en-US" smtClean="0">
                <a:sym typeface="+mn-ea"/>
              </a:rPr>
              <a:t>仅用XX时间，就教会了每个楼管员使用方法</a:t>
            </a:r>
          </a:p>
          <a:p>
            <a:pPr eaLnBrk="1" hangingPunct="1">
              <a:lnSpc>
                <a:spcPct val="80000"/>
              </a:lnSpc>
              <a:defRPr/>
            </a:pPr>
            <a:endParaRPr lang="zh-CN" altLang="en-US" smtClean="0">
              <a:sym typeface="+mn-ea"/>
            </a:endParaRPr>
          </a:p>
          <a:p>
            <a:pPr eaLnBrk="1" hangingPunct="1">
              <a:lnSpc>
                <a:spcPct val="80000"/>
              </a:lnSpc>
              <a:defRPr/>
            </a:pPr>
            <a:r>
              <a:rPr lang="zh-CN" altLang="en-US" smtClean="0">
                <a:sym typeface="+mn-ea"/>
              </a:rPr>
              <a:t>每一个线路穿墙处都使用保护线管，室外采用防潮措施，线路采用安全接地……</a:t>
            </a:r>
          </a:p>
          <a:p>
            <a:pPr eaLnBrk="1" hangingPunct="1">
              <a:lnSpc>
                <a:spcPct val="80000"/>
              </a:lnSpc>
              <a:defRPr/>
            </a:pPr>
            <a:endParaRPr lang="zh-CN" altLang="en-US" smtClean="0">
              <a:sym typeface="+mn-ea"/>
            </a:endParaRPr>
          </a:p>
          <a:p>
            <a:pPr eaLnBrk="1" hangingPunct="1">
              <a:lnSpc>
                <a:spcPct val="80000"/>
              </a:lnSpc>
              <a:defRPr/>
            </a:pPr>
            <a:r>
              <a:rPr lang="zh-CN" altLang="en-US" smtClean="0">
                <a:sym typeface="+mn-ea"/>
              </a:rPr>
              <a:t>接线处使用专业接头，信号总线使用三芯线……</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wipe(down)">
                                      <p:cBhvr>
                                        <p:cTn id="7" dur="500"/>
                                        <p:tgtEl>
                                          <p:spTgt spid="2">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wipe(down)">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down)">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wipe(down)">
                                      <p:cBhvr>
                                        <p:cTn id="20" dur="500"/>
                                        <p:tgtEl>
                                          <p:spTgt spid="2">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wipe(down)">
                                      <p:cBhvr>
                                        <p:cTn id="25"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sp>
        <p:nvSpPr>
          <p:cNvPr id="6" name="矩形 5"/>
          <p:cNvSpPr/>
          <p:nvPr/>
        </p:nvSpPr>
        <p:spPr>
          <a:xfrm>
            <a:off x="258763" y="322263"/>
            <a:ext cx="11657012" cy="6296025"/>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pic>
        <p:nvPicPr>
          <p:cNvPr id="50179" name="图片 1"/>
          <p:cNvPicPr>
            <a:picLocks noChangeAspect="1"/>
          </p:cNvPicPr>
          <p:nvPr/>
        </p:nvPicPr>
        <p:blipFill>
          <a:blip r:embed="rId3" cstate="print"/>
          <a:srcRect b="11101"/>
          <a:stretch>
            <a:fillRect/>
          </a:stretch>
        </p:blipFill>
        <p:spPr bwMode="auto">
          <a:xfrm>
            <a:off x="-3175" y="0"/>
            <a:ext cx="12206288" cy="6940550"/>
          </a:xfrm>
          <a:prstGeom prst="rect">
            <a:avLst/>
          </a:prstGeom>
          <a:noFill/>
          <a:ln w="9525">
            <a:noFill/>
            <a:miter lim="800000"/>
            <a:headEnd/>
            <a:tailEnd/>
          </a:ln>
        </p:spPr>
      </p:pic>
      <p:sp>
        <p:nvSpPr>
          <p:cNvPr id="3" name="标题 2"/>
          <p:cNvSpPr>
            <a:spLocks noGrp="1"/>
          </p:cNvSpPr>
          <p:nvPr>
            <p:ph type="title"/>
          </p:nvPr>
        </p:nvSpPr>
        <p:spPr>
          <a:xfrm>
            <a:off x="419100" y="1314450"/>
            <a:ext cx="6083300" cy="1877695"/>
          </a:xfrm>
          <a:ln w="12700"/>
        </p:spPr>
        <p:txBody>
          <a:bodyPr rtlCol="0">
            <a:normAutofit/>
            <a:scene3d>
              <a:camera prst="orthographicFront"/>
              <a:lightRig rig="threePt" dir="t"/>
            </a:scene3d>
          </a:bodyPr>
          <a:lstStyle/>
          <a:p>
            <a:pPr eaLnBrk="1" fontAlgn="auto" hangingPunct="1">
              <a:spcAft>
                <a:spcPts val="0"/>
              </a:spcAft>
              <a:defRPr/>
            </a:pPr>
            <a:r>
              <a:rPr lang="zh-CN" altLang="en-US" b="1">
                <a:ln w="10160">
                  <a:solidFill>
                    <a:schemeClr val="bg1"/>
                  </a:solidFill>
                  <a:prstDash val="solid"/>
                </a:ln>
                <a:solidFill>
                  <a:schemeClr val="accent1"/>
                </a:solidFill>
                <a:effectLst>
                  <a:outerShdw blurRad="38100" dist="22860" dir="5400000" algn="tl" rotWithShape="0">
                    <a:srgbClr val="000000">
                      <a:alpha val="30000"/>
                    </a:srgbClr>
                  </a:outerShdw>
                </a:effectLst>
              </a:rPr>
              <a:t>那么问题来了</a:t>
            </a:r>
            <a:r>
              <a:rPr lang="en-US" altLang="zh-CN" b="1">
                <a:ln w="10160">
                  <a:solidFill>
                    <a:schemeClr val="bg1"/>
                  </a:solidFill>
                  <a:prstDash val="solid"/>
                </a:ln>
                <a:solidFill>
                  <a:schemeClr val="accent1"/>
                </a:solidFill>
                <a:effectLst>
                  <a:outerShdw blurRad="38100" dist="22860" dir="5400000" algn="tl" rotWithShape="0">
                    <a:srgbClr val="000000">
                      <a:alpha val="30000"/>
                    </a:srgbClr>
                  </a:outerShdw>
                </a:effectLst>
              </a:rPr>
              <a:t>......</a:t>
            </a:r>
          </a:p>
        </p:txBody>
      </p:sp>
      <p:sp>
        <p:nvSpPr>
          <p:cNvPr id="19" name="矩形 18"/>
          <p:cNvSpPr/>
          <p:nvPr/>
        </p:nvSpPr>
        <p:spPr>
          <a:xfrm>
            <a:off x="-3175" y="-1714500"/>
            <a:ext cx="12206288" cy="3857625"/>
          </a:xfrm>
          <a:prstGeom prst="rect">
            <a:avLst/>
          </a:prstGeom>
          <a:solidFill>
            <a:schemeClr val="accent2">
              <a:alpha val="6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000"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ppt_x"/>
                                          </p:val>
                                        </p:tav>
                                        <p:tav tm="100000">
                                          <p:val>
                                            <p:strVal val="#ppt_x"/>
                                          </p:val>
                                        </p:tav>
                                      </p:tavLst>
                                    </p:anim>
                                    <p:anim calcmode="lin" valueType="num">
                                      <p:cBhvr additive="base">
                                        <p:cTn id="8" dur="1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396875" y="660400"/>
            <a:ext cx="3949700" cy="976313"/>
          </a:xfrm>
          <a:prstGeom prst="homePlat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4800" b="1"/>
              <a:t>有问有答</a:t>
            </a:r>
          </a:p>
        </p:txBody>
      </p:sp>
      <p:sp>
        <p:nvSpPr>
          <p:cNvPr id="2" name="内容占位符 1"/>
          <p:cNvSpPr>
            <a:spLocks noGrp="1"/>
          </p:cNvSpPr>
          <p:nvPr>
            <p:ph idx="1"/>
          </p:nvPr>
        </p:nvSpPr>
        <p:spPr>
          <a:xfrm>
            <a:off x="838200" y="2136775"/>
            <a:ext cx="10515600" cy="4040188"/>
          </a:xfrm>
          <a:pattFill prst="pct5">
            <a:fgClr>
              <a:schemeClr val="accent2">
                <a:lumMod val="75000"/>
              </a:schemeClr>
            </a:fgClr>
            <a:bgClr>
              <a:schemeClr val="bg1"/>
            </a:bgClr>
          </a:pattFill>
        </p:spPr>
        <p:txBody>
          <a:bodyPr rtlCol="0">
            <a:normAutofit lnSpcReduction="10000"/>
          </a:bodyPr>
          <a:lstStyle/>
          <a:p>
            <a:pPr eaLnBrk="1" fontAlgn="auto" hangingPunct="1">
              <a:spcAft>
                <a:spcPts val="0"/>
              </a:spcAft>
              <a:buFont typeface="Arial" panose="020B0604020202020204" pitchFamily="34" charset="0"/>
              <a:buChar char="•"/>
              <a:defRPr/>
            </a:pPr>
            <a:r>
              <a:rPr lang="zh-CN" altLang="en-US">
                <a:sym typeface="+mn-ea"/>
              </a:rPr>
              <a:t>学生宿舍电气过负荷及用电安全管理ＩＰ网络报警系统中的所有设备及配件在性能安全可靠运转的同时, 还应符合中国或国际有关的安全标准, 并可在非理想环境下有效工作。</a:t>
            </a:r>
          </a:p>
          <a:p>
            <a:pPr eaLnBrk="1" fontAlgn="auto" hangingPunct="1">
              <a:spcAft>
                <a:spcPts val="0"/>
              </a:spcAft>
              <a:buFont typeface="Arial" panose="020B0604020202020204" pitchFamily="34" charset="0"/>
              <a:buChar char="•"/>
              <a:defRPr/>
            </a:pPr>
            <a:r>
              <a:rPr lang="zh-CN" altLang="en-US">
                <a:sym typeface="+mn-ea"/>
              </a:rPr>
              <a:t>主要设计依据规范</a:t>
            </a:r>
          </a:p>
          <a:p>
            <a:pPr eaLnBrk="1" fontAlgn="auto" hangingPunct="1">
              <a:spcAft>
                <a:spcPts val="0"/>
              </a:spcAft>
              <a:buFont typeface="Arial" panose="020B0604020202020204" pitchFamily="34" charset="0"/>
              <a:buChar char="•"/>
              <a:defRPr/>
            </a:pPr>
            <a:r>
              <a:rPr lang="zh-CN" altLang="en-US">
                <a:sym typeface="+mn-ea"/>
              </a:rPr>
              <a:t>1.《国际综合布线标准》   ISO/IEC11801</a:t>
            </a:r>
          </a:p>
          <a:p>
            <a:pPr eaLnBrk="1" fontAlgn="auto" hangingPunct="1">
              <a:spcAft>
                <a:spcPts val="0"/>
              </a:spcAft>
              <a:buFont typeface="Arial" panose="020B0604020202020204" pitchFamily="34" charset="0"/>
              <a:buChar char="•"/>
              <a:defRPr/>
            </a:pPr>
            <a:r>
              <a:rPr lang="zh-CN" altLang="en-US">
                <a:sym typeface="+mn-ea"/>
              </a:rPr>
              <a:t>2.《中华人民共和国安全防范行业标准》 GA/T74-94</a:t>
            </a:r>
          </a:p>
          <a:p>
            <a:pPr eaLnBrk="1" fontAlgn="auto" hangingPunct="1">
              <a:spcAft>
                <a:spcPts val="0"/>
              </a:spcAft>
              <a:buFont typeface="Arial" panose="020B0604020202020204" pitchFamily="34" charset="0"/>
              <a:buChar char="•"/>
              <a:defRPr/>
            </a:pPr>
            <a:r>
              <a:rPr lang="zh-CN" altLang="en-US">
                <a:sym typeface="+mn-ea"/>
              </a:rPr>
              <a:t>3.《中华人民共和国公共安全行业标准》 GA/T70-94</a:t>
            </a:r>
          </a:p>
          <a:p>
            <a:pPr eaLnBrk="1" fontAlgn="auto" hangingPunct="1">
              <a:spcAft>
                <a:spcPts val="0"/>
              </a:spcAft>
              <a:buFont typeface="Arial" panose="020B0604020202020204" pitchFamily="34" charset="0"/>
              <a:buChar char="•"/>
              <a:defRPr/>
            </a:pPr>
            <a:r>
              <a:rPr lang="zh-CN" altLang="en-US">
                <a:sym typeface="+mn-ea"/>
              </a:rPr>
              <a:t>4.《建筑电器设计规范》（IGI16-33）</a:t>
            </a:r>
          </a:p>
          <a:p>
            <a:pPr eaLnBrk="1" fontAlgn="auto" hangingPunct="1">
              <a:spcAft>
                <a:spcPts val="0"/>
              </a:spcAft>
              <a:buFont typeface="Arial" panose="020B0604020202020204" pitchFamily="34" charset="0"/>
              <a:buChar char="•"/>
              <a:defRPr/>
            </a:pPr>
            <a:r>
              <a:rPr lang="zh-CN" altLang="en-US">
                <a:sym typeface="+mn-ea"/>
              </a:rPr>
              <a:t>5．《智能化系统等级评定办法》</a:t>
            </a:r>
          </a:p>
        </p:txBody>
      </p:sp>
      <p:sp>
        <p:nvSpPr>
          <p:cNvPr id="4" name="矩形 3"/>
          <p:cNvSpPr/>
          <p:nvPr/>
        </p:nvSpPr>
        <p:spPr>
          <a:xfrm>
            <a:off x="4429125" y="659765"/>
            <a:ext cx="6047740" cy="781685"/>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scene3d>
              <a:camera prst="orthographicFront"/>
              <a:lightRig rig="threePt" dir="t"/>
            </a:scene3d>
          </a:bodyPr>
          <a:lstStyle/>
          <a:p>
            <a:pPr algn="ctr" fontAlgn="auto">
              <a:spcBef>
                <a:spcPts val="0"/>
              </a:spcBef>
              <a:spcAft>
                <a:spcPts val="0"/>
              </a:spcAft>
              <a:defRPr/>
            </a:pPr>
            <a:r>
              <a:rPr lang="zh-CN" altLang="en-US" sz="4400">
                <a:solidFill>
                  <a:schemeClr val="tx1"/>
                </a:solidFill>
                <a:effectLst>
                  <a:outerShdw blurRad="38100" dist="19050" dir="2700000" algn="tl" rotWithShape="0">
                    <a:schemeClr val="dk1">
                      <a:alpha val="40000"/>
                    </a:schemeClr>
                  </a:outerShdw>
                </a:effectLst>
              </a:rPr>
              <a:t>系统安全性如何？</a:t>
            </a:r>
          </a:p>
        </p:txBody>
      </p:sp>
      <p:cxnSp>
        <p:nvCxnSpPr>
          <p:cNvPr id="6" name="直接连接符 5"/>
          <p:cNvCxnSpPr/>
          <p:nvPr/>
        </p:nvCxnSpPr>
        <p:spPr>
          <a:xfrm>
            <a:off x="4538663" y="1636713"/>
            <a:ext cx="6294437"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396875" y="660400"/>
            <a:ext cx="3949700" cy="976313"/>
          </a:xfrm>
          <a:prstGeom prst="homePlat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4800" b="1"/>
              <a:t>有问有答</a:t>
            </a:r>
          </a:p>
        </p:txBody>
      </p:sp>
      <p:sp>
        <p:nvSpPr>
          <p:cNvPr id="2" name="内容占位符 1"/>
          <p:cNvSpPr>
            <a:spLocks noGrp="1"/>
          </p:cNvSpPr>
          <p:nvPr>
            <p:ph idx="1"/>
          </p:nvPr>
        </p:nvSpPr>
        <p:spPr>
          <a:xfrm>
            <a:off x="838200" y="2136775"/>
            <a:ext cx="10515600" cy="4040188"/>
          </a:xfrm>
          <a:pattFill prst="pct5">
            <a:fgClr>
              <a:schemeClr val="accent2">
                <a:lumMod val="75000"/>
              </a:schemeClr>
            </a:fgClr>
            <a:bgClr>
              <a:schemeClr val="bg1"/>
            </a:bgClr>
          </a:pattFill>
        </p:spPr>
        <p:txBody>
          <a:bodyPr rtlCol="0">
            <a:normAutofit/>
          </a:bodyPr>
          <a:lstStyle/>
          <a:p>
            <a:pPr eaLnBrk="1" fontAlgn="auto" hangingPunct="1">
              <a:spcAft>
                <a:spcPts val="0"/>
              </a:spcAft>
              <a:buFont typeface="Arial" panose="020B0604020202020204" pitchFamily="34" charset="0"/>
              <a:buChar char="•"/>
              <a:defRPr/>
            </a:pPr>
            <a:r>
              <a:rPr lang="zh-CN" altLang="en-US">
                <a:sym typeface="+mn-ea"/>
              </a:rPr>
              <a:t>由于学生宿舍电气过负荷及用电安全管理ＩＰ网络报警系统是一项不间断长期工作的系统，并且和在校学生及教职人员的正常生活息息相关，所以系统的稳定性显得尤为重要。</a:t>
            </a: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r>
              <a:rPr lang="zh-CN" altLang="en-US">
                <a:sym typeface="+mn-ea"/>
              </a:rPr>
              <a:t>我们在做到系统故障率最低的同时，也考虑到即使因为意想不到的原因而发生问题时，保证数据的方便保存和快速恢复，并且保证紧急时能迅到达系统所指示的事发现场。整个系统的维护是在线式的，不会因为部分设备的维护，而停止所有设备的正常运作。</a:t>
            </a:r>
          </a:p>
        </p:txBody>
      </p:sp>
      <p:sp>
        <p:nvSpPr>
          <p:cNvPr id="4" name="矩形 3"/>
          <p:cNvSpPr/>
          <p:nvPr/>
        </p:nvSpPr>
        <p:spPr>
          <a:xfrm>
            <a:off x="4429125" y="659765"/>
            <a:ext cx="6047740" cy="781685"/>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scene3d>
              <a:camera prst="orthographicFront"/>
              <a:lightRig rig="threePt" dir="t"/>
            </a:scene3d>
          </a:bodyPr>
          <a:lstStyle/>
          <a:p>
            <a:pPr algn="ctr" fontAlgn="auto">
              <a:spcBef>
                <a:spcPts val="0"/>
              </a:spcBef>
              <a:spcAft>
                <a:spcPts val="0"/>
              </a:spcAft>
              <a:defRPr/>
            </a:pPr>
            <a:r>
              <a:rPr lang="zh-CN" altLang="en-US" sz="4400">
                <a:solidFill>
                  <a:schemeClr val="tx1"/>
                </a:solidFill>
                <a:effectLst>
                  <a:outerShdw blurRad="38100" dist="19050" dir="2700000" algn="tl" rotWithShape="0">
                    <a:schemeClr val="dk1">
                      <a:alpha val="40000"/>
                    </a:schemeClr>
                  </a:outerShdw>
                </a:effectLst>
              </a:rPr>
              <a:t>系统可靠性如何？</a:t>
            </a:r>
          </a:p>
        </p:txBody>
      </p:sp>
      <p:cxnSp>
        <p:nvCxnSpPr>
          <p:cNvPr id="6" name="直接连接符 5"/>
          <p:cNvCxnSpPr/>
          <p:nvPr/>
        </p:nvCxnSpPr>
        <p:spPr>
          <a:xfrm>
            <a:off x="4538663" y="1636713"/>
            <a:ext cx="6294437"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396875" y="660400"/>
            <a:ext cx="3949700" cy="976313"/>
          </a:xfrm>
          <a:prstGeom prst="homePlat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4800" b="1"/>
              <a:t>有问有答</a:t>
            </a:r>
          </a:p>
        </p:txBody>
      </p:sp>
      <p:sp>
        <p:nvSpPr>
          <p:cNvPr id="2" name="内容占位符 1"/>
          <p:cNvSpPr>
            <a:spLocks noGrp="1"/>
          </p:cNvSpPr>
          <p:nvPr>
            <p:ph idx="1"/>
          </p:nvPr>
        </p:nvSpPr>
        <p:spPr>
          <a:xfrm>
            <a:off x="838200" y="2136775"/>
            <a:ext cx="10515600" cy="4040188"/>
          </a:xfrm>
          <a:pattFill prst="pct5">
            <a:fgClr>
              <a:schemeClr val="accent2">
                <a:lumMod val="75000"/>
              </a:schemeClr>
            </a:fgClr>
            <a:bgClr>
              <a:schemeClr val="bg1"/>
            </a:bgClr>
          </a:pattFill>
        </p:spPr>
        <p:txBody>
          <a:bodyPr rtlCol="0">
            <a:normAutofit/>
          </a:bodyPr>
          <a:lstStyle/>
          <a:p>
            <a:pPr eaLnBrk="1" fontAlgn="auto" hangingPunct="1">
              <a:spcAft>
                <a:spcPts val="0"/>
              </a:spcAft>
              <a:buFont typeface="Arial" panose="020B0604020202020204" pitchFamily="34" charset="0"/>
              <a:buChar char="•"/>
              <a:defRPr/>
            </a:pPr>
            <a:r>
              <a:rPr lang="zh-CN" altLang="en-US">
                <a:sym typeface="+mn-ea"/>
              </a:rPr>
              <a:t>学生宿舍电气过负荷及用电安全管理ＩＰ网络报警系统的技术不断向前发展, 用户需求也在发生变化, 因此学生宿舍电气过负荷及用电安全管理ＩＰ网络报警系统的设计与实施应考虑到将来可扩展的实际需要, 亦即: 可灵活增减或更新各个子系统, 满足不同时期的需要, 保持长时间领先地位,  成为校园智、厂区、军区、企事业机关单位智能化的典范。。系统设计时，对需要实现的功能进行了合理配置，并且这种配置是可以改变的，甚至在工程完成后，这种配置的改变也是可能的和方便的。系统软件根据开发商符合不同历史时期市场的需求进行相应的升级和完善，并为相应的应用客户进行软件升级。</a:t>
            </a:r>
          </a:p>
        </p:txBody>
      </p:sp>
      <p:sp>
        <p:nvSpPr>
          <p:cNvPr id="4" name="矩形 3"/>
          <p:cNvSpPr/>
          <p:nvPr/>
        </p:nvSpPr>
        <p:spPr>
          <a:xfrm>
            <a:off x="4429125" y="659765"/>
            <a:ext cx="6047740" cy="781685"/>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scene3d>
              <a:camera prst="orthographicFront"/>
              <a:lightRig rig="threePt" dir="t"/>
            </a:scene3d>
          </a:bodyPr>
          <a:lstStyle/>
          <a:p>
            <a:pPr algn="ctr" fontAlgn="auto">
              <a:spcBef>
                <a:spcPts val="0"/>
              </a:spcBef>
              <a:spcAft>
                <a:spcPts val="0"/>
              </a:spcAft>
              <a:defRPr/>
            </a:pPr>
            <a:r>
              <a:rPr lang="zh-CN" altLang="en-US" sz="4400">
                <a:solidFill>
                  <a:schemeClr val="tx1"/>
                </a:solidFill>
                <a:effectLst>
                  <a:outerShdw blurRad="38100" dist="19050" dir="2700000" algn="tl" rotWithShape="0">
                    <a:schemeClr val="dk1">
                      <a:alpha val="40000"/>
                    </a:schemeClr>
                  </a:outerShdw>
                </a:effectLst>
              </a:rPr>
              <a:t>系统兼容性如何？</a:t>
            </a:r>
          </a:p>
        </p:txBody>
      </p:sp>
      <p:cxnSp>
        <p:nvCxnSpPr>
          <p:cNvPr id="6" name="直接连接符 5"/>
          <p:cNvCxnSpPr/>
          <p:nvPr/>
        </p:nvCxnSpPr>
        <p:spPr>
          <a:xfrm>
            <a:off x="4538663" y="1636713"/>
            <a:ext cx="6294437"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396875" y="660400"/>
            <a:ext cx="3949700" cy="976313"/>
          </a:xfrm>
          <a:prstGeom prst="homePlat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4800" b="1"/>
              <a:t>有问有答</a:t>
            </a:r>
          </a:p>
        </p:txBody>
      </p:sp>
      <p:sp>
        <p:nvSpPr>
          <p:cNvPr id="2" name="内容占位符 1"/>
          <p:cNvSpPr>
            <a:spLocks noGrp="1"/>
          </p:cNvSpPr>
          <p:nvPr>
            <p:ph idx="1"/>
          </p:nvPr>
        </p:nvSpPr>
        <p:spPr>
          <a:xfrm>
            <a:off x="838200" y="2136775"/>
            <a:ext cx="10515600" cy="4040188"/>
          </a:xfrm>
          <a:pattFill prst="pct5">
            <a:fgClr>
              <a:schemeClr val="accent2">
                <a:lumMod val="75000"/>
              </a:schemeClr>
            </a:fgClr>
            <a:bgClr>
              <a:schemeClr val="bg1"/>
            </a:bgClr>
          </a:pattFill>
        </p:spPr>
        <p:txBody>
          <a:bodyPr rtlCol="0">
            <a:normAutofit/>
          </a:bodyPr>
          <a:lstStyle/>
          <a:p>
            <a:pPr eaLnBrk="1" fontAlgn="auto" hangingPunct="1">
              <a:spcAft>
                <a:spcPts val="0"/>
              </a:spcAft>
              <a:buFont typeface="Arial" panose="020B0604020202020204" pitchFamily="34" charset="0"/>
              <a:buChar char="•"/>
              <a:defRPr/>
            </a:pPr>
            <a:r>
              <a:rPr lang="zh-CN" altLang="en-US">
                <a:sym typeface="+mn-ea"/>
              </a:rPr>
              <a:t>在保证稳定性、实用性和安全性的前提下，学生宿舍电气过负荷及用电安全管理ＩＰ网络报警系统应该具备一定的先进性，以保证在今后的数年内不会被淘汰，并且可以满足现场使用中的要求和需求。</a:t>
            </a:r>
          </a:p>
          <a:p>
            <a:pPr eaLnBrk="1" fontAlgn="auto" hangingPunct="1">
              <a:spcAft>
                <a:spcPts val="0"/>
              </a:spcAft>
              <a:buFont typeface="Arial" panose="020B0604020202020204" pitchFamily="34" charset="0"/>
              <a:buChar char="•"/>
              <a:defRPr/>
            </a:pPr>
            <a:endParaRPr lang="zh-CN" altLang="en-US">
              <a:sym typeface="+mn-ea"/>
            </a:endParaRPr>
          </a:p>
          <a:p>
            <a:pPr eaLnBrk="1" fontAlgn="auto" hangingPunct="1">
              <a:spcAft>
                <a:spcPts val="0"/>
              </a:spcAft>
              <a:buFont typeface="Arial" panose="020B0604020202020204" pitchFamily="34" charset="0"/>
              <a:buChar char="•"/>
              <a:defRPr/>
            </a:pPr>
            <a:r>
              <a:rPr lang="zh-CN" altLang="en-US">
                <a:sym typeface="+mn-ea"/>
              </a:rPr>
              <a:t>（各功能组件都是模块化组合，可以根据现场应用需用灵活匹配）：</a:t>
            </a:r>
          </a:p>
        </p:txBody>
      </p:sp>
      <p:sp>
        <p:nvSpPr>
          <p:cNvPr id="4" name="矩形 3"/>
          <p:cNvSpPr/>
          <p:nvPr/>
        </p:nvSpPr>
        <p:spPr>
          <a:xfrm>
            <a:off x="4429125" y="659765"/>
            <a:ext cx="6047740" cy="781685"/>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scene3d>
              <a:camera prst="orthographicFront"/>
              <a:lightRig rig="threePt" dir="t"/>
            </a:scene3d>
          </a:bodyPr>
          <a:lstStyle/>
          <a:p>
            <a:pPr algn="ctr" fontAlgn="auto">
              <a:spcBef>
                <a:spcPts val="0"/>
              </a:spcBef>
              <a:spcAft>
                <a:spcPts val="0"/>
              </a:spcAft>
              <a:defRPr/>
            </a:pPr>
            <a:r>
              <a:rPr lang="zh-CN" altLang="en-US" sz="4400">
                <a:solidFill>
                  <a:schemeClr val="tx1"/>
                </a:solidFill>
                <a:effectLst>
                  <a:outerShdw blurRad="38100" dist="19050" dir="2700000" algn="tl" rotWithShape="0">
                    <a:schemeClr val="dk1">
                      <a:alpha val="40000"/>
                    </a:schemeClr>
                  </a:outerShdw>
                </a:effectLst>
              </a:rPr>
              <a:t>会不会过两年淘汰？</a:t>
            </a:r>
          </a:p>
        </p:txBody>
      </p:sp>
      <p:cxnSp>
        <p:nvCxnSpPr>
          <p:cNvPr id="6" name="直接连接符 5"/>
          <p:cNvCxnSpPr/>
          <p:nvPr/>
        </p:nvCxnSpPr>
        <p:spPr>
          <a:xfrm>
            <a:off x="4538663" y="1636713"/>
            <a:ext cx="6294437"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nvSpPr>
        <p:spPr>
          <a:xfrm>
            <a:off x="396875" y="660400"/>
            <a:ext cx="3949700" cy="976313"/>
          </a:xfrm>
          <a:prstGeom prst="homePlat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zh-CN" altLang="en-US" sz="4800" b="1"/>
              <a:t>有问有答</a:t>
            </a:r>
          </a:p>
        </p:txBody>
      </p:sp>
      <p:sp>
        <p:nvSpPr>
          <p:cNvPr id="2" name="内容占位符 1"/>
          <p:cNvSpPr>
            <a:spLocks noGrp="1"/>
          </p:cNvSpPr>
          <p:nvPr>
            <p:ph idx="1"/>
          </p:nvPr>
        </p:nvSpPr>
        <p:spPr>
          <a:xfrm>
            <a:off x="838200" y="2136775"/>
            <a:ext cx="10515600" cy="4040188"/>
          </a:xfrm>
          <a:pattFill prst="pct5">
            <a:fgClr>
              <a:schemeClr val="accent2">
                <a:lumMod val="75000"/>
              </a:schemeClr>
            </a:fgClr>
            <a:bgClr>
              <a:schemeClr val="bg1"/>
            </a:bgClr>
          </a:pattFill>
        </p:spPr>
        <p:txBody>
          <a:bodyPr rtlCol="0">
            <a:normAutofit/>
          </a:bodyPr>
          <a:lstStyle/>
          <a:p>
            <a:pPr eaLnBrk="1" fontAlgn="auto" hangingPunct="1">
              <a:spcAft>
                <a:spcPts val="0"/>
              </a:spcAft>
              <a:buFont typeface="Arial" panose="020B0604020202020204" pitchFamily="34" charset="0"/>
              <a:buChar char="•"/>
              <a:defRPr/>
            </a:pPr>
            <a:r>
              <a:rPr lang="zh-CN" altLang="en-US">
                <a:sym typeface="+mn-ea"/>
              </a:rPr>
              <a:t>单台设备故障不会影响整个系统工作</a:t>
            </a:r>
          </a:p>
          <a:p>
            <a:pPr eaLnBrk="1" fontAlgn="auto" hangingPunct="1">
              <a:spcAft>
                <a:spcPts val="0"/>
              </a:spcAft>
              <a:buFont typeface="Arial" panose="020B0604020202020204" pitchFamily="34" charset="0"/>
              <a:buChar char="•"/>
              <a:defRPr/>
            </a:pPr>
            <a:r>
              <a:rPr lang="zh-CN" altLang="en-US">
                <a:sym typeface="+mn-ea"/>
              </a:rPr>
              <a:t>线路和设备的安装可在原有基础上增加，无需要大拆大改</a:t>
            </a:r>
          </a:p>
        </p:txBody>
      </p:sp>
      <p:sp>
        <p:nvSpPr>
          <p:cNvPr id="4" name="矩形 3"/>
          <p:cNvSpPr/>
          <p:nvPr/>
        </p:nvSpPr>
        <p:spPr>
          <a:xfrm>
            <a:off x="4429125" y="659765"/>
            <a:ext cx="6047740" cy="781685"/>
          </a:xfrm>
          <a:prstGeom prst="rect">
            <a:avLst/>
          </a:prstGeom>
          <a:ln>
            <a:noFill/>
          </a:ln>
        </p:spPr>
        <p:style>
          <a:lnRef idx="2">
            <a:schemeClr val="accent6"/>
          </a:lnRef>
          <a:fillRef idx="1">
            <a:schemeClr val="lt1"/>
          </a:fillRef>
          <a:effectRef idx="0">
            <a:schemeClr val="accent6"/>
          </a:effectRef>
          <a:fontRef idx="minor">
            <a:schemeClr val="dk1"/>
          </a:fontRef>
        </p:style>
        <p:txBody>
          <a:bodyPr anchor="ctr">
            <a:scene3d>
              <a:camera prst="orthographicFront"/>
              <a:lightRig rig="threePt" dir="t"/>
            </a:scene3d>
          </a:bodyPr>
          <a:lstStyle/>
          <a:p>
            <a:pPr algn="ctr" fontAlgn="auto">
              <a:spcBef>
                <a:spcPts val="0"/>
              </a:spcBef>
              <a:spcAft>
                <a:spcPts val="0"/>
              </a:spcAft>
              <a:defRPr/>
            </a:pPr>
            <a:r>
              <a:rPr lang="zh-CN" altLang="en-US" sz="4400">
                <a:solidFill>
                  <a:schemeClr val="tx1"/>
                </a:solidFill>
                <a:effectLst>
                  <a:outerShdw blurRad="38100" dist="19050" dir="2700000" algn="tl" rotWithShape="0">
                    <a:schemeClr val="dk1">
                      <a:alpha val="40000"/>
                    </a:schemeClr>
                  </a:outerShdw>
                </a:effectLst>
              </a:rPr>
              <a:t>安装维护会不会麻烦？</a:t>
            </a:r>
          </a:p>
        </p:txBody>
      </p:sp>
      <p:cxnSp>
        <p:nvCxnSpPr>
          <p:cNvPr id="6" name="直接连接符 5"/>
          <p:cNvCxnSpPr/>
          <p:nvPr/>
        </p:nvCxnSpPr>
        <p:spPr>
          <a:xfrm>
            <a:off x="4538663" y="1636713"/>
            <a:ext cx="6294437"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grpSp>
        <p:nvGrpSpPr>
          <p:cNvPr id="10" name="组合 9"/>
          <p:cNvGrpSpPr/>
          <p:nvPr/>
        </p:nvGrpSpPr>
        <p:grpSpPr>
          <a:xfrm>
            <a:off x="694989" y="557005"/>
            <a:ext cx="10788352" cy="5825652"/>
            <a:chOff x="329228" y="322943"/>
            <a:chExt cx="11504029" cy="6212114"/>
          </a:xfrm>
          <a:effectLst>
            <a:outerShdw blurRad="482600" sx="104000" sy="104000" algn="ctr" rotWithShape="0">
              <a:prstClr val="black">
                <a:alpha val="7000"/>
              </a:prstClr>
            </a:outerShdw>
          </a:effectLst>
        </p:grpSpPr>
        <p:sp>
          <p:nvSpPr>
            <p:cNvPr id="6" name="矩形 5"/>
            <p:cNvSpPr/>
            <p:nvPr/>
          </p:nvSpPr>
          <p:spPr>
            <a:xfrm>
              <a:off x="329228" y="322943"/>
              <a:ext cx="11499915" cy="6212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sp>
          <p:nvSpPr>
            <p:cNvPr id="7" name="矩形 6"/>
            <p:cNvSpPr/>
            <p:nvPr/>
          </p:nvSpPr>
          <p:spPr>
            <a:xfrm>
              <a:off x="333342" y="322943"/>
              <a:ext cx="11499915" cy="6212114"/>
            </a:xfrm>
            <a:prstGeom prst="rect">
              <a:avLst/>
            </a:prstGeom>
            <a:blipFill dpi="0" rotWithShape="1">
              <a:blip r:embed="rId3" cstate="screen">
                <a:alphaModFix amt="10000"/>
                <a:extLst>
                  <a:ext uri="{BEBA8EAE-BF5A-486C-A8C5-ECC9F3942E4B}"/>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cs typeface="+mn-ea"/>
                <a:sym typeface="+mn-lt"/>
              </a:endParaRPr>
            </a:p>
          </p:txBody>
        </p:sp>
      </p:grpSp>
      <p:sp>
        <p:nvSpPr>
          <p:cNvPr id="11" name="矩形 10"/>
          <p:cNvSpPr/>
          <p:nvPr/>
        </p:nvSpPr>
        <p:spPr>
          <a:xfrm>
            <a:off x="5400675" y="2368550"/>
            <a:ext cx="1376363" cy="768350"/>
          </a:xfrm>
          <a:prstGeom prst="rect">
            <a:avLst/>
          </a:prstGeom>
        </p:spPr>
        <p:txBody>
          <a:bodyPr wrap="none">
            <a:spAutoFit/>
          </a:bodyPr>
          <a:lstStyle/>
          <a:p>
            <a:pPr algn="ctr" fontAlgn="auto">
              <a:spcBef>
                <a:spcPts val="0"/>
              </a:spcBef>
              <a:spcAft>
                <a:spcPts val="0"/>
              </a:spcAft>
              <a:defRPr/>
            </a:pPr>
            <a:r>
              <a:rPr lang="zh-CN" altLang="en-US" sz="4400" b="1" spc="300" dirty="0">
                <a:solidFill>
                  <a:srgbClr val="99191E"/>
                </a:solidFill>
                <a:latin typeface="Agency FB" panose="020B0503020202020204"/>
                <a:ea typeface="微软雅黑" panose="020B0503020204020204" charset="-122"/>
                <a:cs typeface="+mn-ea"/>
                <a:sym typeface="+mn-lt"/>
              </a:rPr>
              <a:t>谢谢</a:t>
            </a:r>
            <a:endParaRPr lang="zh-CN" altLang="en-US" sz="4400" b="1" dirty="0">
              <a:solidFill>
                <a:prstClr val="black">
                  <a:lumMod val="65000"/>
                  <a:lumOff val="35000"/>
                </a:prstClr>
              </a:solidFill>
              <a:latin typeface="Agency FB" panose="020B0503020202020204"/>
              <a:ea typeface="微软雅黑" panose="020B0503020204020204" charset="-122"/>
              <a:cs typeface="+mn-ea"/>
              <a:sym typeface="+mn-lt"/>
            </a:endParaRPr>
          </a:p>
        </p:txBody>
      </p:sp>
      <p:sp>
        <p:nvSpPr>
          <p:cNvPr id="13" name="TextBox 60"/>
          <p:cNvSpPr txBox="1"/>
          <p:nvPr/>
        </p:nvSpPr>
        <p:spPr>
          <a:xfrm>
            <a:off x="5592763" y="2079625"/>
            <a:ext cx="990600" cy="244475"/>
          </a:xfrm>
          <a:prstGeom prst="rect">
            <a:avLst/>
          </a:prstGeom>
          <a:noFill/>
        </p:spPr>
        <p:txBody>
          <a:bodyPr wrap="none">
            <a:spAutoFit/>
          </a:bodyPr>
          <a:lstStyle/>
          <a:p>
            <a:pPr algn="ctr" defTabSz="913765" fontAlgn="auto">
              <a:spcBef>
                <a:spcPts val="0"/>
              </a:spcBef>
              <a:spcAft>
                <a:spcPts val="0"/>
              </a:spcAft>
              <a:defRPr/>
            </a:pPr>
            <a:r>
              <a:rPr lang="en-US" altLang="zh-CN" sz="1000" b="1" spc="150" dirty="0">
                <a:solidFill>
                  <a:prstClr val="black">
                    <a:lumMod val="65000"/>
                    <a:lumOff val="35000"/>
                  </a:prstClr>
                </a:solidFill>
                <a:latin typeface="Agency FB" panose="020B0503020202020204"/>
                <a:ea typeface="微软雅黑" panose="020B0503020204020204" charset="-122"/>
                <a:cs typeface="+mn-ea"/>
                <a:sym typeface="+mn-lt"/>
              </a:rPr>
              <a:t>thank you !</a:t>
            </a:r>
          </a:p>
        </p:txBody>
      </p:sp>
      <p:cxnSp>
        <p:nvCxnSpPr>
          <p:cNvPr id="2" name="直接连接符 1"/>
          <p:cNvCxnSpPr/>
          <p:nvPr/>
        </p:nvCxnSpPr>
        <p:spPr>
          <a:xfrm>
            <a:off x="2796540" y="3444875"/>
            <a:ext cx="7145020" cy="0"/>
          </a:xfrm>
          <a:prstGeom prst="line">
            <a:avLst/>
          </a:prstGeom>
          <a:effectLst>
            <a:reflection blurRad="6350" stA="52000" endA="300" endPos="35000" dir="5400000" sy="-100000" algn="bl" rotWithShape="0"/>
          </a:effectLst>
        </p:spPr>
        <p:style>
          <a:lnRef idx="2">
            <a:schemeClr val="dk1"/>
          </a:lnRef>
          <a:fillRef idx="0">
            <a:schemeClr val="dk1"/>
          </a:fillRef>
          <a:effectRef idx="1">
            <a:schemeClr val="dk1"/>
          </a:effectRef>
          <a:fontRef idx="minor">
            <a:schemeClr val="tx1"/>
          </a:fontRef>
        </p:style>
      </p:cxn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3"/>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par>
                          <p:cTn id="18" fill="hold">
                            <p:stCondLst>
                              <p:cond delay="2099"/>
                            </p:stCondLst>
                            <p:childTnLst>
                              <p:par>
                                <p:cTn id="19" presetID="1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3qafi2fz">
      <a:majorFont>
        <a:latin typeface="Agency FB"/>
        <a:ea typeface="微软雅黑"/>
        <a:cs typeface=""/>
      </a:majorFont>
      <a:minorFont>
        <a:latin typeface="Agency F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1474</Words>
  <Application>Microsoft Office PowerPoint</Application>
  <PresentationFormat>自定义</PresentationFormat>
  <Paragraphs>195</Paragraphs>
  <Slides>32</Slides>
  <Notes>12</Notes>
  <HiddenSlides>0</HiddenSlides>
  <MMClips>0</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第一PPT，www.1ppt.com</vt:lpstr>
      <vt:lpstr>幻灯片 1</vt:lpstr>
      <vt:lpstr>幻灯片 2</vt:lpstr>
      <vt:lpstr>道路千万条，安全第一条</vt:lpstr>
      <vt:lpstr>幻灯片 4</vt:lpstr>
      <vt:lpstr>为此我们也做了很多......</vt:lpstr>
      <vt:lpstr>我们加强宣传教育 </vt:lpstr>
      <vt:lpstr>我们进入宿舍检查，缴获各种战利品；</vt:lpstr>
      <vt:lpstr>幻灯片 8</vt:lpstr>
      <vt:lpstr>我们尽可能限制了电闸的功率</vt:lpstr>
      <vt:lpstr>但是最危险的                            往往不是功率最大的那个……</vt:lpstr>
      <vt:lpstr>幻灯片 11</vt:lpstr>
      <vt:lpstr>那么高科技                           会有办法吗？</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那么问题来了......</vt:lpstr>
      <vt:lpstr>幻灯片 27</vt:lpstr>
      <vt:lpstr>幻灯片 28</vt:lpstr>
      <vt:lpstr>幻灯片 29</vt:lpstr>
      <vt:lpstr>幻灯片 30</vt:lpstr>
      <vt:lpstr>幻灯片 31</vt:lpstr>
      <vt:lpstr>幻灯片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红色简洁</dc:title>
  <dc:creator>第一PPT模板网-WWW.1PPT.COM</dc:creator>
  <cp:keywords>第一PPT模板网-WWW.1PPT.COM</cp:keywords>
  <cp:lastModifiedBy>lenovo</cp:lastModifiedBy>
  <cp:revision>42</cp:revision>
  <dcterms:created xsi:type="dcterms:W3CDTF">2017-10-13T12:54:00Z</dcterms:created>
  <dcterms:modified xsi:type="dcterms:W3CDTF">2019-03-09T01:42:23Z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2052-11.1.0.8214</vt:lpwstr>
  </property>
</Properties>
</file>