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23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01.png"/>
  <Relationship Id="rId2" Type="http://schemas.openxmlformats.org/officeDocument/2006/relationships/slideLayout" Target="../slideLayouts/slideLayout1.xml"/>
</Relationships>
</file>

<file path=ppt/slides/_rels/slide2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02.png"/>
  <Relationship Id="rId2" Type="http://schemas.openxmlformats.org/officeDocument/2006/relationships/slideLayout" Target="../slideLayouts/slideLayout1.xml"/>
</Relationships>
</file>

<file path=ppt/slides/_rels/slide3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03.png"/>
  <Relationship Id="rId2" Type="http://schemas.openxmlformats.org/officeDocument/2006/relationships/slideLayout" Target="../slideLayouts/slideLayout1.xml"/>
</Relationships>
</file>

<file path=ppt/slides/_rels/slide4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04.png"/>
  <Relationship Id="rId2" Type="http://schemas.openxmlformats.org/officeDocument/2006/relationships/slideLayout" Target="../slideLayouts/slideLayout1.xml"/>
</Relationships>
</file>

<file path=ppt/slides/_rels/slide5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05.png"/>
  <Relationship Id="rId2" Type="http://schemas.openxmlformats.org/officeDocument/2006/relationships/slideLayout" Target="../slideLayouts/slideLayout1.xml"/>
</Relationships>
</file>

<file path=ppt/slides/_rels/slide6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06.png"/>
  <Relationship Id="rId2" Type="http://schemas.openxmlformats.org/officeDocument/2006/relationships/slideLayout" Target="../slideLayouts/slideLayout1.xml"/>
</Relationships>
</file>

<file path=ppt/slides/_rels/slide7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07.png"/>
  <Relationship Id="rId2" Type="http://schemas.openxmlformats.org/officeDocument/2006/relationships/slideLayout" Target="../slideLayouts/slideLayout1.xml"/>
</Relationships>
</file>

<file path=ppt/slides/_rels/slide8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08.png"/>
  <Relationship Id="rId2" Type="http://schemas.openxmlformats.org/officeDocument/2006/relationships/slideLayout" Target="../slideLayouts/slideLayout1.xml"/>
</Relationships>
</file>

<file path=ppt/slides/_rels/slide9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09.png"/>
  <Relationship Id="rId2" Type="http://schemas.openxmlformats.org/officeDocument/2006/relationships/slideLayout" Target="../slideLayouts/slideLayout1.xml"/>
</Relationships>
</file>

<file path=ppt/slides/_rels/slide10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10.png"/>
  <Relationship Id="rId2" Type="http://schemas.openxmlformats.org/officeDocument/2006/relationships/slideLayout" Target="../slideLayouts/slideLayout1.xml"/>
</Relationships>
</file>

<file path=ppt/slides/_rels/slide11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11.png"/>
  <Relationship Id="rId2" Type="http://schemas.openxmlformats.org/officeDocument/2006/relationships/slideLayout" Target="../slideLayouts/slideLayout1.xml"/>
</Relationships>
</file>

<file path=ppt/slides/_rels/slide12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12.png"/>
  <Relationship Id="rId2" Type="http://schemas.openxmlformats.org/officeDocument/2006/relationships/slideLayout" Target="../slideLayouts/slideLayout1.xml"/>
</Relationships>
</file>

<file path=ppt/slides/_rels/slide13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13.png"/>
  <Relationship Id="rId2" Type="http://schemas.openxmlformats.org/officeDocument/2006/relationships/slideLayout" Target="../slideLayouts/slideLayout1.xml"/>
</Relationships>
</file>

<file path=ppt/slides/_rels/slide14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14.png"/>
  <Relationship Id="rId2" Type="http://schemas.openxmlformats.org/officeDocument/2006/relationships/slideLayout" Target="../slideLayouts/slideLayout1.xml"/>
</Relationships>
</file>

<file path=ppt/slides/_rels/slide15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15.png"/>
  <Relationship Id="rId2" Type="http://schemas.openxmlformats.org/officeDocument/2006/relationships/slideLayout" Target="../slideLayouts/slideLayout1.xml"/>
</Relationships>
</file>

<file path=ppt/slides/_rels/slide16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16.png"/>
  <Relationship Id="rId2" Type="http://schemas.openxmlformats.org/officeDocument/2006/relationships/slideLayout" Target="../slideLayouts/slideLayout1.xml"/>
</Relationships>
</file>

<file path=ppt/slides/_rels/slide17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17.png"/>
  <Relationship Id="rId2" Type="http://schemas.openxmlformats.org/officeDocument/2006/relationships/slideLayout" Target="../slideLayouts/slideLayout1.xml"/>
</Relationships>
</file>

<file path=ppt/slides/_rels/slide18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18.png"/>
  <Relationship Id="rId2" Type="http://schemas.openxmlformats.org/officeDocument/2006/relationships/slideLayout" Target="../slideLayouts/slideLayout1.xml"/>
</Relationships>
</file>

<file path=ppt/slides/_rels/slide19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19.png"/>
  <Relationship Id="rId2" Type="http://schemas.openxmlformats.org/officeDocument/2006/relationships/slideLayout" Target="../slideLayouts/slideLayout1.xml"/>
</Relationships>
</file>

<file path=ppt/slides/_rels/slide20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20.png"/>
  <Relationship Id="rId2" Type="http://schemas.openxmlformats.org/officeDocument/2006/relationships/slideLayout" Target="../slideLayouts/slideLayout1.xml"/>
</Relationships>
</file>

<file path=ppt/slides/_rels/slide21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21.png"/>
  <Relationship Id="rId2" Type="http://schemas.openxmlformats.org/officeDocument/2006/relationships/slideLayout" Target="../slideLayouts/slideLayout1.xml"/>
</Relationships>
</file>

<file path=ppt/slides/_rels/slide22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22.png"/>
  <Relationship Id="rId2" Type="http://schemas.openxmlformats.org/officeDocument/2006/relationships/slideLayout" Target="../slideLayouts/slideLayout1.xml"/>
</Relationships>
</file>

<file path=ppt/slides/_rels/slide23.xml.rels><?xml version="1.0" encoding="UTF-8" standalone="yes"?>
<Relationships xmlns="http://schemas.openxmlformats.org/package/2006/relationships">
  <Relationship Id="rId1" Type="http://schemas.openxmlformats.org/officeDocument/2006/relationships/image" Target="../media/campus_power_slide_23.png"/>
  <Relationship Id="rId2" Type="http://schemas.openxmlformats.org/officeDocument/2006/relationships/slideLayout" Target="../slideLayouts/slideLayout1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0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校园宿舍智能用电管理系统建设方案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计量、计费、控制、预警与移动服务一体化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广州通微智慧科技有限公司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2026年7月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0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目录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01 通微简介：企业能力与物联网产品体系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02 项目洞察：现状、建设目标与需求覆盖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03 总体架构：端、边、云、应用分层协同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04 核心功能：九项需求逐项落地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05 实施价值：集成路径、运营闭环与预期成效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0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01 通微简介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用物联网技术开启智慧未来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融慧贯通 至精至微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04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通微简介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智慧物联网应用解决方案提供商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广州通微智慧科技有限公司座落于广州科学城，拥有自主研发、快速定制和系统集成能力。公司通过 ISO 9001 国际质量体系认证，具备完备的专利、知识产权和产品检测资料。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国家高新技术企业：高新技术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广东省双软认定企业：双软认定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广州市科技创新小巨人：创新小巨人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边缘计算：现场协议适配与实时控制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数据平台：多源采集、建模与分析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场景定制：按校园流程快速交付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05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02 项目洞察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需求驱动的校园用电治理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承接校园智能化集中管理思路，聚焦宿舍计量、计费、安全控制与学生服务。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06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校园宿舍用电管理现状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从分散管理、人工处置转向统一平台与主动安全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系统分散：充值、抄表、控制与报表各自运行，信息难汇聚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处置被动：违规电器与超负荷依赖巡查，事故风险发现偏晚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服务不便：学生查询、充值、退费与提醒依赖线下窗口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运营粗放：回路、时段、余额和负载缺少精细化策略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统一采集：电表与回路数据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统一平台：配置、查询与控制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统一规则：时间、负载与计费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统一服务：微信端与管理端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0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需求全覆盖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九项软件平台能力形成安全、计费、控制与服务闭环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01 B/S 架构：浏览器完成全部操作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02 微信服务：充值、查询与余额提醒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03 多回路控制：空调/插座/照明独立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04 时间策略：日期、节假日与通断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05 远程抄表：网关上送电能数据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06 自动复电：时长与次数可配置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07 分户计费：基础电量、退费与报表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08 白名单学习：不少于30类特征库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09 夜间小电流：手机充电与夜灯保供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08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03 总体架构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端边云协同的统一平台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智能电表与多回路控制器接入数据网关，平台统一处理业务规则并连接浏览器与微信端。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0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系统总体架构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端、边、云、应用分层协同，设备数据与业务指令双向闭环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用户与应用层：学生微信端 | 管理浏览器 | 财务报表 | 运维大屏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业务服务层：账户计费 | 远程控制 | 时间策略 | 告警处置 | 白名单学习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平台支撑层：统一身份 | 权限审计 | 规则引擎 | 数据分析 | 开放接口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传输与边缘层：校园网/4G | 数据网关 | 协议转换 | 本地缓存 | 边缘联动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感知与控制层：智能电表 | 多回路控制器 | 空调/插座/照明 | 宿舍房间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1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平台功能全景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统一入口承载配置、控制、计量、计费、预警、服务与分析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浏览器管理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微信服务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回路控制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时间策略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远程抄表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负载识别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自动复电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计费报表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1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B/S 架构与并发能力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无需安装客户端，浏览器即可完成配置、设置、查询与控制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全业务在线：房间、账户、策略、回路、告警和报表统一操作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并发可扩展：服务无状态部署，支持负载均衡与横向扩容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数据分级缓存：热点查询缓存、消息异步处理，降低高峰压力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权限与审计：按学校、校区、楼栋、角色授权，关键操作全留痕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1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微信查询、充值与提醒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学生在校园一卡通微信平台完成自助服务，管理消息主动触达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余额提醒：剩余电量低于设定阈值时，微信主动推送提醒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充值与查询：查看房间电量、用电趋势、充值记录和账单明细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事件通知：超负荷、恶性负载断电和恢复供电结果及时触达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一卡通融合：复用校园身份与支付入口，减少重复账号和窗口办理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1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多回路独立控制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空调、插座、照明等回路独立保护、独立控制、独立时段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空调回路：独立限载 · 独立时段 · 独立通断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插座回路：恶性负载识别 · 余额控制 · 夜间策略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照明回路：定时供电 · 小电流保供 · 独立保护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任何一路故障或策略动作不影响其他回路。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14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时间控制与策略编排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按学校作息设置生效日期、节假日、通断动作与备注，并支持筛选查看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日期范围：按学期、月份或指定日期启用策略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节假日例外：寒暑假、法定节假日可独立覆盖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通断动作：支持送电、断电、夜间小电流等动作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备注与筛选：按楼栋、策略类型、状态和生效时间检索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示例作息：06:30正常供电，23:00夜间策略，次日06:00自动恢复。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15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远程抄表与电能计量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电能数据经数据网关上送系统服务器，实现房间级、回路级远程读取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智能电表：电量、电压、电流
功率与状态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数据网关：协议转换、本地缓存
断点续传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平台服务器：数据入库、规则计算
统一服务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管理应用：查询、分析、控制、报表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kWh 累计电量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V 电压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A 电流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kW 有功功率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PF 功率因数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16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恶性负载识别与白名单学习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实时识别违禁电器，自动预警断电；白名单特征库持续学习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采集：功率波形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识别：特征比对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研判：恶性/白名单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处置：告警并断电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恶性负载示例：热得快、电吹风、电热毯、暖手煲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白名单自带不少于30类学校常用电器特征；未收录电器支持现场学习。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17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自动恢复供电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超负荷或恶性负载断电后按策略尝试复电，超过次数转人工处理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01 触发断电：超负荷 / 恶性负载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02 等待冷却：复电等待时间可设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03 自动复电：到时恢复供电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04 再次检测：复检异常状态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05 次数判断：未达上限继续尝试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06 人工解锁：超限后查因并手动恢复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可配置自动复电等待时间与最大次数。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18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分户计费与报表管理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从基础电量、预购电到退费换房，形成房间与账户双账本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免费基础电量：按学生、房间、周期配置免费电量并自动下发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预购与无费关断：支持微信预购电量，余额不足按规则关断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查询、退费与换房：支持明细查询、退费管理和中途更换操作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管理员报表：按校区、楼栋、房间、时段汇总并打印导出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19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夜间小电流策略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夜间保留手机充电与夜灯用电，同时阻断大功率负载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允许：手机充电、夜灯照明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阻断：热得快、电吹风、电热毯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阈值、时段、回路均可配置。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20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平台运营闭环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角色分权、事件协同、操作审计，保障校园用电管理可追溯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系统管理员：平台配置与权限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宿管人员：告警处置与复电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财务人员：充值退费与报表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学生用户：查询充值与提醒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监测：电量/负载/状态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研判：规则与特征库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处置：断电/复电/派单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通知：微信/平台消息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复核：原因与结果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归档：报表与审计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2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集成与实施路径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复用校园现有网络与身份体系，试点验证后分楼栋推广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一卡通微信：身份与支付入口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统一身份：组织、学生与角色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校园网络：有线/无线/4G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第三方系统：标准 API 与消息接口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阶段一 需求确认：盘点房间、回路、账户、策略及接口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阶段二 试点部署：选取楼栋试点并验证业务流程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阶段三 平台联调：联调微信、一卡通、计费、告警及报表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阶段四 分区推广：按楼栋推广，完成培训、验收及移交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22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预期价值与方案亮点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以安全为底线、以数据为核心、以服务为导向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安全升级：从人工巡查转为恶性负载实时识别与自动处置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管理提效：从人工抄表、线下复电转为远程计量与策略控制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服务改善：从窗口办理转为微信查询、充值与主动提醒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数据沉淀：从分散记录转为房间、回路、账户统一数据资产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B/S统一入口，支持并发访问与弹性扩展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九项需求逐项落地，业务闭环联动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微信一卡通融合，学生自助与消息触达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端边云协同，支持缓存与现场联动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mpus_power_slide_23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Accessibility Text"/>
          <p:cNvSpPr txBox="1"/>
          <p:nvPr/>
        </p:nvSpPr>
        <p:spPr>
          <a:xfrm>
            <a:off x="0" y="0"/>
            <a:ext cx="1000" cy="1000"/>
          </a:xfrm>
          <a:noFill/>
          <a:ln>
            <a:noFill/>
          </a:ln>
        </p:spPr>
        <p:txBody>
          <a:bodyPr/>
          <a:lstStyle/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让每一度电可计量、可控制、可追溯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构建安全、便捷、精细的校园宿舍用电管理体系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远程抄表与分户计费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恶性负载识别与自动复电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多回路、时间与夜间小电流策略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微信查询、充值与余额提醒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广州通微智慧科技有限公司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  <a:p>
            <a:r>
              <a:rPr lang="zh-CN" sz="100">
                <a:solidFill>
                  <a:srgbClr val="FFFFFF">
                    <a:alpha val="0"/>
                  </a:srgbClr>
                </a:solidFill>
              </a:rPr>
              <a:t>感谢观看</a:t>
            </a:r>
            <a:endParaRPr lang="zh-CN" sz="100">
              <a:solidFill>
                <a:srgbClr val="FFFFFF">
                  <a:alpha val="0"/>
                </a:srgb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Microsoft YaHei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广州通微智慧科技有限公司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校园宿舍智能用电管理系统建设方案</dc:title>
  <dc:subject>PptxGenJS Presentation</dc:subject>
  <dc:creator>中建三局集团有限公司</dc:creator>
  <cp:lastModifiedBy>中建三局集团有限公司</cp:lastModifiedBy>
  <cp:revision>1</cp:revision>
  <dcterms:created xsi:type="dcterms:W3CDTF">2026-06-08T15:19:48Z</dcterms:created>
  <dcterms:modified xsi:type="dcterms:W3CDTF">2026-06-08T15:19:48Z</dcterms:modified>
</cp:coreProperties>
</file>