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handoutMasterIdLst>
    <p:handoutMasterId r:id="rId28"/>
  </p:handoutMasterIdLst>
  <p:sldIdLst>
    <p:sldId id="256" r:id="rId3"/>
    <p:sldId id="298" r:id="rId4"/>
    <p:sldId id="304" r:id="rId5"/>
    <p:sldId id="271" r:id="rId6"/>
    <p:sldId id="273" r:id="rId7"/>
    <p:sldId id="301" r:id="rId8"/>
    <p:sldId id="276" r:id="rId9"/>
    <p:sldId id="296" r:id="rId11"/>
    <p:sldId id="280" r:id="rId12"/>
    <p:sldId id="306" r:id="rId13"/>
    <p:sldId id="272" r:id="rId14"/>
    <p:sldId id="274" r:id="rId15"/>
    <p:sldId id="283" r:id="rId16"/>
    <p:sldId id="282" r:id="rId17"/>
    <p:sldId id="297" r:id="rId18"/>
    <p:sldId id="285" r:id="rId19"/>
    <p:sldId id="287" r:id="rId20"/>
    <p:sldId id="286" r:id="rId21"/>
    <p:sldId id="288" r:id="rId22"/>
    <p:sldId id="289" r:id="rId23"/>
    <p:sldId id="290" r:id="rId24"/>
    <p:sldId id="291" r:id="rId25"/>
    <p:sldId id="292" r:id="rId26"/>
    <p:sldId id="307" r:id="rId27"/>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BAEB"/>
    <a:srgbClr val="1D41D5"/>
    <a:srgbClr val="5C6794"/>
    <a:srgbClr val="3E44B2"/>
    <a:srgbClr val="99FFCC"/>
    <a:srgbClr val="0099FF"/>
    <a:srgbClr val="FF9900"/>
    <a:srgbClr val="99FF33"/>
    <a:srgbClr val="FF99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75" d="100"/>
          <a:sy n="75" d="100"/>
        </p:scale>
        <p:origin x="-1236" y="114"/>
      </p:cViewPr>
      <p:guideLst>
        <p:guide orient="horz" pos="2160"/>
        <p:guide pos="286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F244252-2933-40F6-8E68-96D89208522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E52815B2-1601-48A2-BF6A-79CFDEBB784C}">
      <dgm:prSet phldrT="[文本]" phldr="0" custT="0">
        <dgm:style>
          <a:lnRef idx="1">
            <a:schemeClr val="accent2"/>
          </a:lnRef>
          <a:fillRef idx="3">
            <a:schemeClr val="accent2"/>
          </a:fillRef>
          <a:effectRef idx="2">
            <a:schemeClr val="accent2"/>
          </a:effectRef>
          <a:fontRef idx="minor">
            <a:schemeClr val="lt1"/>
          </a:fontRef>
        </dgm:style>
      </dgm:prSet>
      <dgm:spPr/>
      <dgm:t>
        <a:bodyPr vert="horz" wrap="square"/>
        <a:p>
          <a:pPr>
            <a:lnSpc>
              <a:spcPct val="100000"/>
            </a:lnSpc>
            <a:spcBef>
              <a:spcPct val="0"/>
            </a:spcBef>
            <a:spcAft>
              <a:spcPct val="35000"/>
            </a:spcAft>
          </a:pPr>
          <a:r>
            <a:rPr lang="zh-CN" altLang="en-US" b="1" dirty="0" smtClean="0">
              <a:latin typeface="微软雅黑" panose="020B0503020204020204" pitchFamily="34" charset="-122"/>
              <a:ea typeface="微软雅黑" panose="020B0503020204020204" pitchFamily="34" charset="-122"/>
            </a:rPr>
            <a:t>一、技术简介</a:t>
          </a:r>
          <a:r>
            <a:rPr lang="zh-CN" altLang="en-US" b="1" dirty="0">
              <a:latin typeface="微软雅黑" panose="020B0503020204020204" pitchFamily="34" charset="-122"/>
              <a:ea typeface="微软雅黑" panose="020B0503020204020204" pitchFamily="34" charset="-122"/>
            </a:rPr>
            <a:t/>
          </a:r>
          <a:endParaRPr lang="zh-CN" altLang="en-US" b="1" dirty="0">
            <a:latin typeface="微软雅黑" panose="020B0503020204020204" pitchFamily="34" charset="-122"/>
            <a:ea typeface="微软雅黑" panose="020B0503020204020204" pitchFamily="34" charset="-122"/>
          </a:endParaRPr>
        </a:p>
      </dgm:t>
    </dgm:pt>
    <dgm:pt modelId="{03852A8E-6045-4C6A-914D-7CE67605690B}" cxnId="{6ABAAF4B-653B-4233-B1CC-FFF151E4E896}" type="parTrans">
      <dgm:prSet/>
      <dgm:spPr/>
      <dgm:t>
        <a:bodyPr/>
        <a:lstStyle/>
        <a:p>
          <a:endParaRPr lang="zh-CN" altLang="en-US" b="1"/>
        </a:p>
      </dgm:t>
    </dgm:pt>
    <dgm:pt modelId="{D1585234-E327-47AA-B75A-430FED15BEFB}" cxnId="{6ABAAF4B-653B-4233-B1CC-FFF151E4E896}" type="sibTrans">
      <dgm:prSet/>
      <dgm:spPr/>
      <dgm:t>
        <a:bodyPr/>
        <a:lstStyle/>
        <a:p>
          <a:endParaRPr lang="zh-CN" altLang="en-US" b="1"/>
        </a:p>
      </dgm:t>
    </dgm:pt>
    <dgm:pt modelId="{051E3207-FC9D-4C96-86CE-C933AFE32209}">
      <dgm:prSet phldrT="[文本]" phldr="0" custT="0">
        <dgm:style>
          <a:lnRef idx="1">
            <a:schemeClr val="accent1"/>
          </a:lnRef>
          <a:fillRef idx="2">
            <a:schemeClr val="accent1"/>
          </a:fillRef>
          <a:effectRef idx="1">
            <a:schemeClr val="accent1"/>
          </a:effectRef>
          <a:fontRef idx="minor">
            <a:schemeClr val="dk1"/>
          </a:fontRef>
        </dgm:style>
      </dgm:prSet>
      <dgm:spPr/>
      <dgm:t>
        <a:bodyPr vert="horz" wrap="square"/>
        <a:p>
          <a:pPr>
            <a:lnSpc>
              <a:spcPct val="100000"/>
            </a:lnSpc>
            <a:spcBef>
              <a:spcPct val="0"/>
            </a:spcBef>
            <a:spcAft>
              <a:spcPct val="35000"/>
            </a:spcAft>
          </a:pPr>
          <a:r>
            <a:rPr lang="zh-CN" altLang="en-US" b="1" dirty="0" smtClean="0">
              <a:latin typeface="微软雅黑" panose="020B0503020204020204" pitchFamily="34" charset="-122"/>
              <a:ea typeface="微软雅黑" panose="020B0503020204020204" pitchFamily="34" charset="-122"/>
            </a:rPr>
            <a:t>二、硬件建设方案</a:t>
          </a:r>
          <a:r>
            <a:rPr lang="zh-CN" altLang="en-US" b="1" dirty="0" smtClean="0">
              <a:latin typeface="微软雅黑" panose="020B0503020204020204" pitchFamily="34" charset="-122"/>
              <a:ea typeface="微软雅黑" panose="020B0503020204020204" pitchFamily="34" charset="-122"/>
            </a:rPr>
            <a:t/>
          </a:r>
          <a:endParaRPr lang="zh-CN" altLang="en-US" b="1" dirty="0" smtClean="0">
            <a:latin typeface="微软雅黑" panose="020B0503020204020204" pitchFamily="34" charset="-122"/>
            <a:ea typeface="微软雅黑" panose="020B0503020204020204" pitchFamily="34" charset="-122"/>
          </a:endParaRPr>
        </a:p>
      </dgm:t>
    </dgm:pt>
    <dgm:pt modelId="{0BDEAD4F-BD2B-4A46-8225-050D7CCB9455}" cxnId="{5AD3AFC4-E0FD-46A7-8F64-4669F41BC793}" type="parTrans">
      <dgm:prSet/>
      <dgm:spPr/>
      <dgm:t>
        <a:bodyPr/>
        <a:lstStyle/>
        <a:p>
          <a:endParaRPr lang="zh-CN" altLang="en-US" b="1"/>
        </a:p>
      </dgm:t>
    </dgm:pt>
    <dgm:pt modelId="{57CD1B1C-A5A2-4948-A0B7-B11CEC976B47}" cxnId="{5AD3AFC4-E0FD-46A7-8F64-4669F41BC793}" type="sibTrans">
      <dgm:prSet/>
      <dgm:spPr/>
      <dgm:t>
        <a:bodyPr/>
        <a:lstStyle/>
        <a:p>
          <a:endParaRPr lang="zh-CN" altLang="en-US" b="1"/>
        </a:p>
      </dgm:t>
    </dgm:pt>
    <dgm:pt modelId="{90B3C895-7A9A-490D-AC3B-20DD94D27DBE}">
      <dgm:prSet phldrT="[文本]" phldr="0" custT="0">
        <dgm:style>
          <a:lnRef idx="1">
            <a:schemeClr val="accent1"/>
          </a:lnRef>
          <a:fillRef idx="2">
            <a:schemeClr val="accent1"/>
          </a:fillRef>
          <a:effectRef idx="1">
            <a:schemeClr val="accent1"/>
          </a:effectRef>
          <a:fontRef idx="minor">
            <a:schemeClr val="dk1"/>
          </a:fontRef>
        </dgm:style>
      </dgm:prSet>
      <dgm:spPr/>
      <dgm:t>
        <a:bodyPr vert="horz" wrap="square"/>
        <a:p>
          <a:pPr>
            <a:lnSpc>
              <a:spcPct val="100000"/>
            </a:lnSpc>
            <a:spcBef>
              <a:spcPct val="0"/>
            </a:spcBef>
            <a:spcAft>
              <a:spcPct val="35000"/>
            </a:spcAft>
          </a:pPr>
          <a:r>
            <a:rPr lang="zh-CN" altLang="en-US" b="1" dirty="0" smtClean="0">
              <a:latin typeface="微软雅黑" panose="020B0503020204020204" pitchFamily="34" charset="-122"/>
              <a:ea typeface="微软雅黑" panose="020B0503020204020204" pitchFamily="34" charset="-122"/>
            </a:rPr>
            <a:t>三、软件建设方案</a:t>
          </a:r>
          <a:r>
            <a:rPr lang="zh-CN" altLang="en-US" b="1" dirty="0">
              <a:latin typeface="微软雅黑" panose="020B0503020204020204" pitchFamily="34" charset="-122"/>
              <a:ea typeface="微软雅黑" panose="020B0503020204020204" pitchFamily="34" charset="-122"/>
            </a:rPr>
            <a:t/>
          </a:r>
          <a:endParaRPr lang="zh-CN" altLang="en-US" b="1" dirty="0">
            <a:latin typeface="微软雅黑" panose="020B0503020204020204" pitchFamily="34" charset="-122"/>
            <a:ea typeface="微软雅黑" panose="020B0503020204020204" pitchFamily="34" charset="-122"/>
          </a:endParaRPr>
        </a:p>
      </dgm:t>
    </dgm:pt>
    <dgm:pt modelId="{ED4781B8-AF2A-41CF-A813-32116E28EEEC}" cxnId="{ED7E2094-4107-4715-A8DA-E99E34C2B7D8}" type="parTrans">
      <dgm:prSet/>
      <dgm:spPr/>
      <dgm:t>
        <a:bodyPr/>
        <a:lstStyle/>
        <a:p>
          <a:endParaRPr lang="zh-CN" altLang="en-US" b="1"/>
        </a:p>
      </dgm:t>
    </dgm:pt>
    <dgm:pt modelId="{CC5FCF2E-8EB0-440B-A03A-6FD28728E7B8}" cxnId="{ED7E2094-4107-4715-A8DA-E99E34C2B7D8}" type="sibTrans">
      <dgm:prSet/>
      <dgm:spPr/>
      <dgm:t>
        <a:bodyPr/>
        <a:lstStyle/>
        <a:p>
          <a:endParaRPr lang="zh-CN" altLang="en-US" b="1"/>
        </a:p>
      </dgm:t>
    </dgm:pt>
    <dgm:pt modelId="{678CBFBA-EA41-405D-9EB6-F07DB38BB6A4}" type="pres">
      <dgm:prSet presAssocID="{9F244252-2933-40F6-8E68-96D892085221}" presName="linear" presStyleCnt="0">
        <dgm:presLayoutVars>
          <dgm:dir/>
          <dgm:animLvl val="lvl"/>
          <dgm:resizeHandles val="exact"/>
        </dgm:presLayoutVars>
      </dgm:prSet>
      <dgm:spPr/>
      <dgm:t>
        <a:bodyPr/>
        <a:lstStyle/>
        <a:p>
          <a:endParaRPr lang="zh-CN" altLang="en-US"/>
        </a:p>
      </dgm:t>
    </dgm:pt>
    <dgm:pt modelId="{27D62032-81AC-4B2C-B273-A36BB0D50303}" type="pres">
      <dgm:prSet presAssocID="{E52815B2-1601-48A2-BF6A-79CFDEBB784C}" presName="parentLin" presStyleCnt="0"/>
      <dgm:spPr/>
    </dgm:pt>
    <dgm:pt modelId="{53B970C3-0703-426C-B7E4-335DDD58E9FE}" type="pres">
      <dgm:prSet presAssocID="{E52815B2-1601-48A2-BF6A-79CFDEBB784C}" presName="parentLeftMargin" presStyleCnt="0"/>
      <dgm:spPr/>
      <dgm:t>
        <a:bodyPr/>
        <a:lstStyle/>
        <a:p>
          <a:endParaRPr lang="zh-CN" altLang="en-US"/>
        </a:p>
      </dgm:t>
    </dgm:pt>
    <dgm:pt modelId="{3EAAC419-6605-4950-875F-341144CF07C5}" type="pres">
      <dgm:prSet presAssocID="{E52815B2-1601-48A2-BF6A-79CFDEBB784C}" presName="parentText" presStyleLbl="node1" presStyleIdx="0" presStyleCnt="3">
        <dgm:presLayoutVars>
          <dgm:chMax val="0"/>
          <dgm:bulletEnabled val="1"/>
        </dgm:presLayoutVars>
      </dgm:prSet>
      <dgm:spPr/>
      <dgm:t>
        <a:bodyPr/>
        <a:lstStyle/>
        <a:p>
          <a:endParaRPr lang="zh-CN" altLang="en-US"/>
        </a:p>
      </dgm:t>
    </dgm:pt>
    <dgm:pt modelId="{A8C4BC75-FFB5-4F35-901E-DA8AE8A03788}" type="pres">
      <dgm:prSet presAssocID="{E52815B2-1601-48A2-BF6A-79CFDEBB784C}" presName="negativeSpace" presStyleCnt="0"/>
      <dgm:spPr/>
    </dgm:pt>
    <dgm:pt modelId="{E93226FB-F42E-4650-B75B-751A9B5F4CC0}" type="pres">
      <dgm:prSet presAssocID="{E52815B2-1601-48A2-BF6A-79CFDEBB784C}" presName="childText" presStyleLbl="conFgAcc1" presStyleIdx="0" presStyleCnt="3">
        <dgm:presLayoutVars>
          <dgm:bulletEnabled val="1"/>
        </dgm:presLayoutVars>
      </dgm:prSet>
      <dgm:spPr/>
    </dgm:pt>
    <dgm:pt modelId="{E5420C7E-7D94-4134-9587-298C25538B76}" type="pres">
      <dgm:prSet presAssocID="{D1585234-E327-47AA-B75A-430FED15BEFB}" presName="spaceBetweenRectangles" presStyleCnt="0"/>
      <dgm:spPr/>
    </dgm:pt>
    <dgm:pt modelId="{E025B553-7C2C-41AE-A54F-B625EB9CE2DD}" type="pres">
      <dgm:prSet presAssocID="{051E3207-FC9D-4C96-86CE-C933AFE32209}" presName="parentLin" presStyleCnt="0"/>
      <dgm:spPr/>
    </dgm:pt>
    <dgm:pt modelId="{2724F378-E19F-4EF2-812B-8339E8A2114B}" type="pres">
      <dgm:prSet presAssocID="{051E3207-FC9D-4C96-86CE-C933AFE32209}" presName="parentLeftMargin" presStyleCnt="0"/>
      <dgm:spPr/>
      <dgm:t>
        <a:bodyPr/>
        <a:lstStyle/>
        <a:p>
          <a:endParaRPr lang="zh-CN" altLang="en-US"/>
        </a:p>
      </dgm:t>
    </dgm:pt>
    <dgm:pt modelId="{13B37F24-4D81-48BF-9ED9-CD7F956AC0BC}" type="pres">
      <dgm:prSet presAssocID="{051E3207-FC9D-4C96-86CE-C933AFE32209}" presName="parentText" presStyleLbl="node1" presStyleIdx="1" presStyleCnt="3">
        <dgm:presLayoutVars>
          <dgm:chMax val="0"/>
          <dgm:bulletEnabled val="1"/>
        </dgm:presLayoutVars>
      </dgm:prSet>
      <dgm:spPr/>
      <dgm:t>
        <a:bodyPr/>
        <a:lstStyle/>
        <a:p>
          <a:endParaRPr lang="zh-CN" altLang="en-US"/>
        </a:p>
      </dgm:t>
    </dgm:pt>
    <dgm:pt modelId="{79A6DE08-4A58-4B1A-9312-DD95B58A9AED}" type="pres">
      <dgm:prSet presAssocID="{051E3207-FC9D-4C96-86CE-C933AFE32209}" presName="negativeSpace" presStyleCnt="0"/>
      <dgm:spPr/>
    </dgm:pt>
    <dgm:pt modelId="{98DE826C-DCFF-418A-A3CA-F127AD85FB33}" type="pres">
      <dgm:prSet presAssocID="{051E3207-FC9D-4C96-86CE-C933AFE32209}" presName="childText" presStyleLbl="conFgAcc1" presStyleIdx="1" presStyleCnt="3">
        <dgm:presLayoutVars>
          <dgm:bulletEnabled val="1"/>
        </dgm:presLayoutVars>
      </dgm:prSet>
      <dgm:spPr/>
    </dgm:pt>
    <dgm:pt modelId="{4BC995A9-0854-4321-868A-D85B563AF47C}" type="pres">
      <dgm:prSet presAssocID="{57CD1B1C-A5A2-4948-A0B7-B11CEC976B47}" presName="spaceBetweenRectangles" presStyleCnt="0"/>
      <dgm:spPr/>
    </dgm:pt>
    <dgm:pt modelId="{03C36BBB-C9FD-4097-83E0-490198648585}" type="pres">
      <dgm:prSet presAssocID="{90B3C895-7A9A-490D-AC3B-20DD94D27DBE}" presName="parentLin" presStyleCnt="0"/>
      <dgm:spPr/>
    </dgm:pt>
    <dgm:pt modelId="{F35949A0-2597-4F2E-BA3F-C3B3B998BB35}" type="pres">
      <dgm:prSet presAssocID="{90B3C895-7A9A-490D-AC3B-20DD94D27DBE}" presName="parentLeftMargin" presStyleCnt="0"/>
      <dgm:spPr/>
      <dgm:t>
        <a:bodyPr/>
        <a:lstStyle/>
        <a:p>
          <a:endParaRPr lang="zh-CN" altLang="en-US"/>
        </a:p>
      </dgm:t>
    </dgm:pt>
    <dgm:pt modelId="{E61E06D9-3333-4595-B135-6631A302F63A}" type="pres">
      <dgm:prSet presAssocID="{90B3C895-7A9A-490D-AC3B-20DD94D27DBE}" presName="parentText" presStyleLbl="node1" presStyleIdx="2" presStyleCnt="3">
        <dgm:presLayoutVars>
          <dgm:chMax val="0"/>
          <dgm:bulletEnabled val="1"/>
        </dgm:presLayoutVars>
      </dgm:prSet>
      <dgm:spPr/>
      <dgm:t>
        <a:bodyPr/>
        <a:lstStyle/>
        <a:p>
          <a:endParaRPr lang="zh-CN" altLang="en-US"/>
        </a:p>
      </dgm:t>
    </dgm:pt>
    <dgm:pt modelId="{E899C289-0811-47D9-83AD-F7E2AD594226}" type="pres">
      <dgm:prSet presAssocID="{90B3C895-7A9A-490D-AC3B-20DD94D27DBE}" presName="negativeSpace" presStyleCnt="0"/>
      <dgm:spPr/>
    </dgm:pt>
    <dgm:pt modelId="{4806D185-512B-47BC-B9A4-F871068D9BC6}" type="pres">
      <dgm:prSet presAssocID="{90B3C895-7A9A-490D-AC3B-20DD94D27DBE}" presName="childText" presStyleLbl="conFgAcc1" presStyleIdx="2" presStyleCnt="3">
        <dgm:presLayoutVars>
          <dgm:bulletEnabled val="1"/>
        </dgm:presLayoutVars>
      </dgm:prSet>
      <dgm:spPr/>
    </dgm:pt>
  </dgm:ptLst>
  <dgm:cxnLst>
    <dgm:cxn modelId="{6ABAAF4B-653B-4233-B1CC-FFF151E4E896}" srcId="{9F244252-2933-40F6-8E68-96D892085221}" destId="{E52815B2-1601-48A2-BF6A-79CFDEBB784C}" srcOrd="0" destOrd="0" parTransId="{03852A8E-6045-4C6A-914D-7CE67605690B}" sibTransId="{D1585234-E327-47AA-B75A-430FED15BEFB}"/>
    <dgm:cxn modelId="{5AD3AFC4-E0FD-46A7-8F64-4669F41BC793}" srcId="{9F244252-2933-40F6-8E68-96D892085221}" destId="{051E3207-FC9D-4C96-86CE-C933AFE32209}" srcOrd="1" destOrd="0" parTransId="{0BDEAD4F-BD2B-4A46-8225-050D7CCB9455}" sibTransId="{57CD1B1C-A5A2-4948-A0B7-B11CEC976B47}"/>
    <dgm:cxn modelId="{ED7E2094-4107-4715-A8DA-E99E34C2B7D8}" srcId="{9F244252-2933-40F6-8E68-96D892085221}" destId="{90B3C895-7A9A-490D-AC3B-20DD94D27DBE}" srcOrd="2" destOrd="0" parTransId="{ED4781B8-AF2A-41CF-A813-32116E28EEEC}" sibTransId="{CC5FCF2E-8EB0-440B-A03A-6FD28728E7B8}"/>
    <dgm:cxn modelId="{B5451B0C-089B-447E-96C8-AED15E7A60EC}" type="presOf" srcId="{9F244252-2933-40F6-8E68-96D892085221}" destId="{678CBFBA-EA41-405D-9EB6-F07DB38BB6A4}" srcOrd="0" destOrd="0" presId="urn:microsoft.com/office/officeart/2005/8/layout/list1"/>
    <dgm:cxn modelId="{9E4B4529-B3D7-46C0-8849-8399A75CDDBD}" type="presParOf" srcId="{678CBFBA-EA41-405D-9EB6-F07DB38BB6A4}" destId="{27D62032-81AC-4B2C-B273-A36BB0D50303}" srcOrd="0" destOrd="0" presId="urn:microsoft.com/office/officeart/2005/8/layout/list1"/>
    <dgm:cxn modelId="{56B44B4F-6905-43A3-B0A5-48A93DFC8FCC}" type="presParOf" srcId="{27D62032-81AC-4B2C-B273-A36BB0D50303}" destId="{53B970C3-0703-426C-B7E4-335DDD58E9FE}" srcOrd="0" destOrd="0" presId="urn:microsoft.com/office/officeart/2005/8/layout/list1"/>
    <dgm:cxn modelId="{3CA92797-BDB2-4873-AC0D-14E190BF6BAD}" type="presOf" srcId="{E52815B2-1601-48A2-BF6A-79CFDEBB784C}" destId="{53B970C3-0703-426C-B7E4-335DDD58E9FE}" srcOrd="0" destOrd="0" presId="urn:microsoft.com/office/officeart/2005/8/layout/list1"/>
    <dgm:cxn modelId="{2A8C9649-A932-4EFC-A15C-E49B30B2F691}" type="presParOf" srcId="{27D62032-81AC-4B2C-B273-A36BB0D50303}" destId="{3EAAC419-6605-4950-875F-341144CF07C5}" srcOrd="1" destOrd="0" presId="urn:microsoft.com/office/officeart/2005/8/layout/list1"/>
    <dgm:cxn modelId="{D5F483B7-5BC3-4F43-85A1-566F4D4E8AF1}" type="presOf" srcId="{E52815B2-1601-48A2-BF6A-79CFDEBB784C}" destId="{3EAAC419-6605-4950-875F-341144CF07C5}" srcOrd="0" destOrd="0" presId="urn:microsoft.com/office/officeart/2005/8/layout/list1"/>
    <dgm:cxn modelId="{3A9FF48F-CB67-44FA-AD5F-2FA3AD982536}" type="presParOf" srcId="{678CBFBA-EA41-405D-9EB6-F07DB38BB6A4}" destId="{A8C4BC75-FFB5-4F35-901E-DA8AE8A03788}" srcOrd="1" destOrd="0" presId="urn:microsoft.com/office/officeart/2005/8/layout/list1"/>
    <dgm:cxn modelId="{D9F280F8-21DC-4AD2-92DF-89F2196CB8D3}" type="presParOf" srcId="{678CBFBA-EA41-405D-9EB6-F07DB38BB6A4}" destId="{E93226FB-F42E-4650-B75B-751A9B5F4CC0}" srcOrd="2" destOrd="0" presId="urn:microsoft.com/office/officeart/2005/8/layout/list1"/>
    <dgm:cxn modelId="{13121289-F21F-497C-923B-930592865E73}" type="presParOf" srcId="{678CBFBA-EA41-405D-9EB6-F07DB38BB6A4}" destId="{E5420C7E-7D94-4134-9587-298C25538B76}" srcOrd="3" destOrd="0" presId="urn:microsoft.com/office/officeart/2005/8/layout/list1"/>
    <dgm:cxn modelId="{A236054B-58B6-4837-9BB9-9DD8D3504E2C}" type="presParOf" srcId="{678CBFBA-EA41-405D-9EB6-F07DB38BB6A4}" destId="{E025B553-7C2C-41AE-A54F-B625EB9CE2DD}" srcOrd="4" destOrd="0" presId="urn:microsoft.com/office/officeart/2005/8/layout/list1"/>
    <dgm:cxn modelId="{40E25D9D-7BD9-434A-B8BA-EE9177765062}" type="presParOf" srcId="{E025B553-7C2C-41AE-A54F-B625EB9CE2DD}" destId="{2724F378-E19F-4EF2-812B-8339E8A2114B}" srcOrd="0" destOrd="4" presId="urn:microsoft.com/office/officeart/2005/8/layout/list1"/>
    <dgm:cxn modelId="{CF0808B0-FCBE-4D29-8A0C-F0EB7D13093F}" type="presOf" srcId="{051E3207-FC9D-4C96-86CE-C933AFE32209}" destId="{2724F378-E19F-4EF2-812B-8339E8A2114B}" srcOrd="0" destOrd="0" presId="urn:microsoft.com/office/officeart/2005/8/layout/list1"/>
    <dgm:cxn modelId="{DCA36229-CD97-4D38-8237-0661C900F4AF}" type="presParOf" srcId="{E025B553-7C2C-41AE-A54F-B625EB9CE2DD}" destId="{13B37F24-4D81-48BF-9ED9-CD7F956AC0BC}" srcOrd="1" destOrd="4" presId="urn:microsoft.com/office/officeart/2005/8/layout/list1"/>
    <dgm:cxn modelId="{AA1BF0C0-4C8F-495D-A6A4-FA13089305E8}" type="presOf" srcId="{051E3207-FC9D-4C96-86CE-C933AFE32209}" destId="{13B37F24-4D81-48BF-9ED9-CD7F956AC0BC}" srcOrd="0" destOrd="0" presId="urn:microsoft.com/office/officeart/2005/8/layout/list1"/>
    <dgm:cxn modelId="{AA1B3DDD-3FBE-49BE-ABE8-D8E051D18AE2}" type="presParOf" srcId="{678CBFBA-EA41-405D-9EB6-F07DB38BB6A4}" destId="{79A6DE08-4A58-4B1A-9312-DD95B58A9AED}" srcOrd="5" destOrd="0" presId="urn:microsoft.com/office/officeart/2005/8/layout/list1"/>
    <dgm:cxn modelId="{172D0D58-B35D-406B-9D95-D20DBF50B586}" type="presParOf" srcId="{678CBFBA-EA41-405D-9EB6-F07DB38BB6A4}" destId="{98DE826C-DCFF-418A-A3CA-F127AD85FB33}" srcOrd="6" destOrd="0" presId="urn:microsoft.com/office/officeart/2005/8/layout/list1"/>
    <dgm:cxn modelId="{BB6F167C-E136-4EC0-87F3-2C9CC4E1C644}" type="presParOf" srcId="{678CBFBA-EA41-405D-9EB6-F07DB38BB6A4}" destId="{4BC995A9-0854-4321-868A-D85B563AF47C}" srcOrd="7" destOrd="0" presId="urn:microsoft.com/office/officeart/2005/8/layout/list1"/>
    <dgm:cxn modelId="{21675B2D-2E0A-4521-B4C2-3FF5FA1FF440}" type="presParOf" srcId="{678CBFBA-EA41-405D-9EB6-F07DB38BB6A4}" destId="{03C36BBB-C9FD-4097-83E0-490198648585}" srcOrd="8" destOrd="0" presId="urn:microsoft.com/office/officeart/2005/8/layout/list1"/>
    <dgm:cxn modelId="{6CE53E72-1AC3-4CC3-B5B5-9880E69D13FF}" type="presParOf" srcId="{03C36BBB-C9FD-4097-83E0-490198648585}" destId="{F35949A0-2597-4F2E-BA3F-C3B3B998BB35}" srcOrd="0" destOrd="8" presId="urn:microsoft.com/office/officeart/2005/8/layout/list1"/>
    <dgm:cxn modelId="{CA721579-2858-425F-85AA-3F3D9090EF6E}" type="presOf" srcId="{90B3C895-7A9A-490D-AC3B-20DD94D27DBE}" destId="{F35949A0-2597-4F2E-BA3F-C3B3B998BB35}" srcOrd="0" destOrd="0" presId="urn:microsoft.com/office/officeart/2005/8/layout/list1"/>
    <dgm:cxn modelId="{2EFE2765-D5EB-4362-8B75-AC01110C5CCE}" type="presParOf" srcId="{03C36BBB-C9FD-4097-83E0-490198648585}" destId="{E61E06D9-3333-4595-B135-6631A302F63A}" srcOrd="1" destOrd="8" presId="urn:microsoft.com/office/officeart/2005/8/layout/list1"/>
    <dgm:cxn modelId="{9B067106-D7E0-4471-9FEA-E48A8F54A37C}" type="presOf" srcId="{90B3C895-7A9A-490D-AC3B-20DD94D27DBE}" destId="{E61E06D9-3333-4595-B135-6631A302F63A}" srcOrd="0" destOrd="0" presId="urn:microsoft.com/office/officeart/2005/8/layout/list1"/>
    <dgm:cxn modelId="{0E888171-88E2-41E9-944E-DE2A2B1DD8FD}" type="presParOf" srcId="{678CBFBA-EA41-405D-9EB6-F07DB38BB6A4}" destId="{E899C289-0811-47D9-83AD-F7E2AD594226}" srcOrd="9" destOrd="0" presId="urn:microsoft.com/office/officeart/2005/8/layout/list1"/>
    <dgm:cxn modelId="{6BD815C5-9F3F-46AC-A46A-D8FEB1561FD7}" type="presParOf" srcId="{678CBFBA-EA41-405D-9EB6-F07DB38BB6A4}" destId="{4806D185-512B-47BC-B9A4-F871068D9BC6}" srcOrd="10"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4B0BE8-8336-498A-A71A-F035380C7EE5}"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zh-CN" altLang="en-US"/>
        </a:p>
      </dgm:t>
    </dgm:pt>
    <dgm:pt modelId="{C978B423-4DFF-4CE1-BF98-9A40BACE65CD}">
      <dgm:prSet phldrT="[文本]" custT="1"/>
      <dgm:spPr>
        <a:solidFill>
          <a:srgbClr val="002060"/>
        </a:solidFill>
      </dgm:spPr>
      <dgm:t>
        <a:bodyPr/>
        <a:lstStyle/>
        <a:p>
          <a:r>
            <a:rPr lang="zh-CN" altLang="en-US" sz="2000" dirty="0" smtClean="0">
              <a:latin typeface="微软雅黑" panose="020B0503020204020204" pitchFamily="34" charset="-122"/>
              <a:ea typeface="微软雅黑" panose="020B0503020204020204" pitchFamily="34" charset="-122"/>
            </a:rPr>
            <a:t>资产跟踪</a:t>
          </a:r>
          <a:endParaRPr lang="zh-CN" altLang="en-US" sz="2000" dirty="0">
            <a:latin typeface="微软雅黑" panose="020B0503020204020204" pitchFamily="34" charset="-122"/>
            <a:ea typeface="微软雅黑" panose="020B0503020204020204" pitchFamily="34" charset="-122"/>
          </a:endParaRPr>
        </a:p>
      </dgm:t>
    </dgm:pt>
    <dgm:pt modelId="{BB3EAC0A-12C5-4E85-B729-94AB55D5A0BA}" cxnId="{E48449F9-69E1-4DC3-AF3B-2010D7E5EC6D}" type="parTrans">
      <dgm:prSet/>
      <dgm:spPr/>
      <dgm:t>
        <a:bodyPr/>
        <a:lstStyle/>
        <a:p>
          <a:endParaRPr lang="zh-CN" altLang="en-US"/>
        </a:p>
      </dgm:t>
    </dgm:pt>
    <dgm:pt modelId="{097BBAF6-88E5-4259-BCA2-602C5CD14037}" cxnId="{E48449F9-69E1-4DC3-AF3B-2010D7E5EC6D}" type="sibTrans">
      <dgm:prSet/>
      <dgm:spPr>
        <a:ln>
          <a:solidFill>
            <a:srgbClr val="0070C0"/>
          </a:solidFill>
        </a:ln>
      </dgm:spPr>
      <dgm:t>
        <a:bodyPr/>
        <a:lstStyle/>
        <a:p>
          <a:endParaRPr lang="zh-CN" altLang="en-US"/>
        </a:p>
      </dgm:t>
    </dgm:pt>
    <dgm:pt modelId="{A18CFF32-0DAB-432C-9B3A-B12F31561C5B}">
      <dgm:prSet phldrT="[文本]" custT="1"/>
      <dgm:spPr>
        <a:ln>
          <a:solidFill>
            <a:schemeClr val="accent2"/>
          </a:solidFill>
        </a:ln>
      </dgm:spPr>
      <dgm:t>
        <a:bodyPr/>
        <a:lstStyle/>
        <a:p>
          <a:pPr>
            <a:lnSpc>
              <a:spcPct val="100000"/>
            </a:lnSpc>
          </a:pPr>
          <a:r>
            <a:rPr lang="zh-CN" altLang="en-US" sz="1400" dirty="0" smtClean="0"/>
            <a:t>实时记录</a:t>
          </a:r>
          <a:endParaRPr lang="zh-CN" altLang="en-US" sz="1400" dirty="0"/>
        </a:p>
      </dgm:t>
    </dgm:pt>
    <dgm:pt modelId="{D400A244-2E63-4364-AF0D-A404B1389805}" cxnId="{7F1357FF-E575-4A0B-B57F-F938A1BBD8D9}" type="parTrans">
      <dgm:prSet/>
      <dgm:spPr/>
      <dgm:t>
        <a:bodyPr/>
        <a:lstStyle/>
        <a:p>
          <a:endParaRPr lang="zh-CN" altLang="en-US"/>
        </a:p>
      </dgm:t>
    </dgm:pt>
    <dgm:pt modelId="{94F2C1AB-0E63-41BD-AAFB-B54251E3F74B}" cxnId="{7F1357FF-E575-4A0B-B57F-F938A1BBD8D9}" type="sibTrans">
      <dgm:prSet/>
      <dgm:spPr/>
      <dgm:t>
        <a:bodyPr/>
        <a:lstStyle/>
        <a:p>
          <a:endParaRPr lang="zh-CN" altLang="en-US"/>
        </a:p>
      </dgm:t>
    </dgm:pt>
    <dgm:pt modelId="{F812B3CB-D8B4-4AE0-882A-A5C533770BD5}">
      <dgm:prSet phldrT="[文本]" custT="1"/>
      <dgm:spPr>
        <a:solidFill>
          <a:srgbClr val="002060"/>
        </a:solidFill>
      </dgm:spPr>
      <dgm:t>
        <a:bodyPr/>
        <a:lstStyle/>
        <a:p>
          <a:r>
            <a:rPr lang="zh-CN" altLang="en-US" sz="2000" dirty="0" smtClean="0">
              <a:latin typeface="微软雅黑" panose="020B0503020204020204" pitchFamily="34" charset="-122"/>
              <a:ea typeface="微软雅黑" panose="020B0503020204020204" pitchFamily="34" charset="-122"/>
            </a:rPr>
            <a:t>资产定位</a:t>
          </a:r>
          <a:endParaRPr lang="zh-CN" altLang="en-US" sz="2000" dirty="0">
            <a:latin typeface="微软雅黑" panose="020B0503020204020204" pitchFamily="34" charset="-122"/>
            <a:ea typeface="微软雅黑" panose="020B0503020204020204" pitchFamily="34" charset="-122"/>
          </a:endParaRPr>
        </a:p>
      </dgm:t>
    </dgm:pt>
    <dgm:pt modelId="{C5863273-CD1A-4D50-9F50-EEE7055B2337}" cxnId="{33D39271-0931-49E2-AE11-E892B8F3CDD7}" type="parTrans">
      <dgm:prSet/>
      <dgm:spPr/>
      <dgm:t>
        <a:bodyPr/>
        <a:lstStyle/>
        <a:p>
          <a:endParaRPr lang="zh-CN" altLang="en-US"/>
        </a:p>
      </dgm:t>
    </dgm:pt>
    <dgm:pt modelId="{C216AD6F-D57B-4E19-A0FD-F9E2D2C23E34}" cxnId="{33D39271-0931-49E2-AE11-E892B8F3CDD7}" type="sibTrans">
      <dgm:prSet/>
      <dgm:spPr>
        <a:ln>
          <a:solidFill>
            <a:srgbClr val="0070C0"/>
          </a:solidFill>
        </a:ln>
      </dgm:spPr>
      <dgm:t>
        <a:bodyPr/>
        <a:lstStyle/>
        <a:p>
          <a:endParaRPr lang="zh-CN" altLang="en-US"/>
        </a:p>
      </dgm:t>
    </dgm:pt>
    <dgm:pt modelId="{268F5E6B-5C0A-48DC-80ED-5EC0B4DA5AD0}">
      <dgm:prSet phldrT="[文本]" custT="1"/>
      <dgm:spPr>
        <a:ln>
          <a:solidFill>
            <a:schemeClr val="accent2"/>
          </a:solidFill>
        </a:ln>
      </dgm:spPr>
      <dgm:t>
        <a:bodyPr/>
        <a:lstStyle/>
        <a:p>
          <a:pPr>
            <a:lnSpc>
              <a:spcPct val="100000"/>
            </a:lnSpc>
          </a:pPr>
          <a:r>
            <a:rPr lang="zh-CN" altLang="en-US" sz="1400" dirty="0" smtClean="0"/>
            <a:t>物品流动记录</a:t>
          </a:r>
          <a:endParaRPr lang="zh-CN" altLang="en-US" sz="1400" dirty="0"/>
        </a:p>
      </dgm:t>
    </dgm:pt>
    <dgm:pt modelId="{EFE4FB1B-597B-4FC5-82A4-9BD122DABD1B}" cxnId="{D1B72958-0360-440D-BEE1-6CDE1C4F9B76}" type="parTrans">
      <dgm:prSet/>
      <dgm:spPr/>
      <dgm:t>
        <a:bodyPr/>
        <a:lstStyle/>
        <a:p>
          <a:endParaRPr lang="zh-CN" altLang="en-US"/>
        </a:p>
      </dgm:t>
    </dgm:pt>
    <dgm:pt modelId="{1C2A1890-BBF0-4754-A8E8-158358496491}" cxnId="{D1B72958-0360-440D-BEE1-6CDE1C4F9B76}" type="sibTrans">
      <dgm:prSet/>
      <dgm:spPr/>
      <dgm:t>
        <a:bodyPr/>
        <a:lstStyle/>
        <a:p>
          <a:endParaRPr lang="zh-CN" altLang="en-US"/>
        </a:p>
      </dgm:t>
    </dgm:pt>
    <dgm:pt modelId="{33931642-B330-4EF4-86B3-5E64FB3D9957}">
      <dgm:prSet phldrT="[文本]" custT="1"/>
      <dgm:spPr>
        <a:solidFill>
          <a:srgbClr val="002060"/>
        </a:solidFill>
      </dgm:spPr>
      <dgm:t>
        <a:bodyPr/>
        <a:lstStyle/>
        <a:p>
          <a:r>
            <a:rPr lang="zh-CN" altLang="en-US" sz="2000" dirty="0" smtClean="0">
              <a:latin typeface="微软雅黑" panose="020B0503020204020204" pitchFamily="34" charset="-122"/>
              <a:ea typeface="微软雅黑" panose="020B0503020204020204" pitchFamily="34" charset="-122"/>
            </a:rPr>
            <a:t>使用统计</a:t>
          </a:r>
          <a:endParaRPr lang="zh-CN" altLang="en-US" sz="2000" dirty="0">
            <a:latin typeface="微软雅黑" panose="020B0503020204020204" pitchFamily="34" charset="-122"/>
            <a:ea typeface="微软雅黑" panose="020B0503020204020204" pitchFamily="34" charset="-122"/>
          </a:endParaRPr>
        </a:p>
      </dgm:t>
    </dgm:pt>
    <dgm:pt modelId="{3A842D0F-DCD4-4692-8D7C-CDA4A006860B}" cxnId="{7ED01664-2C05-4519-B5AF-7A88EC1E05F9}" type="parTrans">
      <dgm:prSet/>
      <dgm:spPr/>
      <dgm:t>
        <a:bodyPr/>
        <a:lstStyle/>
        <a:p>
          <a:endParaRPr lang="zh-CN" altLang="en-US"/>
        </a:p>
      </dgm:t>
    </dgm:pt>
    <dgm:pt modelId="{6BD8680C-FB29-4210-AED1-B00108ACE511}" cxnId="{7ED01664-2C05-4519-B5AF-7A88EC1E05F9}" type="sibTrans">
      <dgm:prSet/>
      <dgm:spPr>
        <a:ln>
          <a:solidFill>
            <a:srgbClr val="0070C0"/>
          </a:solidFill>
        </a:ln>
      </dgm:spPr>
      <dgm:t>
        <a:bodyPr/>
        <a:lstStyle/>
        <a:p>
          <a:endParaRPr lang="zh-CN" altLang="en-US"/>
        </a:p>
      </dgm:t>
    </dgm:pt>
    <dgm:pt modelId="{29C32357-B957-4187-A9F2-1977AAFA6BF5}">
      <dgm:prSet phldrT="[文本]" custT="1"/>
      <dgm:spPr>
        <a:ln>
          <a:solidFill>
            <a:schemeClr val="accent2"/>
          </a:solidFill>
        </a:ln>
      </dgm:spPr>
      <dgm:t>
        <a:bodyPr/>
        <a:lstStyle/>
        <a:p>
          <a:pPr>
            <a:lnSpc>
              <a:spcPct val="100000"/>
            </a:lnSpc>
          </a:pPr>
          <a:r>
            <a:rPr lang="zh-CN" altLang="en-US" sz="1400" dirty="0" smtClean="0"/>
            <a:t>资产清查盘点</a:t>
          </a:r>
          <a:endParaRPr lang="zh-CN" altLang="en-US" sz="1400" dirty="0"/>
        </a:p>
      </dgm:t>
    </dgm:pt>
    <dgm:pt modelId="{225B55ED-63C2-4387-847C-7D6DDF540597}" cxnId="{07D19A29-9FAD-4F9B-8263-7A4A85EFD619}" type="parTrans">
      <dgm:prSet/>
      <dgm:spPr/>
      <dgm:t>
        <a:bodyPr/>
        <a:lstStyle/>
        <a:p>
          <a:endParaRPr lang="zh-CN" altLang="en-US"/>
        </a:p>
      </dgm:t>
    </dgm:pt>
    <dgm:pt modelId="{718C610B-94EF-4BC6-A60A-3ABA12F825D7}" cxnId="{07D19A29-9FAD-4F9B-8263-7A4A85EFD619}" type="sibTrans">
      <dgm:prSet/>
      <dgm:spPr/>
      <dgm:t>
        <a:bodyPr/>
        <a:lstStyle/>
        <a:p>
          <a:endParaRPr lang="zh-CN" altLang="en-US"/>
        </a:p>
      </dgm:t>
    </dgm:pt>
    <dgm:pt modelId="{782BBDD9-EA68-442E-9179-351E70F1757D}">
      <dgm:prSet phldrT="[文本]" custT="1"/>
      <dgm:spPr>
        <a:solidFill>
          <a:srgbClr val="002060"/>
        </a:solidFill>
      </dgm:spPr>
      <dgm:t>
        <a:bodyPr/>
        <a:lstStyle/>
        <a:p>
          <a:r>
            <a:rPr lang="zh-CN" altLang="en-US" sz="2000" dirty="0" smtClean="0">
              <a:latin typeface="微软雅黑" panose="020B0503020204020204" pitchFamily="34" charset="-122"/>
              <a:ea typeface="微软雅黑" panose="020B0503020204020204" pitchFamily="34" charset="-122"/>
            </a:rPr>
            <a:t>清查盘点</a:t>
          </a:r>
          <a:endParaRPr lang="zh-CN" altLang="en-US" sz="2000" dirty="0">
            <a:latin typeface="微软雅黑" panose="020B0503020204020204" pitchFamily="34" charset="-122"/>
            <a:ea typeface="微软雅黑" panose="020B0503020204020204" pitchFamily="34" charset="-122"/>
          </a:endParaRPr>
        </a:p>
      </dgm:t>
    </dgm:pt>
    <dgm:pt modelId="{B49019F0-CCCA-40E6-B0DD-15EB5C580AE5}" cxnId="{5A2358D9-C453-42BB-93E3-5ED008E31CDB}" type="parTrans">
      <dgm:prSet/>
      <dgm:spPr/>
      <dgm:t>
        <a:bodyPr/>
        <a:lstStyle/>
        <a:p>
          <a:endParaRPr lang="zh-CN" altLang="en-US"/>
        </a:p>
      </dgm:t>
    </dgm:pt>
    <dgm:pt modelId="{52555A9C-4EF2-4F17-B6E4-83347F64A295}" cxnId="{5A2358D9-C453-42BB-93E3-5ED008E31CDB}" type="sibTrans">
      <dgm:prSet/>
      <dgm:spPr/>
      <dgm:t>
        <a:bodyPr/>
        <a:lstStyle/>
        <a:p>
          <a:endParaRPr lang="zh-CN" altLang="en-US"/>
        </a:p>
      </dgm:t>
    </dgm:pt>
    <dgm:pt modelId="{A9EF505B-444B-457E-ACA5-09597C0B506D}">
      <dgm:prSet phldrT="[文本]" custT="1"/>
      <dgm:spPr>
        <a:ln>
          <a:solidFill>
            <a:schemeClr val="accent2"/>
          </a:solidFill>
        </a:ln>
      </dgm:spPr>
      <dgm:t>
        <a:bodyPr/>
        <a:lstStyle/>
        <a:p>
          <a:pPr>
            <a:lnSpc>
              <a:spcPct val="100000"/>
            </a:lnSpc>
          </a:pPr>
          <a:r>
            <a:rPr lang="zh-CN" altLang="en-US" sz="1400" dirty="0" smtClean="0"/>
            <a:t>物品使用率统计</a:t>
          </a:r>
          <a:endParaRPr lang="zh-CN" altLang="en-US" sz="1400" dirty="0"/>
        </a:p>
      </dgm:t>
    </dgm:pt>
    <dgm:pt modelId="{D6E8C0B7-7884-4178-863D-E3FA9C27CAD4}" cxnId="{16599F5C-7EB2-43DA-AFE7-6831BB905661}" type="parTrans">
      <dgm:prSet/>
      <dgm:spPr/>
      <dgm:t>
        <a:bodyPr/>
        <a:lstStyle/>
        <a:p>
          <a:endParaRPr lang="zh-CN" altLang="en-US"/>
        </a:p>
      </dgm:t>
    </dgm:pt>
    <dgm:pt modelId="{2CF2B1A3-4D41-41EE-8BF9-EFBCEC3BDF75}" cxnId="{16599F5C-7EB2-43DA-AFE7-6831BB905661}" type="sibTrans">
      <dgm:prSet/>
      <dgm:spPr/>
      <dgm:t>
        <a:bodyPr/>
        <a:lstStyle/>
        <a:p>
          <a:endParaRPr lang="zh-CN" altLang="en-US"/>
        </a:p>
      </dgm:t>
    </dgm:pt>
    <dgm:pt modelId="{7C61755C-EFDB-4125-A000-2754CEDC8B94}">
      <dgm:prSet phldrT="[文本]" custT="1"/>
      <dgm:spPr>
        <a:ln>
          <a:solidFill>
            <a:schemeClr val="accent2"/>
          </a:solidFill>
        </a:ln>
      </dgm:spPr>
      <dgm:t>
        <a:bodyPr/>
        <a:lstStyle/>
        <a:p>
          <a:pPr>
            <a:lnSpc>
              <a:spcPct val="100000"/>
            </a:lnSpc>
          </a:pPr>
          <a:r>
            <a:rPr lang="zh-CN" altLang="en-US" sz="1400" dirty="0" smtClean="0"/>
            <a:t>物品移动路径</a:t>
          </a:r>
          <a:endParaRPr lang="zh-CN" altLang="en-US" sz="1400" dirty="0"/>
        </a:p>
      </dgm:t>
    </dgm:pt>
    <dgm:pt modelId="{E65187A6-7DD8-4543-A71B-A07BA8A76C7A}" cxnId="{8E8695F1-D3D7-481D-8724-0BAB86AA6CF9}" type="parTrans">
      <dgm:prSet/>
      <dgm:spPr/>
      <dgm:t>
        <a:bodyPr/>
        <a:lstStyle/>
        <a:p>
          <a:endParaRPr lang="zh-CN" altLang="en-US"/>
        </a:p>
      </dgm:t>
    </dgm:pt>
    <dgm:pt modelId="{2EF0B602-6AA6-4A9A-8EC2-F187188F7CD9}" cxnId="{8E8695F1-D3D7-481D-8724-0BAB86AA6CF9}" type="sibTrans">
      <dgm:prSet/>
      <dgm:spPr/>
      <dgm:t>
        <a:bodyPr/>
        <a:lstStyle/>
        <a:p>
          <a:endParaRPr lang="zh-CN" altLang="en-US"/>
        </a:p>
      </dgm:t>
    </dgm:pt>
    <dgm:pt modelId="{BCC7486B-B597-44F0-9867-D6EE154062A3}">
      <dgm:prSet phldrT="[文本]" custT="1"/>
      <dgm:spPr>
        <a:ln>
          <a:solidFill>
            <a:schemeClr val="accent2"/>
          </a:solidFill>
        </a:ln>
      </dgm:spPr>
      <dgm:t>
        <a:bodyPr/>
        <a:lstStyle/>
        <a:p>
          <a:pPr>
            <a:lnSpc>
              <a:spcPct val="100000"/>
            </a:lnSpc>
          </a:pPr>
          <a:r>
            <a:rPr lang="zh-CN" altLang="en-US" sz="1400" dirty="0" smtClean="0"/>
            <a:t>异常报警</a:t>
          </a:r>
          <a:endParaRPr lang="zh-CN" altLang="en-US" sz="1400" dirty="0"/>
        </a:p>
      </dgm:t>
    </dgm:pt>
    <dgm:pt modelId="{E92C614D-67E1-4988-8CC2-7DE61328A8C2}" cxnId="{2290DD93-E843-4A71-A54D-7E6F4CE17523}" type="parTrans">
      <dgm:prSet/>
      <dgm:spPr/>
      <dgm:t>
        <a:bodyPr/>
        <a:lstStyle/>
        <a:p>
          <a:endParaRPr lang="zh-CN" altLang="en-US"/>
        </a:p>
      </dgm:t>
    </dgm:pt>
    <dgm:pt modelId="{A9CFB6BA-3CF5-4B62-91BF-3F151C898376}" cxnId="{2290DD93-E843-4A71-A54D-7E6F4CE17523}" type="sibTrans">
      <dgm:prSet/>
      <dgm:spPr/>
      <dgm:t>
        <a:bodyPr/>
        <a:lstStyle/>
        <a:p>
          <a:endParaRPr lang="zh-CN" altLang="en-US"/>
        </a:p>
      </dgm:t>
    </dgm:pt>
    <dgm:pt modelId="{8E36AE29-55F6-4353-95BC-498AFFC4C6D0}">
      <dgm:prSet phldrT="[文本]" custT="1"/>
      <dgm:spPr>
        <a:ln>
          <a:solidFill>
            <a:schemeClr val="accent2"/>
          </a:solidFill>
        </a:ln>
      </dgm:spPr>
      <dgm:t>
        <a:bodyPr/>
        <a:lstStyle/>
        <a:p>
          <a:pPr>
            <a:lnSpc>
              <a:spcPct val="100000"/>
            </a:lnSpc>
          </a:pPr>
          <a:r>
            <a:rPr lang="zh-CN" altLang="en-US" sz="1400" dirty="0" smtClean="0"/>
            <a:t>定位查找</a:t>
          </a:r>
          <a:endParaRPr lang="zh-CN" altLang="en-US" sz="1400" dirty="0"/>
        </a:p>
      </dgm:t>
    </dgm:pt>
    <dgm:pt modelId="{3F29C5DD-A16E-43F0-8514-B84641F70BCB}" cxnId="{4788E0BA-1F88-4514-8781-5F5C227A6EB9}" type="parTrans">
      <dgm:prSet/>
      <dgm:spPr/>
      <dgm:t>
        <a:bodyPr/>
        <a:lstStyle/>
        <a:p>
          <a:endParaRPr lang="zh-CN" altLang="en-US"/>
        </a:p>
      </dgm:t>
    </dgm:pt>
    <dgm:pt modelId="{55C72280-F0EB-4E3A-AC81-94559030C8A7}" cxnId="{4788E0BA-1F88-4514-8781-5F5C227A6EB9}" type="sibTrans">
      <dgm:prSet/>
      <dgm:spPr/>
      <dgm:t>
        <a:bodyPr/>
        <a:lstStyle/>
        <a:p>
          <a:endParaRPr lang="zh-CN" altLang="en-US"/>
        </a:p>
      </dgm:t>
    </dgm:pt>
    <dgm:pt modelId="{2FB8D22F-C52F-4C54-A692-6F6F43D3CE0E}">
      <dgm:prSet phldrT="[文本]" custT="1"/>
      <dgm:spPr>
        <a:ln>
          <a:solidFill>
            <a:schemeClr val="accent2"/>
          </a:solidFill>
        </a:ln>
      </dgm:spPr>
      <dgm:t>
        <a:bodyPr/>
        <a:lstStyle/>
        <a:p>
          <a:pPr>
            <a:lnSpc>
              <a:spcPct val="100000"/>
            </a:lnSpc>
          </a:pPr>
          <a:endParaRPr lang="zh-CN" altLang="en-US" sz="1400" dirty="0"/>
        </a:p>
      </dgm:t>
    </dgm:pt>
    <dgm:pt modelId="{A468139D-3185-4929-8F46-492F4E487A2D}" cxnId="{FB09C5BD-352B-4F29-8DF8-DA763549E9E0}" type="parTrans">
      <dgm:prSet/>
      <dgm:spPr/>
      <dgm:t>
        <a:bodyPr/>
        <a:lstStyle/>
        <a:p>
          <a:endParaRPr lang="zh-CN" altLang="en-US"/>
        </a:p>
      </dgm:t>
    </dgm:pt>
    <dgm:pt modelId="{E7916153-EA75-4EE4-99DF-3D86ABF7032F}" cxnId="{FB09C5BD-352B-4F29-8DF8-DA763549E9E0}" type="sibTrans">
      <dgm:prSet/>
      <dgm:spPr/>
      <dgm:t>
        <a:bodyPr/>
        <a:lstStyle/>
        <a:p>
          <a:endParaRPr lang="zh-CN" altLang="en-US"/>
        </a:p>
      </dgm:t>
    </dgm:pt>
    <dgm:pt modelId="{C2C8CC27-FA65-4F3D-8173-5DD835878EEA}">
      <dgm:prSet phldrT="[文本]" custT="1"/>
      <dgm:spPr>
        <a:ln>
          <a:solidFill>
            <a:schemeClr val="accent2"/>
          </a:solidFill>
        </a:ln>
      </dgm:spPr>
      <dgm:t>
        <a:bodyPr/>
        <a:lstStyle/>
        <a:p>
          <a:pPr>
            <a:lnSpc>
              <a:spcPct val="100000"/>
            </a:lnSpc>
          </a:pPr>
          <a:r>
            <a:rPr lang="zh-CN" altLang="en-US" sz="1400" dirty="0" smtClean="0"/>
            <a:t>使用人员统计</a:t>
          </a:r>
          <a:endParaRPr lang="zh-CN" altLang="en-US" sz="1400" dirty="0"/>
        </a:p>
      </dgm:t>
    </dgm:pt>
    <dgm:pt modelId="{5688F08C-9189-4D9E-99C5-49DA1A22ECEA}" cxnId="{D639D7F8-95A8-4FFB-AE63-8413203C7A42}" type="parTrans">
      <dgm:prSet/>
      <dgm:spPr/>
      <dgm:t>
        <a:bodyPr/>
        <a:lstStyle/>
        <a:p>
          <a:endParaRPr lang="zh-CN" altLang="en-US"/>
        </a:p>
      </dgm:t>
    </dgm:pt>
    <dgm:pt modelId="{4DC91BAB-C911-4F9D-A022-981AA64CC476}" cxnId="{D639D7F8-95A8-4FFB-AE63-8413203C7A42}" type="sibTrans">
      <dgm:prSet/>
      <dgm:spPr/>
      <dgm:t>
        <a:bodyPr/>
        <a:lstStyle/>
        <a:p>
          <a:endParaRPr lang="zh-CN" altLang="en-US"/>
        </a:p>
      </dgm:t>
    </dgm:pt>
    <dgm:pt modelId="{134506FB-23E5-4811-961D-1785F4A8C05C}">
      <dgm:prSet phldrT="[文本]" custT="1"/>
      <dgm:spPr>
        <a:ln>
          <a:solidFill>
            <a:schemeClr val="accent2"/>
          </a:solidFill>
        </a:ln>
      </dgm:spPr>
      <dgm:t>
        <a:bodyPr/>
        <a:lstStyle/>
        <a:p>
          <a:pPr>
            <a:lnSpc>
              <a:spcPct val="100000"/>
            </a:lnSpc>
          </a:pPr>
          <a:r>
            <a:rPr lang="zh-CN" altLang="en-US" sz="1400" dirty="0" smtClean="0"/>
            <a:t>使用状态统计</a:t>
          </a:r>
          <a:endParaRPr lang="zh-CN" altLang="en-US" sz="1400" dirty="0"/>
        </a:p>
      </dgm:t>
    </dgm:pt>
    <dgm:pt modelId="{73AAB34C-D5B8-4FD1-BB23-04579107C57A}" cxnId="{DFFB13CB-CDE9-40A9-B753-C0BF63784E06}" type="parTrans">
      <dgm:prSet/>
      <dgm:spPr/>
      <dgm:t>
        <a:bodyPr/>
        <a:lstStyle/>
        <a:p>
          <a:endParaRPr lang="zh-CN" altLang="en-US"/>
        </a:p>
      </dgm:t>
    </dgm:pt>
    <dgm:pt modelId="{FA0D4A97-02E5-4342-B3C0-E188EEB22F0A}" cxnId="{DFFB13CB-CDE9-40A9-B753-C0BF63784E06}" type="sibTrans">
      <dgm:prSet/>
      <dgm:spPr/>
      <dgm:t>
        <a:bodyPr/>
        <a:lstStyle/>
        <a:p>
          <a:endParaRPr lang="zh-CN" altLang="en-US"/>
        </a:p>
      </dgm:t>
    </dgm:pt>
    <dgm:pt modelId="{86DA8708-CF15-40D5-8D3E-FE74A6646B0E}">
      <dgm:prSet phldrT="[文本]" custT="1"/>
      <dgm:spPr>
        <a:ln>
          <a:solidFill>
            <a:schemeClr val="accent2"/>
          </a:solidFill>
        </a:ln>
      </dgm:spPr>
      <dgm:t>
        <a:bodyPr/>
        <a:lstStyle/>
        <a:p>
          <a:pPr>
            <a:lnSpc>
              <a:spcPct val="100000"/>
            </a:lnSpc>
          </a:pPr>
          <a:endParaRPr lang="zh-CN" altLang="en-US" sz="1400" dirty="0"/>
        </a:p>
      </dgm:t>
    </dgm:pt>
    <dgm:pt modelId="{8089B934-6A8C-45CE-9BE6-25CA2EAA0073}" cxnId="{7C6D6C07-BC9B-4598-8516-B3961EBCD7E4}" type="parTrans">
      <dgm:prSet/>
      <dgm:spPr/>
      <dgm:t>
        <a:bodyPr/>
        <a:lstStyle/>
        <a:p>
          <a:endParaRPr lang="zh-CN" altLang="en-US"/>
        </a:p>
      </dgm:t>
    </dgm:pt>
    <dgm:pt modelId="{B38B3E1F-2608-4987-9278-D5A945B04D00}" cxnId="{7C6D6C07-BC9B-4598-8516-B3961EBCD7E4}" type="sibTrans">
      <dgm:prSet/>
      <dgm:spPr/>
      <dgm:t>
        <a:bodyPr/>
        <a:lstStyle/>
        <a:p>
          <a:endParaRPr lang="zh-CN" altLang="en-US"/>
        </a:p>
      </dgm:t>
    </dgm:pt>
    <dgm:pt modelId="{B26963D9-C4A7-424F-AC85-0D1E4AD1E448}">
      <dgm:prSet phldrT="[文本]" custT="1"/>
      <dgm:spPr>
        <a:ln>
          <a:solidFill>
            <a:schemeClr val="accent2"/>
          </a:solidFill>
        </a:ln>
      </dgm:spPr>
      <dgm:t>
        <a:bodyPr/>
        <a:lstStyle/>
        <a:p>
          <a:pPr>
            <a:lnSpc>
              <a:spcPct val="100000"/>
            </a:lnSpc>
          </a:pPr>
          <a:r>
            <a:rPr lang="zh-CN" altLang="en-US" sz="1400" dirty="0" smtClean="0"/>
            <a:t>物品信息变更</a:t>
          </a:r>
          <a:endParaRPr lang="zh-CN" altLang="en-US" sz="1400" dirty="0"/>
        </a:p>
      </dgm:t>
    </dgm:pt>
    <dgm:pt modelId="{7E578262-3E1E-4A21-B0F5-D31B90EB16F3}" cxnId="{239C647E-4745-454C-9070-3B041099D66E}" type="parTrans">
      <dgm:prSet/>
      <dgm:spPr/>
      <dgm:t>
        <a:bodyPr/>
        <a:lstStyle/>
        <a:p>
          <a:endParaRPr lang="zh-CN" altLang="en-US"/>
        </a:p>
      </dgm:t>
    </dgm:pt>
    <dgm:pt modelId="{FAC34A0E-BBF0-4A32-B380-FF60F2D751B7}" cxnId="{239C647E-4745-454C-9070-3B041099D66E}" type="sibTrans">
      <dgm:prSet/>
      <dgm:spPr/>
      <dgm:t>
        <a:bodyPr/>
        <a:lstStyle/>
        <a:p>
          <a:endParaRPr lang="zh-CN" altLang="en-US"/>
        </a:p>
      </dgm:t>
    </dgm:pt>
    <dgm:pt modelId="{47EED3C3-462D-462E-B967-370468EC21E4}">
      <dgm:prSet phldrT="[文本]" custT="1"/>
      <dgm:spPr>
        <a:ln>
          <a:solidFill>
            <a:schemeClr val="accent2"/>
          </a:solidFill>
        </a:ln>
      </dgm:spPr>
      <dgm:t>
        <a:bodyPr/>
        <a:lstStyle/>
        <a:p>
          <a:pPr>
            <a:lnSpc>
              <a:spcPct val="100000"/>
            </a:lnSpc>
          </a:pPr>
          <a:r>
            <a:rPr lang="zh-CN" altLang="en-US" sz="1400" dirty="0" smtClean="0"/>
            <a:t>物品信息核查</a:t>
          </a:r>
          <a:endParaRPr lang="zh-CN" altLang="en-US" sz="1400" dirty="0"/>
        </a:p>
      </dgm:t>
    </dgm:pt>
    <dgm:pt modelId="{4FE9BC1F-ECAF-4F0D-9DB8-F7D39CB0FB85}" cxnId="{529C4346-5C53-409F-B09B-ED4C4EEA3901}" type="parTrans">
      <dgm:prSet/>
      <dgm:spPr/>
      <dgm:t>
        <a:bodyPr/>
        <a:lstStyle/>
        <a:p>
          <a:endParaRPr lang="zh-CN" altLang="en-US"/>
        </a:p>
      </dgm:t>
    </dgm:pt>
    <dgm:pt modelId="{67776617-8302-45B8-B137-155BBD4F67B8}" cxnId="{529C4346-5C53-409F-B09B-ED4C4EEA3901}" type="sibTrans">
      <dgm:prSet/>
      <dgm:spPr/>
      <dgm:t>
        <a:bodyPr/>
        <a:lstStyle/>
        <a:p>
          <a:endParaRPr lang="zh-CN" altLang="en-US"/>
        </a:p>
      </dgm:t>
    </dgm:pt>
    <dgm:pt modelId="{A7FFCD6E-3ACC-4C0E-9AA9-F87014B2ED96}">
      <dgm:prSet phldrT="[文本]" custT="1"/>
      <dgm:spPr>
        <a:ln>
          <a:solidFill>
            <a:schemeClr val="accent2"/>
          </a:solidFill>
        </a:ln>
      </dgm:spPr>
      <dgm:t>
        <a:bodyPr/>
        <a:lstStyle/>
        <a:p>
          <a:pPr>
            <a:lnSpc>
              <a:spcPct val="100000"/>
            </a:lnSpc>
          </a:pPr>
          <a:r>
            <a:rPr lang="zh-CN" altLang="en-US" sz="1400" dirty="0" smtClean="0"/>
            <a:t>物资调拨</a:t>
          </a:r>
          <a:endParaRPr lang="zh-CN" altLang="en-US" sz="1400" dirty="0"/>
        </a:p>
      </dgm:t>
    </dgm:pt>
    <dgm:pt modelId="{CCC7A009-9257-4E22-9AEC-2C67C96CCABE}" cxnId="{2A5AF485-37DB-4E1B-B349-4D95769C0F94}" type="parTrans">
      <dgm:prSet/>
      <dgm:spPr/>
      <dgm:t>
        <a:bodyPr/>
        <a:lstStyle/>
        <a:p>
          <a:endParaRPr lang="zh-CN" altLang="en-US"/>
        </a:p>
      </dgm:t>
    </dgm:pt>
    <dgm:pt modelId="{016588CE-6765-47FD-86C8-346D182AF954}" cxnId="{2A5AF485-37DB-4E1B-B349-4D95769C0F94}" type="sibTrans">
      <dgm:prSet/>
      <dgm:spPr/>
      <dgm:t>
        <a:bodyPr/>
        <a:lstStyle/>
        <a:p>
          <a:endParaRPr lang="zh-CN" altLang="en-US"/>
        </a:p>
      </dgm:t>
    </dgm:pt>
    <dgm:pt modelId="{0679C473-7D38-4620-B65F-4CD73B62175E}" type="pres">
      <dgm:prSet presAssocID="{D14B0BE8-8336-498A-A71A-F035380C7EE5}" presName="Name0" presStyleCnt="0">
        <dgm:presLayoutVars>
          <dgm:dir/>
          <dgm:animLvl val="lvl"/>
          <dgm:resizeHandles val="exact"/>
        </dgm:presLayoutVars>
      </dgm:prSet>
      <dgm:spPr/>
      <dgm:t>
        <a:bodyPr/>
        <a:lstStyle/>
        <a:p>
          <a:endParaRPr lang="zh-CN" altLang="en-US"/>
        </a:p>
      </dgm:t>
    </dgm:pt>
    <dgm:pt modelId="{B0EBD035-1F87-4725-B684-97972E671FD3}" type="pres">
      <dgm:prSet presAssocID="{D14B0BE8-8336-498A-A71A-F035380C7EE5}" presName="tSp" presStyleCnt="0"/>
      <dgm:spPr/>
    </dgm:pt>
    <dgm:pt modelId="{CFC59373-A282-465B-A3B1-06E147F4025A}" type="pres">
      <dgm:prSet presAssocID="{D14B0BE8-8336-498A-A71A-F035380C7EE5}" presName="bSp" presStyleCnt="0"/>
      <dgm:spPr/>
    </dgm:pt>
    <dgm:pt modelId="{50855FEF-9226-45B6-8CCC-D27BB267A69E}" type="pres">
      <dgm:prSet presAssocID="{D14B0BE8-8336-498A-A71A-F035380C7EE5}" presName="process" presStyleCnt="0"/>
      <dgm:spPr/>
    </dgm:pt>
    <dgm:pt modelId="{DCA300A7-8F41-4625-9EC1-682E3E49B998}" type="pres">
      <dgm:prSet presAssocID="{C978B423-4DFF-4CE1-BF98-9A40BACE65CD}" presName="composite1" presStyleCnt="0"/>
      <dgm:spPr/>
    </dgm:pt>
    <dgm:pt modelId="{656A57E9-8E4C-47EA-926E-AF863CA12D79}" type="pres">
      <dgm:prSet presAssocID="{C978B423-4DFF-4CE1-BF98-9A40BACE65CD}" presName="dummyNode1" presStyleLbl="node1" presStyleIdx="0" presStyleCnt="4"/>
      <dgm:spPr/>
    </dgm:pt>
    <dgm:pt modelId="{1D7E72CF-E0B6-4D90-BA38-6283DAF0E82C}" type="pres">
      <dgm:prSet presAssocID="{C978B423-4DFF-4CE1-BF98-9A40BACE65CD}" presName="childNode1" presStyleLbl="bgAcc1" presStyleIdx="0" presStyleCnt="4">
        <dgm:presLayoutVars>
          <dgm:bulletEnabled val="1"/>
        </dgm:presLayoutVars>
      </dgm:prSet>
      <dgm:spPr/>
      <dgm:t>
        <a:bodyPr/>
        <a:lstStyle/>
        <a:p>
          <a:endParaRPr lang="zh-CN" altLang="en-US"/>
        </a:p>
      </dgm:t>
    </dgm:pt>
    <dgm:pt modelId="{710AAF54-47E4-4589-B0B4-408022B0D182}" type="pres">
      <dgm:prSet presAssocID="{C978B423-4DFF-4CE1-BF98-9A40BACE65CD}" presName="childNode1tx" presStyleLbl="bgAcc1" presStyleIdx="0" presStyleCnt="4">
        <dgm:presLayoutVars>
          <dgm:bulletEnabled val="1"/>
        </dgm:presLayoutVars>
      </dgm:prSet>
      <dgm:spPr/>
      <dgm:t>
        <a:bodyPr/>
        <a:lstStyle/>
        <a:p>
          <a:endParaRPr lang="zh-CN" altLang="en-US"/>
        </a:p>
      </dgm:t>
    </dgm:pt>
    <dgm:pt modelId="{E12BFCE9-BAE6-4BB6-8D15-5F083A4F9AF4}" type="pres">
      <dgm:prSet presAssocID="{C978B423-4DFF-4CE1-BF98-9A40BACE65CD}" presName="parentNode1" presStyleLbl="node1" presStyleIdx="0" presStyleCnt="4" custLinFactNeighborY="14517">
        <dgm:presLayoutVars>
          <dgm:chMax val="1"/>
          <dgm:bulletEnabled val="1"/>
        </dgm:presLayoutVars>
      </dgm:prSet>
      <dgm:spPr/>
      <dgm:t>
        <a:bodyPr/>
        <a:lstStyle/>
        <a:p>
          <a:endParaRPr lang="zh-CN" altLang="en-US"/>
        </a:p>
      </dgm:t>
    </dgm:pt>
    <dgm:pt modelId="{554FA4CA-308C-4500-807A-8C0BDCBC8CC4}" type="pres">
      <dgm:prSet presAssocID="{C978B423-4DFF-4CE1-BF98-9A40BACE65CD}" presName="connSite1" presStyleCnt="0"/>
      <dgm:spPr/>
    </dgm:pt>
    <dgm:pt modelId="{B982E054-1ABA-4C1D-95B0-565681AD3D12}" type="pres">
      <dgm:prSet presAssocID="{097BBAF6-88E5-4259-BCA2-602C5CD14037}" presName="Name9" presStyleLbl="sibTrans2D1" presStyleIdx="0" presStyleCnt="3"/>
      <dgm:spPr/>
      <dgm:t>
        <a:bodyPr/>
        <a:lstStyle/>
        <a:p>
          <a:endParaRPr lang="zh-CN" altLang="en-US"/>
        </a:p>
      </dgm:t>
    </dgm:pt>
    <dgm:pt modelId="{BDD21706-7D82-4863-BE0D-C5B7B87EAEF6}" type="pres">
      <dgm:prSet presAssocID="{F812B3CB-D8B4-4AE0-882A-A5C533770BD5}" presName="composite2" presStyleCnt="0"/>
      <dgm:spPr/>
    </dgm:pt>
    <dgm:pt modelId="{1F03AFCD-DF76-45F5-B3DA-BFC644132BA2}" type="pres">
      <dgm:prSet presAssocID="{F812B3CB-D8B4-4AE0-882A-A5C533770BD5}" presName="dummyNode2" presStyleLbl="node1" presStyleIdx="0" presStyleCnt="4"/>
      <dgm:spPr/>
    </dgm:pt>
    <dgm:pt modelId="{B32F64CD-0530-49E5-BC08-6AC2885F8D0D}" type="pres">
      <dgm:prSet presAssocID="{F812B3CB-D8B4-4AE0-882A-A5C533770BD5}" presName="childNode2" presStyleLbl="bgAcc1" presStyleIdx="1" presStyleCnt="4">
        <dgm:presLayoutVars>
          <dgm:bulletEnabled val="1"/>
        </dgm:presLayoutVars>
      </dgm:prSet>
      <dgm:spPr/>
      <dgm:t>
        <a:bodyPr/>
        <a:lstStyle/>
        <a:p>
          <a:endParaRPr lang="zh-CN" altLang="en-US"/>
        </a:p>
      </dgm:t>
    </dgm:pt>
    <dgm:pt modelId="{6A4880CF-F687-4046-874A-17BBAE3600FD}" type="pres">
      <dgm:prSet presAssocID="{F812B3CB-D8B4-4AE0-882A-A5C533770BD5}" presName="childNode2tx" presStyleLbl="bgAcc1" presStyleIdx="1" presStyleCnt="4">
        <dgm:presLayoutVars>
          <dgm:bulletEnabled val="1"/>
        </dgm:presLayoutVars>
      </dgm:prSet>
      <dgm:spPr/>
      <dgm:t>
        <a:bodyPr/>
        <a:lstStyle/>
        <a:p>
          <a:endParaRPr lang="zh-CN" altLang="en-US"/>
        </a:p>
      </dgm:t>
    </dgm:pt>
    <dgm:pt modelId="{8E2B9BC5-5736-4489-9F39-A23AB89591C5}" type="pres">
      <dgm:prSet presAssocID="{F812B3CB-D8B4-4AE0-882A-A5C533770BD5}" presName="parentNode2" presStyleLbl="node1" presStyleIdx="1" presStyleCnt="4" custLinFactNeighborY="-14517">
        <dgm:presLayoutVars>
          <dgm:chMax val="0"/>
          <dgm:bulletEnabled val="1"/>
        </dgm:presLayoutVars>
      </dgm:prSet>
      <dgm:spPr/>
      <dgm:t>
        <a:bodyPr/>
        <a:lstStyle/>
        <a:p>
          <a:endParaRPr lang="zh-CN" altLang="en-US"/>
        </a:p>
      </dgm:t>
    </dgm:pt>
    <dgm:pt modelId="{A8B80EE8-D7C2-470C-80DF-C960C5074F5D}" type="pres">
      <dgm:prSet presAssocID="{F812B3CB-D8B4-4AE0-882A-A5C533770BD5}" presName="connSite2" presStyleCnt="0"/>
      <dgm:spPr/>
    </dgm:pt>
    <dgm:pt modelId="{A3EFB8BA-88DF-4D42-BA67-0388B63D4A49}" type="pres">
      <dgm:prSet presAssocID="{C216AD6F-D57B-4E19-A0FD-F9E2D2C23E34}" presName="Name18" presStyleLbl="sibTrans2D1" presStyleIdx="1" presStyleCnt="3"/>
      <dgm:spPr/>
      <dgm:t>
        <a:bodyPr/>
        <a:lstStyle/>
        <a:p>
          <a:endParaRPr lang="zh-CN" altLang="en-US"/>
        </a:p>
      </dgm:t>
    </dgm:pt>
    <dgm:pt modelId="{775AD001-F40A-46B4-8548-06C0E6A1C073}" type="pres">
      <dgm:prSet presAssocID="{33931642-B330-4EF4-86B3-5E64FB3D9957}" presName="composite1" presStyleCnt="0"/>
      <dgm:spPr/>
    </dgm:pt>
    <dgm:pt modelId="{CE43254C-0AD9-4F6F-A549-10872BE8167A}" type="pres">
      <dgm:prSet presAssocID="{33931642-B330-4EF4-86B3-5E64FB3D9957}" presName="dummyNode1" presStyleLbl="node1" presStyleIdx="1" presStyleCnt="4"/>
      <dgm:spPr/>
    </dgm:pt>
    <dgm:pt modelId="{8E00FE5A-4BE9-4C53-80F0-162C93DD6532}" type="pres">
      <dgm:prSet presAssocID="{33931642-B330-4EF4-86B3-5E64FB3D9957}" presName="childNode1" presStyleLbl="bgAcc1" presStyleIdx="2" presStyleCnt="4">
        <dgm:presLayoutVars>
          <dgm:bulletEnabled val="1"/>
        </dgm:presLayoutVars>
      </dgm:prSet>
      <dgm:spPr/>
      <dgm:t>
        <a:bodyPr/>
        <a:lstStyle/>
        <a:p>
          <a:endParaRPr lang="zh-CN" altLang="en-US"/>
        </a:p>
      </dgm:t>
    </dgm:pt>
    <dgm:pt modelId="{AEAC7DE7-E452-4A27-984E-9D8BAE3554A1}" type="pres">
      <dgm:prSet presAssocID="{33931642-B330-4EF4-86B3-5E64FB3D9957}" presName="childNode1tx" presStyleLbl="bgAcc1" presStyleIdx="2" presStyleCnt="4">
        <dgm:presLayoutVars>
          <dgm:bulletEnabled val="1"/>
        </dgm:presLayoutVars>
      </dgm:prSet>
      <dgm:spPr/>
      <dgm:t>
        <a:bodyPr/>
        <a:lstStyle/>
        <a:p>
          <a:endParaRPr lang="zh-CN" altLang="en-US"/>
        </a:p>
      </dgm:t>
    </dgm:pt>
    <dgm:pt modelId="{32626D3C-183C-4F13-9622-B2BCE607C1F4}" type="pres">
      <dgm:prSet presAssocID="{33931642-B330-4EF4-86B3-5E64FB3D9957}" presName="parentNode1" presStyleLbl="node1" presStyleIdx="2" presStyleCnt="4" custLinFactNeighborY="14517">
        <dgm:presLayoutVars>
          <dgm:chMax val="1"/>
          <dgm:bulletEnabled val="1"/>
        </dgm:presLayoutVars>
      </dgm:prSet>
      <dgm:spPr/>
      <dgm:t>
        <a:bodyPr/>
        <a:lstStyle/>
        <a:p>
          <a:endParaRPr lang="zh-CN" altLang="en-US"/>
        </a:p>
      </dgm:t>
    </dgm:pt>
    <dgm:pt modelId="{AE93E016-8B0C-473D-91E1-EC1F3D8D5DAA}" type="pres">
      <dgm:prSet presAssocID="{33931642-B330-4EF4-86B3-5E64FB3D9957}" presName="connSite1" presStyleCnt="0"/>
      <dgm:spPr/>
    </dgm:pt>
    <dgm:pt modelId="{A005D0F9-DE97-469B-AE80-61BBB4548D70}" type="pres">
      <dgm:prSet presAssocID="{6BD8680C-FB29-4210-AED1-B00108ACE511}" presName="Name9" presStyleLbl="sibTrans2D1" presStyleIdx="2" presStyleCnt="3"/>
      <dgm:spPr/>
      <dgm:t>
        <a:bodyPr/>
        <a:lstStyle/>
        <a:p>
          <a:endParaRPr lang="zh-CN" altLang="en-US"/>
        </a:p>
      </dgm:t>
    </dgm:pt>
    <dgm:pt modelId="{1973DFFC-D990-4007-A8B5-1C4BC7201D34}" type="pres">
      <dgm:prSet presAssocID="{782BBDD9-EA68-442E-9179-351E70F1757D}" presName="composite2" presStyleCnt="0"/>
      <dgm:spPr/>
    </dgm:pt>
    <dgm:pt modelId="{2E207F36-0BC5-44BB-A26D-5EB482F29F4B}" type="pres">
      <dgm:prSet presAssocID="{782BBDD9-EA68-442E-9179-351E70F1757D}" presName="dummyNode2" presStyleLbl="node1" presStyleIdx="2" presStyleCnt="4"/>
      <dgm:spPr/>
    </dgm:pt>
    <dgm:pt modelId="{41113133-E36C-4CFE-A624-6672CAE4CD32}" type="pres">
      <dgm:prSet presAssocID="{782BBDD9-EA68-442E-9179-351E70F1757D}" presName="childNode2" presStyleLbl="bgAcc1" presStyleIdx="3" presStyleCnt="4">
        <dgm:presLayoutVars>
          <dgm:bulletEnabled val="1"/>
        </dgm:presLayoutVars>
      </dgm:prSet>
      <dgm:spPr/>
      <dgm:t>
        <a:bodyPr/>
        <a:lstStyle/>
        <a:p>
          <a:endParaRPr lang="zh-CN" altLang="en-US"/>
        </a:p>
      </dgm:t>
    </dgm:pt>
    <dgm:pt modelId="{5BCB6A32-E2F3-4F17-8023-2BAF03D5524E}" type="pres">
      <dgm:prSet presAssocID="{782BBDD9-EA68-442E-9179-351E70F1757D}" presName="childNode2tx" presStyleLbl="bgAcc1" presStyleIdx="3" presStyleCnt="4">
        <dgm:presLayoutVars>
          <dgm:bulletEnabled val="1"/>
        </dgm:presLayoutVars>
      </dgm:prSet>
      <dgm:spPr/>
      <dgm:t>
        <a:bodyPr/>
        <a:lstStyle/>
        <a:p>
          <a:endParaRPr lang="zh-CN" altLang="en-US"/>
        </a:p>
      </dgm:t>
    </dgm:pt>
    <dgm:pt modelId="{3F4FD122-C2EA-457E-9EA9-A8CB2DDF38B3}" type="pres">
      <dgm:prSet presAssocID="{782BBDD9-EA68-442E-9179-351E70F1757D}" presName="parentNode2" presStyleLbl="node1" presStyleIdx="3" presStyleCnt="4" custLinFactNeighborY="-3859">
        <dgm:presLayoutVars>
          <dgm:chMax val="0"/>
          <dgm:bulletEnabled val="1"/>
        </dgm:presLayoutVars>
      </dgm:prSet>
      <dgm:spPr/>
      <dgm:t>
        <a:bodyPr/>
        <a:lstStyle/>
        <a:p>
          <a:endParaRPr lang="zh-CN" altLang="en-US"/>
        </a:p>
      </dgm:t>
    </dgm:pt>
    <dgm:pt modelId="{9181924B-F2CE-4EAA-AFBE-6563A239962E}" type="pres">
      <dgm:prSet presAssocID="{782BBDD9-EA68-442E-9179-351E70F1757D}" presName="connSite2" presStyleCnt="0"/>
      <dgm:spPr/>
    </dgm:pt>
  </dgm:ptLst>
  <dgm:cxnLst>
    <dgm:cxn modelId="{D1B72958-0360-440D-BEE1-6CDE1C4F9B76}" srcId="{F812B3CB-D8B4-4AE0-882A-A5C533770BD5}" destId="{268F5E6B-5C0A-48DC-80ED-5EC0B4DA5AD0}" srcOrd="0" destOrd="0" parTransId="{EFE4FB1B-597B-4FC5-82A4-9BD122DABD1B}" sibTransId="{1C2A1890-BBF0-4754-A8E8-158358496491}"/>
    <dgm:cxn modelId="{21FD2AEC-FA32-4279-921C-6600588F0571}" type="presOf" srcId="{7C61755C-EFDB-4125-A000-2754CEDC8B94}" destId="{1D7E72CF-E0B6-4D90-BA38-6283DAF0E82C}" srcOrd="0" destOrd="1" presId="urn:microsoft.com/office/officeart/2005/8/layout/hProcess4"/>
    <dgm:cxn modelId="{9AF84AE7-88F9-4F62-B87C-F74BAE6B9E2D}" type="presOf" srcId="{47EED3C3-462D-462E-B967-370468EC21E4}" destId="{5BCB6A32-E2F3-4F17-8023-2BAF03D5524E}" srcOrd="1" destOrd="2" presId="urn:microsoft.com/office/officeart/2005/8/layout/hProcess4"/>
    <dgm:cxn modelId="{393D8216-C873-423F-9FD9-6420814D139F}" type="presOf" srcId="{097BBAF6-88E5-4259-BCA2-602C5CD14037}" destId="{B982E054-1ABA-4C1D-95B0-565681AD3D12}" srcOrd="0" destOrd="0" presId="urn:microsoft.com/office/officeart/2005/8/layout/hProcess4"/>
    <dgm:cxn modelId="{6E559418-4FB3-4811-8696-8A51CEDEBF18}" type="presOf" srcId="{7C61755C-EFDB-4125-A000-2754CEDC8B94}" destId="{710AAF54-47E4-4589-B0B4-408022B0D182}" srcOrd="1" destOrd="1" presId="urn:microsoft.com/office/officeart/2005/8/layout/hProcess4"/>
    <dgm:cxn modelId="{C04604FE-EF01-4D04-B191-E2E6365E066F}" type="presOf" srcId="{C978B423-4DFF-4CE1-BF98-9A40BACE65CD}" destId="{E12BFCE9-BAE6-4BB6-8D15-5F083A4F9AF4}" srcOrd="0" destOrd="0" presId="urn:microsoft.com/office/officeart/2005/8/layout/hProcess4"/>
    <dgm:cxn modelId="{7C463478-F9A2-49C0-90F9-C903C93E8F9E}" type="presOf" srcId="{A9EF505B-444B-457E-ACA5-09597C0B506D}" destId="{8E00FE5A-4BE9-4C53-80F0-162C93DD6532}" srcOrd="0" destOrd="0" presId="urn:microsoft.com/office/officeart/2005/8/layout/hProcess4"/>
    <dgm:cxn modelId="{07D19A29-9FAD-4F9B-8263-7A4A85EFD619}" srcId="{782BBDD9-EA68-442E-9179-351E70F1757D}" destId="{29C32357-B957-4187-A9F2-1977AAFA6BF5}" srcOrd="0" destOrd="0" parTransId="{225B55ED-63C2-4387-847C-7D6DDF540597}" sibTransId="{718C610B-94EF-4BC6-A60A-3ABA12F825D7}"/>
    <dgm:cxn modelId="{80AE02B5-A78F-44E1-B4D8-4676AA5E7370}" type="presOf" srcId="{47EED3C3-462D-462E-B967-370468EC21E4}" destId="{41113133-E36C-4CFE-A624-6672CAE4CD32}" srcOrd="0" destOrd="2" presId="urn:microsoft.com/office/officeart/2005/8/layout/hProcess4"/>
    <dgm:cxn modelId="{9262437E-BD73-4C79-91A2-10BDA8D4A802}" type="presOf" srcId="{8E36AE29-55F6-4353-95BC-498AFFC4C6D0}" destId="{6A4880CF-F687-4046-874A-17BBAE3600FD}" srcOrd="1" destOrd="1" presId="urn:microsoft.com/office/officeart/2005/8/layout/hProcess4"/>
    <dgm:cxn modelId="{D0073328-6E6D-4516-871F-2F8732C85433}" type="presOf" srcId="{86DA8708-CF15-40D5-8D3E-FE74A6646B0E}" destId="{8E00FE5A-4BE9-4C53-80F0-162C93DD6532}" srcOrd="0" destOrd="3" presId="urn:microsoft.com/office/officeart/2005/8/layout/hProcess4"/>
    <dgm:cxn modelId="{DD87ABE6-B3B2-4722-AE2F-FD0F098D8193}" type="presOf" srcId="{33931642-B330-4EF4-86B3-5E64FB3D9957}" destId="{32626D3C-183C-4F13-9622-B2BCE607C1F4}" srcOrd="0" destOrd="0" presId="urn:microsoft.com/office/officeart/2005/8/layout/hProcess4"/>
    <dgm:cxn modelId="{B9CFC203-7EA7-4CB7-86DE-DACC31FD471E}" type="presOf" srcId="{A18CFF32-0DAB-432C-9B3A-B12F31561C5B}" destId="{1D7E72CF-E0B6-4D90-BA38-6283DAF0E82C}" srcOrd="0" destOrd="0" presId="urn:microsoft.com/office/officeart/2005/8/layout/hProcess4"/>
    <dgm:cxn modelId="{16599F5C-7EB2-43DA-AFE7-6831BB905661}" srcId="{33931642-B330-4EF4-86B3-5E64FB3D9957}" destId="{A9EF505B-444B-457E-ACA5-09597C0B506D}" srcOrd="0" destOrd="0" parTransId="{D6E8C0B7-7884-4178-863D-E3FA9C27CAD4}" sibTransId="{2CF2B1A3-4D41-41EE-8BF9-EFBCEC3BDF75}"/>
    <dgm:cxn modelId="{2B8C8C78-38CA-4A4F-8599-8F99F486C78F}" type="presOf" srcId="{A7FFCD6E-3ACC-4C0E-9AA9-F87014B2ED96}" destId="{5BCB6A32-E2F3-4F17-8023-2BAF03D5524E}" srcOrd="1" destOrd="3" presId="urn:microsoft.com/office/officeart/2005/8/layout/hProcess4"/>
    <dgm:cxn modelId="{2EAE4DD2-F572-45A6-A2A5-4D7BF3377A25}" type="presOf" srcId="{D14B0BE8-8336-498A-A71A-F035380C7EE5}" destId="{0679C473-7D38-4620-B65F-4CD73B62175E}" srcOrd="0" destOrd="0" presId="urn:microsoft.com/office/officeart/2005/8/layout/hProcess4"/>
    <dgm:cxn modelId="{248CEFBA-8FFC-4880-B8B8-B7804C13C3F6}" type="presOf" srcId="{6BD8680C-FB29-4210-AED1-B00108ACE511}" destId="{A005D0F9-DE97-469B-AE80-61BBB4548D70}" srcOrd="0" destOrd="0" presId="urn:microsoft.com/office/officeart/2005/8/layout/hProcess4"/>
    <dgm:cxn modelId="{61A62765-D1B8-4AC6-ABB1-13E0A804B840}" type="presOf" srcId="{2FB8D22F-C52F-4C54-A692-6F6F43D3CE0E}" destId="{B32F64CD-0530-49E5-BC08-6AC2885F8D0D}" srcOrd="0" destOrd="2" presId="urn:microsoft.com/office/officeart/2005/8/layout/hProcess4"/>
    <dgm:cxn modelId="{7C6D6C07-BC9B-4598-8516-B3961EBCD7E4}" srcId="{33931642-B330-4EF4-86B3-5E64FB3D9957}" destId="{86DA8708-CF15-40D5-8D3E-FE74A6646B0E}" srcOrd="3" destOrd="0" parTransId="{8089B934-6A8C-45CE-9BE6-25CA2EAA0073}" sibTransId="{B38B3E1F-2608-4987-9278-D5A945B04D00}"/>
    <dgm:cxn modelId="{ED9DFC63-E971-4539-9DF2-C92AF343FA0F}" type="presOf" srcId="{2FB8D22F-C52F-4C54-A692-6F6F43D3CE0E}" destId="{6A4880CF-F687-4046-874A-17BBAE3600FD}" srcOrd="1" destOrd="2" presId="urn:microsoft.com/office/officeart/2005/8/layout/hProcess4"/>
    <dgm:cxn modelId="{528A8D1F-47E9-47C0-A7AF-5401D2993E71}" type="presOf" srcId="{134506FB-23E5-4811-961D-1785F4A8C05C}" destId="{8E00FE5A-4BE9-4C53-80F0-162C93DD6532}" srcOrd="0" destOrd="2" presId="urn:microsoft.com/office/officeart/2005/8/layout/hProcess4"/>
    <dgm:cxn modelId="{BE992F09-AC35-47FF-889A-FBED375E0605}" type="presOf" srcId="{A18CFF32-0DAB-432C-9B3A-B12F31561C5B}" destId="{710AAF54-47E4-4589-B0B4-408022B0D182}" srcOrd="1" destOrd="0" presId="urn:microsoft.com/office/officeart/2005/8/layout/hProcess4"/>
    <dgm:cxn modelId="{C5359B67-4C02-4659-9DC1-1A986EA0FAFD}" type="presOf" srcId="{F812B3CB-D8B4-4AE0-882A-A5C533770BD5}" destId="{8E2B9BC5-5736-4489-9F39-A23AB89591C5}" srcOrd="0" destOrd="0" presId="urn:microsoft.com/office/officeart/2005/8/layout/hProcess4"/>
    <dgm:cxn modelId="{EBFBFAD9-C234-4F0E-8607-BEAE710CF7D6}" type="presOf" srcId="{86DA8708-CF15-40D5-8D3E-FE74A6646B0E}" destId="{AEAC7DE7-E452-4A27-984E-9D8BAE3554A1}" srcOrd="1" destOrd="3" presId="urn:microsoft.com/office/officeart/2005/8/layout/hProcess4"/>
    <dgm:cxn modelId="{114086AB-D762-4CF6-94E9-7D67B1C82D3B}" type="presOf" srcId="{268F5E6B-5C0A-48DC-80ED-5EC0B4DA5AD0}" destId="{6A4880CF-F687-4046-874A-17BBAE3600FD}" srcOrd="1" destOrd="0" presId="urn:microsoft.com/office/officeart/2005/8/layout/hProcess4"/>
    <dgm:cxn modelId="{2A5AF485-37DB-4E1B-B349-4D95769C0F94}" srcId="{782BBDD9-EA68-442E-9179-351E70F1757D}" destId="{A7FFCD6E-3ACC-4C0E-9AA9-F87014B2ED96}" srcOrd="3" destOrd="0" parTransId="{CCC7A009-9257-4E22-9AEC-2C67C96CCABE}" sibTransId="{016588CE-6765-47FD-86C8-346D182AF954}"/>
    <dgm:cxn modelId="{8E8695F1-D3D7-481D-8724-0BAB86AA6CF9}" srcId="{C978B423-4DFF-4CE1-BF98-9A40BACE65CD}" destId="{7C61755C-EFDB-4125-A000-2754CEDC8B94}" srcOrd="1" destOrd="0" parTransId="{E65187A6-7DD8-4543-A71B-A07BA8A76C7A}" sibTransId="{2EF0B602-6AA6-4A9A-8EC2-F187188F7CD9}"/>
    <dgm:cxn modelId="{54773118-193A-4ED2-9D44-48A3C3CB6C73}" type="presOf" srcId="{C2C8CC27-FA65-4F3D-8173-5DD835878EEA}" destId="{8E00FE5A-4BE9-4C53-80F0-162C93DD6532}" srcOrd="0" destOrd="1" presId="urn:microsoft.com/office/officeart/2005/8/layout/hProcess4"/>
    <dgm:cxn modelId="{2E6399BF-9655-4F18-B904-5661773EF67B}" type="presOf" srcId="{8E36AE29-55F6-4353-95BC-498AFFC4C6D0}" destId="{B32F64CD-0530-49E5-BC08-6AC2885F8D0D}" srcOrd="0" destOrd="1" presId="urn:microsoft.com/office/officeart/2005/8/layout/hProcess4"/>
    <dgm:cxn modelId="{7A5C99D2-45CD-4070-BE26-A396B448A8D1}" type="presOf" srcId="{B26963D9-C4A7-424F-AC85-0D1E4AD1E448}" destId="{41113133-E36C-4CFE-A624-6672CAE4CD32}" srcOrd="0" destOrd="1" presId="urn:microsoft.com/office/officeart/2005/8/layout/hProcess4"/>
    <dgm:cxn modelId="{5A2358D9-C453-42BB-93E3-5ED008E31CDB}" srcId="{D14B0BE8-8336-498A-A71A-F035380C7EE5}" destId="{782BBDD9-EA68-442E-9179-351E70F1757D}" srcOrd="3" destOrd="0" parTransId="{B49019F0-CCCA-40E6-B0DD-15EB5C580AE5}" sibTransId="{52555A9C-4EF2-4F17-B6E4-83347F64A295}"/>
    <dgm:cxn modelId="{7ED01664-2C05-4519-B5AF-7A88EC1E05F9}" srcId="{D14B0BE8-8336-498A-A71A-F035380C7EE5}" destId="{33931642-B330-4EF4-86B3-5E64FB3D9957}" srcOrd="2" destOrd="0" parTransId="{3A842D0F-DCD4-4692-8D7C-CDA4A006860B}" sibTransId="{6BD8680C-FB29-4210-AED1-B00108ACE511}"/>
    <dgm:cxn modelId="{5FD8872E-9788-4BD8-9E4E-708B79150367}" type="presOf" srcId="{B26963D9-C4A7-424F-AC85-0D1E4AD1E448}" destId="{5BCB6A32-E2F3-4F17-8023-2BAF03D5524E}" srcOrd="1" destOrd="1" presId="urn:microsoft.com/office/officeart/2005/8/layout/hProcess4"/>
    <dgm:cxn modelId="{9B6A3F7D-7F89-4EB7-BB46-B078904461F3}" type="presOf" srcId="{134506FB-23E5-4811-961D-1785F4A8C05C}" destId="{AEAC7DE7-E452-4A27-984E-9D8BAE3554A1}" srcOrd="1" destOrd="2" presId="urn:microsoft.com/office/officeart/2005/8/layout/hProcess4"/>
    <dgm:cxn modelId="{D639D7F8-95A8-4FFB-AE63-8413203C7A42}" srcId="{33931642-B330-4EF4-86B3-5E64FB3D9957}" destId="{C2C8CC27-FA65-4F3D-8173-5DD835878EEA}" srcOrd="1" destOrd="0" parTransId="{5688F08C-9189-4D9E-99C5-49DA1A22ECEA}" sibTransId="{4DC91BAB-C911-4F9D-A022-981AA64CC476}"/>
    <dgm:cxn modelId="{33D39271-0931-49E2-AE11-E892B8F3CDD7}" srcId="{D14B0BE8-8336-498A-A71A-F035380C7EE5}" destId="{F812B3CB-D8B4-4AE0-882A-A5C533770BD5}" srcOrd="1" destOrd="0" parTransId="{C5863273-CD1A-4D50-9F50-EEE7055B2337}" sibTransId="{C216AD6F-D57B-4E19-A0FD-F9E2D2C23E34}"/>
    <dgm:cxn modelId="{05DA0228-C16F-4FE1-9EF8-793BF97B43A4}" type="presOf" srcId="{BCC7486B-B597-44F0-9867-D6EE154062A3}" destId="{710AAF54-47E4-4589-B0B4-408022B0D182}" srcOrd="1" destOrd="2" presId="urn:microsoft.com/office/officeart/2005/8/layout/hProcess4"/>
    <dgm:cxn modelId="{660C6117-DC30-44F7-A466-97F55FDAC82C}" type="presOf" srcId="{BCC7486B-B597-44F0-9867-D6EE154062A3}" destId="{1D7E72CF-E0B6-4D90-BA38-6283DAF0E82C}" srcOrd="0" destOrd="2" presId="urn:microsoft.com/office/officeart/2005/8/layout/hProcess4"/>
    <dgm:cxn modelId="{C19E4A68-102D-45B9-AFCE-59A143619EC9}" type="presOf" srcId="{C2C8CC27-FA65-4F3D-8173-5DD835878EEA}" destId="{AEAC7DE7-E452-4A27-984E-9D8BAE3554A1}" srcOrd="1" destOrd="1" presId="urn:microsoft.com/office/officeart/2005/8/layout/hProcess4"/>
    <dgm:cxn modelId="{B212F726-5C60-4AC4-8B99-71467E986BEC}" type="presOf" srcId="{A7FFCD6E-3ACC-4C0E-9AA9-F87014B2ED96}" destId="{41113133-E36C-4CFE-A624-6672CAE4CD32}" srcOrd="0" destOrd="3" presId="urn:microsoft.com/office/officeart/2005/8/layout/hProcess4"/>
    <dgm:cxn modelId="{DFFB13CB-CDE9-40A9-B753-C0BF63784E06}" srcId="{33931642-B330-4EF4-86B3-5E64FB3D9957}" destId="{134506FB-23E5-4811-961D-1785F4A8C05C}" srcOrd="2" destOrd="0" parTransId="{73AAB34C-D5B8-4FD1-BB23-04579107C57A}" sibTransId="{FA0D4A97-02E5-4342-B3C0-E188EEB22F0A}"/>
    <dgm:cxn modelId="{E723B46B-31F6-4ED9-A373-D553047D9CFE}" type="presOf" srcId="{29C32357-B957-4187-A9F2-1977AAFA6BF5}" destId="{41113133-E36C-4CFE-A624-6672CAE4CD32}" srcOrd="0" destOrd="0" presId="urn:microsoft.com/office/officeart/2005/8/layout/hProcess4"/>
    <dgm:cxn modelId="{529C4346-5C53-409F-B09B-ED4C4EEA3901}" srcId="{782BBDD9-EA68-442E-9179-351E70F1757D}" destId="{47EED3C3-462D-462E-B967-370468EC21E4}" srcOrd="2" destOrd="0" parTransId="{4FE9BC1F-ECAF-4F0D-9DB8-F7D39CB0FB85}" sibTransId="{67776617-8302-45B8-B137-155BBD4F67B8}"/>
    <dgm:cxn modelId="{BBB337C9-0747-4FE9-986F-77E0EE90719B}" type="presOf" srcId="{268F5E6B-5C0A-48DC-80ED-5EC0B4DA5AD0}" destId="{B32F64CD-0530-49E5-BC08-6AC2885F8D0D}" srcOrd="0" destOrd="0" presId="urn:microsoft.com/office/officeart/2005/8/layout/hProcess4"/>
    <dgm:cxn modelId="{7F1357FF-E575-4A0B-B57F-F938A1BBD8D9}" srcId="{C978B423-4DFF-4CE1-BF98-9A40BACE65CD}" destId="{A18CFF32-0DAB-432C-9B3A-B12F31561C5B}" srcOrd="0" destOrd="0" parTransId="{D400A244-2E63-4364-AF0D-A404B1389805}" sibTransId="{94F2C1AB-0E63-41BD-AAFB-B54251E3F74B}"/>
    <dgm:cxn modelId="{4788E0BA-1F88-4514-8781-5F5C227A6EB9}" srcId="{F812B3CB-D8B4-4AE0-882A-A5C533770BD5}" destId="{8E36AE29-55F6-4353-95BC-498AFFC4C6D0}" srcOrd="1" destOrd="0" parTransId="{3F29C5DD-A16E-43F0-8514-B84641F70BCB}" sibTransId="{55C72280-F0EB-4E3A-AC81-94559030C8A7}"/>
    <dgm:cxn modelId="{E48449F9-69E1-4DC3-AF3B-2010D7E5EC6D}" srcId="{D14B0BE8-8336-498A-A71A-F035380C7EE5}" destId="{C978B423-4DFF-4CE1-BF98-9A40BACE65CD}" srcOrd="0" destOrd="0" parTransId="{BB3EAC0A-12C5-4E85-B729-94AB55D5A0BA}" sibTransId="{097BBAF6-88E5-4259-BCA2-602C5CD14037}"/>
    <dgm:cxn modelId="{3ED7E680-6B8C-4B2F-B472-BA6F6572A7C1}" type="presOf" srcId="{29C32357-B957-4187-A9F2-1977AAFA6BF5}" destId="{5BCB6A32-E2F3-4F17-8023-2BAF03D5524E}" srcOrd="1" destOrd="0" presId="urn:microsoft.com/office/officeart/2005/8/layout/hProcess4"/>
    <dgm:cxn modelId="{FBBC124C-2E9D-4AE0-8AB3-14AA4016E528}" type="presOf" srcId="{C216AD6F-D57B-4E19-A0FD-F9E2D2C23E34}" destId="{A3EFB8BA-88DF-4D42-BA67-0388B63D4A49}" srcOrd="0" destOrd="0" presId="urn:microsoft.com/office/officeart/2005/8/layout/hProcess4"/>
    <dgm:cxn modelId="{FB09C5BD-352B-4F29-8DF8-DA763549E9E0}" srcId="{F812B3CB-D8B4-4AE0-882A-A5C533770BD5}" destId="{2FB8D22F-C52F-4C54-A692-6F6F43D3CE0E}" srcOrd="2" destOrd="0" parTransId="{A468139D-3185-4929-8F46-492F4E487A2D}" sibTransId="{E7916153-EA75-4EE4-99DF-3D86ABF7032F}"/>
    <dgm:cxn modelId="{C7CB9996-57CA-4873-ACB9-E8C400D9E000}" type="presOf" srcId="{A9EF505B-444B-457E-ACA5-09597C0B506D}" destId="{AEAC7DE7-E452-4A27-984E-9D8BAE3554A1}" srcOrd="1" destOrd="0" presId="urn:microsoft.com/office/officeart/2005/8/layout/hProcess4"/>
    <dgm:cxn modelId="{B41DC0B3-13BE-4FDB-ACDE-B9A9EA5639CB}" type="presOf" srcId="{782BBDD9-EA68-442E-9179-351E70F1757D}" destId="{3F4FD122-C2EA-457E-9EA9-A8CB2DDF38B3}" srcOrd="0" destOrd="0" presId="urn:microsoft.com/office/officeart/2005/8/layout/hProcess4"/>
    <dgm:cxn modelId="{239C647E-4745-454C-9070-3B041099D66E}" srcId="{782BBDD9-EA68-442E-9179-351E70F1757D}" destId="{B26963D9-C4A7-424F-AC85-0D1E4AD1E448}" srcOrd="1" destOrd="0" parTransId="{7E578262-3E1E-4A21-B0F5-D31B90EB16F3}" sibTransId="{FAC34A0E-BBF0-4A32-B380-FF60F2D751B7}"/>
    <dgm:cxn modelId="{2290DD93-E843-4A71-A54D-7E6F4CE17523}" srcId="{C978B423-4DFF-4CE1-BF98-9A40BACE65CD}" destId="{BCC7486B-B597-44F0-9867-D6EE154062A3}" srcOrd="2" destOrd="0" parTransId="{E92C614D-67E1-4988-8CC2-7DE61328A8C2}" sibTransId="{A9CFB6BA-3CF5-4B62-91BF-3F151C898376}"/>
    <dgm:cxn modelId="{C92FF540-34E7-4360-A809-65908D5C58E3}" type="presParOf" srcId="{0679C473-7D38-4620-B65F-4CD73B62175E}" destId="{B0EBD035-1F87-4725-B684-97972E671FD3}" srcOrd="0" destOrd="0" presId="urn:microsoft.com/office/officeart/2005/8/layout/hProcess4"/>
    <dgm:cxn modelId="{A60C3A0E-045B-4AC7-B34D-58303A89487C}" type="presParOf" srcId="{0679C473-7D38-4620-B65F-4CD73B62175E}" destId="{CFC59373-A282-465B-A3B1-06E147F4025A}" srcOrd="1" destOrd="0" presId="urn:microsoft.com/office/officeart/2005/8/layout/hProcess4"/>
    <dgm:cxn modelId="{36E376AF-F3E1-4839-98A0-AB7891F2010E}" type="presParOf" srcId="{0679C473-7D38-4620-B65F-4CD73B62175E}" destId="{50855FEF-9226-45B6-8CCC-D27BB267A69E}" srcOrd="2" destOrd="0" presId="urn:microsoft.com/office/officeart/2005/8/layout/hProcess4"/>
    <dgm:cxn modelId="{E096B73A-FC90-47FB-AEE5-0DE3DF4D1C47}" type="presParOf" srcId="{50855FEF-9226-45B6-8CCC-D27BB267A69E}" destId="{DCA300A7-8F41-4625-9EC1-682E3E49B998}" srcOrd="0" destOrd="0" presId="urn:microsoft.com/office/officeart/2005/8/layout/hProcess4"/>
    <dgm:cxn modelId="{FC0452F5-BDFB-4E47-961A-1BB0B84AD517}" type="presParOf" srcId="{DCA300A7-8F41-4625-9EC1-682E3E49B998}" destId="{656A57E9-8E4C-47EA-926E-AF863CA12D79}" srcOrd="0" destOrd="0" presId="urn:microsoft.com/office/officeart/2005/8/layout/hProcess4"/>
    <dgm:cxn modelId="{47119883-1BD3-4977-BDA6-7FFA7CDE818A}" type="presParOf" srcId="{DCA300A7-8F41-4625-9EC1-682E3E49B998}" destId="{1D7E72CF-E0B6-4D90-BA38-6283DAF0E82C}" srcOrd="1" destOrd="0" presId="urn:microsoft.com/office/officeart/2005/8/layout/hProcess4"/>
    <dgm:cxn modelId="{13013587-7092-437B-B4ED-087B252BA5B9}" type="presParOf" srcId="{DCA300A7-8F41-4625-9EC1-682E3E49B998}" destId="{710AAF54-47E4-4589-B0B4-408022B0D182}" srcOrd="2" destOrd="0" presId="urn:microsoft.com/office/officeart/2005/8/layout/hProcess4"/>
    <dgm:cxn modelId="{B6844A44-3768-4260-AE83-94FD010FEA51}" type="presParOf" srcId="{DCA300A7-8F41-4625-9EC1-682E3E49B998}" destId="{E12BFCE9-BAE6-4BB6-8D15-5F083A4F9AF4}" srcOrd="3" destOrd="0" presId="urn:microsoft.com/office/officeart/2005/8/layout/hProcess4"/>
    <dgm:cxn modelId="{4C847756-638A-4C0E-B484-DDC39FD164B1}" type="presParOf" srcId="{DCA300A7-8F41-4625-9EC1-682E3E49B998}" destId="{554FA4CA-308C-4500-807A-8C0BDCBC8CC4}" srcOrd="4" destOrd="0" presId="urn:microsoft.com/office/officeart/2005/8/layout/hProcess4"/>
    <dgm:cxn modelId="{8F1F9F10-C1F2-4D22-86BB-4F5FDC7A4B57}" type="presParOf" srcId="{50855FEF-9226-45B6-8CCC-D27BB267A69E}" destId="{B982E054-1ABA-4C1D-95B0-565681AD3D12}" srcOrd="1" destOrd="0" presId="urn:microsoft.com/office/officeart/2005/8/layout/hProcess4"/>
    <dgm:cxn modelId="{D4870338-C377-49B0-9443-AD8A00494055}" type="presParOf" srcId="{50855FEF-9226-45B6-8CCC-D27BB267A69E}" destId="{BDD21706-7D82-4863-BE0D-C5B7B87EAEF6}" srcOrd="2" destOrd="0" presId="urn:microsoft.com/office/officeart/2005/8/layout/hProcess4"/>
    <dgm:cxn modelId="{DA18531C-CA1F-4A92-8472-A31AAAF04068}" type="presParOf" srcId="{BDD21706-7D82-4863-BE0D-C5B7B87EAEF6}" destId="{1F03AFCD-DF76-45F5-B3DA-BFC644132BA2}" srcOrd="0" destOrd="0" presId="urn:microsoft.com/office/officeart/2005/8/layout/hProcess4"/>
    <dgm:cxn modelId="{E391EAD6-2330-4BA6-917D-4FABBE04F020}" type="presParOf" srcId="{BDD21706-7D82-4863-BE0D-C5B7B87EAEF6}" destId="{B32F64CD-0530-49E5-BC08-6AC2885F8D0D}" srcOrd="1" destOrd="0" presId="urn:microsoft.com/office/officeart/2005/8/layout/hProcess4"/>
    <dgm:cxn modelId="{BD290963-1943-49C3-A428-2E9838720AFE}" type="presParOf" srcId="{BDD21706-7D82-4863-BE0D-C5B7B87EAEF6}" destId="{6A4880CF-F687-4046-874A-17BBAE3600FD}" srcOrd="2" destOrd="0" presId="urn:microsoft.com/office/officeart/2005/8/layout/hProcess4"/>
    <dgm:cxn modelId="{9ED5FC90-F0B7-4480-845D-42F0134EC1AC}" type="presParOf" srcId="{BDD21706-7D82-4863-BE0D-C5B7B87EAEF6}" destId="{8E2B9BC5-5736-4489-9F39-A23AB89591C5}" srcOrd="3" destOrd="0" presId="urn:microsoft.com/office/officeart/2005/8/layout/hProcess4"/>
    <dgm:cxn modelId="{ED5CCD3B-78C6-4E2F-991E-F56EA67D4C2C}" type="presParOf" srcId="{BDD21706-7D82-4863-BE0D-C5B7B87EAEF6}" destId="{A8B80EE8-D7C2-470C-80DF-C960C5074F5D}" srcOrd="4" destOrd="0" presId="urn:microsoft.com/office/officeart/2005/8/layout/hProcess4"/>
    <dgm:cxn modelId="{D155E6A2-2082-4BEA-8E7F-B59D03904560}" type="presParOf" srcId="{50855FEF-9226-45B6-8CCC-D27BB267A69E}" destId="{A3EFB8BA-88DF-4D42-BA67-0388B63D4A49}" srcOrd="3" destOrd="0" presId="urn:microsoft.com/office/officeart/2005/8/layout/hProcess4"/>
    <dgm:cxn modelId="{AEA25DB8-076D-41C8-BF92-90BCD54E74B9}" type="presParOf" srcId="{50855FEF-9226-45B6-8CCC-D27BB267A69E}" destId="{775AD001-F40A-46B4-8548-06C0E6A1C073}" srcOrd="4" destOrd="0" presId="urn:microsoft.com/office/officeart/2005/8/layout/hProcess4"/>
    <dgm:cxn modelId="{D1AB748F-466B-49C1-8D64-667E7D45970B}" type="presParOf" srcId="{775AD001-F40A-46B4-8548-06C0E6A1C073}" destId="{CE43254C-0AD9-4F6F-A549-10872BE8167A}" srcOrd="0" destOrd="0" presId="urn:microsoft.com/office/officeart/2005/8/layout/hProcess4"/>
    <dgm:cxn modelId="{8CF262DC-D1BE-4087-B785-72773A911D35}" type="presParOf" srcId="{775AD001-F40A-46B4-8548-06C0E6A1C073}" destId="{8E00FE5A-4BE9-4C53-80F0-162C93DD6532}" srcOrd="1" destOrd="0" presId="urn:microsoft.com/office/officeart/2005/8/layout/hProcess4"/>
    <dgm:cxn modelId="{106B63A5-15E5-42A5-9093-C1C3FCE44550}" type="presParOf" srcId="{775AD001-F40A-46B4-8548-06C0E6A1C073}" destId="{AEAC7DE7-E452-4A27-984E-9D8BAE3554A1}" srcOrd="2" destOrd="0" presId="urn:microsoft.com/office/officeart/2005/8/layout/hProcess4"/>
    <dgm:cxn modelId="{0F95DA19-8D49-413A-BE34-A76F9B7A414A}" type="presParOf" srcId="{775AD001-F40A-46B4-8548-06C0E6A1C073}" destId="{32626D3C-183C-4F13-9622-B2BCE607C1F4}" srcOrd="3" destOrd="0" presId="urn:microsoft.com/office/officeart/2005/8/layout/hProcess4"/>
    <dgm:cxn modelId="{D095FD30-AEF7-4E72-9599-A4B04EC4AA70}" type="presParOf" srcId="{775AD001-F40A-46B4-8548-06C0E6A1C073}" destId="{AE93E016-8B0C-473D-91E1-EC1F3D8D5DAA}" srcOrd="4" destOrd="0" presId="urn:microsoft.com/office/officeart/2005/8/layout/hProcess4"/>
    <dgm:cxn modelId="{649B63F2-62F5-4A19-A4B6-44EE4796FE9C}" type="presParOf" srcId="{50855FEF-9226-45B6-8CCC-D27BB267A69E}" destId="{A005D0F9-DE97-469B-AE80-61BBB4548D70}" srcOrd="5" destOrd="0" presId="urn:microsoft.com/office/officeart/2005/8/layout/hProcess4"/>
    <dgm:cxn modelId="{DFF6E076-431F-467A-8525-8BB58E8D2C47}" type="presParOf" srcId="{50855FEF-9226-45B6-8CCC-D27BB267A69E}" destId="{1973DFFC-D990-4007-A8B5-1C4BC7201D34}" srcOrd="6" destOrd="0" presId="urn:microsoft.com/office/officeart/2005/8/layout/hProcess4"/>
    <dgm:cxn modelId="{A1B09F21-350E-4241-A4DA-2422550B433B}" type="presParOf" srcId="{1973DFFC-D990-4007-A8B5-1C4BC7201D34}" destId="{2E207F36-0BC5-44BB-A26D-5EB482F29F4B}" srcOrd="0" destOrd="0" presId="urn:microsoft.com/office/officeart/2005/8/layout/hProcess4"/>
    <dgm:cxn modelId="{6206DC68-F93C-41A5-98EC-04A690761817}" type="presParOf" srcId="{1973DFFC-D990-4007-A8B5-1C4BC7201D34}" destId="{41113133-E36C-4CFE-A624-6672CAE4CD32}" srcOrd="1" destOrd="0" presId="urn:microsoft.com/office/officeart/2005/8/layout/hProcess4"/>
    <dgm:cxn modelId="{6D575A9A-3649-4808-9EFA-91DBDC922ED3}" type="presParOf" srcId="{1973DFFC-D990-4007-A8B5-1C4BC7201D34}" destId="{5BCB6A32-E2F3-4F17-8023-2BAF03D5524E}" srcOrd="2" destOrd="0" presId="urn:microsoft.com/office/officeart/2005/8/layout/hProcess4"/>
    <dgm:cxn modelId="{2AEBF2EF-8688-4B66-8B8B-03F6BFDF93B6}" type="presParOf" srcId="{1973DFFC-D990-4007-A8B5-1C4BC7201D34}" destId="{3F4FD122-C2EA-457E-9EA9-A8CB2DDF38B3}" srcOrd="3" destOrd="0" presId="urn:microsoft.com/office/officeart/2005/8/layout/hProcess4"/>
    <dgm:cxn modelId="{B35D63B9-A186-41EA-9673-50ABD7CD92E6}" type="presParOf" srcId="{1973DFFC-D990-4007-A8B5-1C4BC7201D34}" destId="{9181924B-F2CE-4EAA-AFBE-6563A239962E}" srcOrd="4" destOrd="0" presId="urn:microsoft.com/office/officeart/2005/8/layout/h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BFDC52-4AAC-46EE-B264-D29D26632737}"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zh-CN" altLang="en-US"/>
        </a:p>
      </dgm:t>
    </dgm:pt>
    <dgm:pt modelId="{753EB116-0881-41F3-86FE-ED7F45C74824}">
      <dgm:prSet phldrT="[文本]" custT="1">
        <dgm:style>
          <a:lnRef idx="0">
            <a:schemeClr val="accent1"/>
          </a:lnRef>
          <a:fillRef idx="3">
            <a:schemeClr val="accent1"/>
          </a:fillRef>
          <a:effectRef idx="3">
            <a:schemeClr val="accent1"/>
          </a:effectRef>
          <a:fontRef idx="minor">
            <a:schemeClr val="lt1"/>
          </a:fontRef>
        </dgm:style>
      </dgm:prSet>
      <dgm:spPr>
        <a:solidFill>
          <a:srgbClr val="92D050"/>
        </a:solidFill>
      </dgm:spPr>
      <dgm:t>
        <a:bodyPr anchor="t"/>
        <a:lstStyle/>
        <a:p>
          <a:r>
            <a:rPr lang="zh-CN" altLang="en-US" sz="2000" b="1" dirty="0" smtClean="0">
              <a:latin typeface="微软雅黑" panose="020B0503020204020204" pitchFamily="34" charset="-122"/>
              <a:ea typeface="微软雅黑" panose="020B0503020204020204" pitchFamily="34" charset="-122"/>
            </a:rPr>
            <a:t>无源标签</a:t>
          </a:r>
          <a:endParaRPr lang="zh-CN" altLang="en-US" sz="2000" b="1" dirty="0">
            <a:latin typeface="微软雅黑" panose="020B0503020204020204" pitchFamily="34" charset="-122"/>
            <a:ea typeface="微软雅黑" panose="020B0503020204020204" pitchFamily="34" charset="-122"/>
          </a:endParaRPr>
        </a:p>
      </dgm:t>
    </dgm:pt>
    <dgm:pt modelId="{5150AEE6-5486-49FB-B920-395EA4AF8A2F}" cxnId="{3DC17A70-2EE8-4ADA-8815-DF5D1443B03C}" type="parTrans">
      <dgm:prSet/>
      <dgm:spPr/>
      <dgm:t>
        <a:bodyPr/>
        <a:lstStyle/>
        <a:p>
          <a:endParaRPr lang="zh-CN" altLang="en-US"/>
        </a:p>
      </dgm:t>
    </dgm:pt>
    <dgm:pt modelId="{22431329-2CEC-4B83-A8E6-306E73E1F7D9}" cxnId="{3DC17A70-2EE8-4ADA-8815-DF5D1443B03C}" type="sibTrans">
      <dgm:prSet/>
      <dgm:spPr/>
      <dgm:t>
        <a:bodyPr/>
        <a:lstStyle/>
        <a:p>
          <a:endParaRPr lang="zh-CN" altLang="en-US"/>
        </a:p>
      </dgm:t>
    </dgm:pt>
    <dgm:pt modelId="{8444D37D-2D23-429E-B963-C7CF121DA2E5}">
      <dgm:prSet phldrT="[文本]" custT="1">
        <dgm:style>
          <a:lnRef idx="1">
            <a:schemeClr val="dk1"/>
          </a:lnRef>
          <a:fillRef idx="2">
            <a:schemeClr val="dk1"/>
          </a:fillRef>
          <a:effectRef idx="1">
            <a:schemeClr val="dk1"/>
          </a:effectRef>
          <a:fontRef idx="minor">
            <a:schemeClr val="dk1"/>
          </a:fontRef>
        </dgm:style>
      </dgm:prSet>
      <dgm:spPr>
        <a:solidFill>
          <a:srgbClr val="FF9900"/>
        </a:solidFill>
      </dgm:spPr>
      <dgm:t>
        <a:bodyPr anchor="t"/>
        <a:lstStyle/>
        <a:p>
          <a:r>
            <a:rPr lang="zh-CN" altLang="en-US" sz="2000" b="1" dirty="0" smtClean="0">
              <a:latin typeface="微软雅黑" panose="020B0503020204020204" pitchFamily="34" charset="-122"/>
              <a:ea typeface="微软雅黑" panose="020B0503020204020204" pitchFamily="34" charset="-122"/>
            </a:rPr>
            <a:t>电流标签</a:t>
          </a:r>
          <a:endParaRPr lang="zh-CN" altLang="en-US" sz="2000" b="1" dirty="0">
            <a:latin typeface="微软雅黑" panose="020B0503020204020204" pitchFamily="34" charset="-122"/>
            <a:ea typeface="微软雅黑" panose="020B0503020204020204" pitchFamily="34" charset="-122"/>
          </a:endParaRPr>
        </a:p>
      </dgm:t>
    </dgm:pt>
    <dgm:pt modelId="{8765F3D2-8E1A-435C-BE77-E6302266B988}" cxnId="{C68F8CBC-5B2A-40A8-ABFC-74B82B4E6C0E}" type="parTrans">
      <dgm:prSet/>
      <dgm:spPr/>
      <dgm:t>
        <a:bodyPr/>
        <a:lstStyle/>
        <a:p>
          <a:endParaRPr lang="zh-CN" altLang="en-US"/>
        </a:p>
      </dgm:t>
    </dgm:pt>
    <dgm:pt modelId="{2F8DCABA-6B9C-47E5-BB72-4199D100A45C}" cxnId="{C68F8CBC-5B2A-40A8-ABFC-74B82B4E6C0E}" type="sibTrans">
      <dgm:prSet/>
      <dgm:spPr/>
      <dgm:t>
        <a:bodyPr/>
        <a:lstStyle/>
        <a:p>
          <a:endParaRPr lang="zh-CN" altLang="en-US"/>
        </a:p>
      </dgm:t>
    </dgm:pt>
    <dgm:pt modelId="{683ECAED-0C37-49B1-9820-88391CF00625}">
      <dgm:prSet phldrT="[文本]" custT="1"/>
      <dgm:spPr>
        <a:solidFill>
          <a:srgbClr val="99FFCC"/>
        </a:solidFill>
      </dgm:spPr>
      <dgm:t>
        <a:bodyPr anchor="t"/>
        <a:lstStyle/>
        <a:p>
          <a:r>
            <a:rPr lang="zh-CN" altLang="en-US" sz="2000" b="1" dirty="0" smtClean="0">
              <a:latin typeface="微软雅黑" panose="020B0503020204020204" pitchFamily="34" charset="-122"/>
              <a:ea typeface="微软雅黑" panose="020B0503020204020204" pitchFamily="34" charset="-122"/>
            </a:rPr>
            <a:t>有源标签</a:t>
          </a:r>
          <a:endParaRPr lang="zh-CN" altLang="en-US" sz="2000" b="1" dirty="0">
            <a:latin typeface="微软雅黑" panose="020B0503020204020204" pitchFamily="34" charset="-122"/>
            <a:ea typeface="微软雅黑" panose="020B0503020204020204" pitchFamily="34" charset="-122"/>
          </a:endParaRPr>
        </a:p>
      </dgm:t>
    </dgm:pt>
    <dgm:pt modelId="{ACB492FD-724A-46C0-9BFE-BB3178207F13}" cxnId="{138903F0-F9F1-47E9-AEAF-72FB76CFA942}" type="parTrans">
      <dgm:prSet/>
      <dgm:spPr/>
      <dgm:t>
        <a:bodyPr/>
        <a:lstStyle/>
        <a:p>
          <a:endParaRPr lang="zh-CN" altLang="en-US"/>
        </a:p>
      </dgm:t>
    </dgm:pt>
    <dgm:pt modelId="{FE13D715-3069-4FC4-93F4-03EC2A7B5CC6}" cxnId="{138903F0-F9F1-47E9-AEAF-72FB76CFA942}" type="sibTrans">
      <dgm:prSet/>
      <dgm:spPr/>
      <dgm:t>
        <a:bodyPr/>
        <a:lstStyle/>
        <a:p>
          <a:endParaRPr lang="zh-CN" altLang="en-US"/>
        </a:p>
      </dgm:t>
    </dgm:pt>
    <dgm:pt modelId="{30A0E6CB-7B7A-41A3-87D3-160EDFB55BB9}" type="pres">
      <dgm:prSet presAssocID="{FEBFDC52-4AAC-46EE-B264-D29D26632737}" presName="theList" presStyleCnt="0">
        <dgm:presLayoutVars>
          <dgm:dir/>
          <dgm:animLvl val="lvl"/>
          <dgm:resizeHandles val="exact"/>
        </dgm:presLayoutVars>
      </dgm:prSet>
      <dgm:spPr/>
      <dgm:t>
        <a:bodyPr/>
        <a:lstStyle/>
        <a:p>
          <a:endParaRPr lang="zh-CN" altLang="en-US"/>
        </a:p>
      </dgm:t>
    </dgm:pt>
    <dgm:pt modelId="{CA3DA099-9306-4930-8D39-98F2B2970FFF}" type="pres">
      <dgm:prSet presAssocID="{753EB116-0881-41F3-86FE-ED7F45C74824}" presName="compNode" presStyleCnt="0"/>
      <dgm:spPr/>
    </dgm:pt>
    <dgm:pt modelId="{DBCEB534-3D4B-41BF-A6AE-77057CC2B2DD}" type="pres">
      <dgm:prSet presAssocID="{753EB116-0881-41F3-86FE-ED7F45C74824}" presName="aNode" presStyleLbl="bgShp" presStyleIdx="0" presStyleCnt="3"/>
      <dgm:spPr/>
      <dgm:t>
        <a:bodyPr/>
        <a:lstStyle/>
        <a:p>
          <a:endParaRPr lang="zh-CN" altLang="en-US"/>
        </a:p>
      </dgm:t>
    </dgm:pt>
    <dgm:pt modelId="{8E0A3402-CED8-4F72-91C5-F33D2F3E8B26}" type="pres">
      <dgm:prSet presAssocID="{753EB116-0881-41F3-86FE-ED7F45C74824}" presName="textNode" presStyleLbl="bgShp" presStyleIdx="0" presStyleCnt="3"/>
      <dgm:spPr/>
      <dgm:t>
        <a:bodyPr/>
        <a:lstStyle/>
        <a:p>
          <a:endParaRPr lang="zh-CN" altLang="en-US"/>
        </a:p>
      </dgm:t>
    </dgm:pt>
    <dgm:pt modelId="{9E04E4CB-95B3-4DD8-9229-C7693068C731}" type="pres">
      <dgm:prSet presAssocID="{753EB116-0881-41F3-86FE-ED7F45C74824}" presName="compChildNode" presStyleCnt="0"/>
      <dgm:spPr/>
    </dgm:pt>
    <dgm:pt modelId="{A1681731-D24C-484C-82D5-99DF964072D4}" type="pres">
      <dgm:prSet presAssocID="{753EB116-0881-41F3-86FE-ED7F45C74824}" presName="theInnerList" presStyleCnt="0"/>
      <dgm:spPr/>
    </dgm:pt>
    <dgm:pt modelId="{278F7FDF-E35D-4BF9-8BD9-EF5F262E227F}" type="pres">
      <dgm:prSet presAssocID="{753EB116-0881-41F3-86FE-ED7F45C74824}" presName="aSpace" presStyleCnt="0"/>
      <dgm:spPr/>
    </dgm:pt>
    <dgm:pt modelId="{F457EA91-ABD6-4943-B23F-5E32588A32F9}" type="pres">
      <dgm:prSet presAssocID="{683ECAED-0C37-49B1-9820-88391CF00625}" presName="compNode" presStyleCnt="0"/>
      <dgm:spPr/>
    </dgm:pt>
    <dgm:pt modelId="{14341A70-8B89-4A9B-B167-362886C0C040}" type="pres">
      <dgm:prSet presAssocID="{683ECAED-0C37-49B1-9820-88391CF00625}" presName="aNode" presStyleLbl="bgShp" presStyleIdx="1" presStyleCnt="3"/>
      <dgm:spPr/>
      <dgm:t>
        <a:bodyPr/>
        <a:lstStyle/>
        <a:p>
          <a:endParaRPr lang="zh-CN" altLang="en-US"/>
        </a:p>
      </dgm:t>
    </dgm:pt>
    <dgm:pt modelId="{A4B6AE81-2907-4D06-95B4-94B059E8F433}" type="pres">
      <dgm:prSet presAssocID="{683ECAED-0C37-49B1-9820-88391CF00625}" presName="textNode" presStyleLbl="bgShp" presStyleIdx="1" presStyleCnt="3"/>
      <dgm:spPr/>
      <dgm:t>
        <a:bodyPr/>
        <a:lstStyle/>
        <a:p>
          <a:endParaRPr lang="zh-CN" altLang="en-US"/>
        </a:p>
      </dgm:t>
    </dgm:pt>
    <dgm:pt modelId="{B0B512A1-22C8-4372-8AD2-888739E92645}" type="pres">
      <dgm:prSet presAssocID="{683ECAED-0C37-49B1-9820-88391CF00625}" presName="compChildNode" presStyleCnt="0"/>
      <dgm:spPr/>
    </dgm:pt>
    <dgm:pt modelId="{7288919B-D44C-495A-82AA-8146851A1176}" type="pres">
      <dgm:prSet presAssocID="{683ECAED-0C37-49B1-9820-88391CF00625}" presName="theInnerList" presStyleCnt="0"/>
      <dgm:spPr/>
    </dgm:pt>
    <dgm:pt modelId="{1E180D58-C136-492B-BA91-96AF36CEF257}" type="pres">
      <dgm:prSet presAssocID="{683ECAED-0C37-49B1-9820-88391CF00625}" presName="aSpace" presStyleCnt="0"/>
      <dgm:spPr/>
    </dgm:pt>
    <dgm:pt modelId="{17A4E05C-343B-44C1-9F2F-4AF157F7FBBF}" type="pres">
      <dgm:prSet presAssocID="{8444D37D-2D23-429E-B963-C7CF121DA2E5}" presName="compNode" presStyleCnt="0"/>
      <dgm:spPr/>
    </dgm:pt>
    <dgm:pt modelId="{4A85ABA2-56BC-410F-AB3C-C347322766D8}" type="pres">
      <dgm:prSet presAssocID="{8444D37D-2D23-429E-B963-C7CF121DA2E5}" presName="aNode" presStyleLbl="bgShp" presStyleIdx="2" presStyleCnt="3"/>
      <dgm:spPr/>
      <dgm:t>
        <a:bodyPr/>
        <a:lstStyle/>
        <a:p>
          <a:endParaRPr lang="zh-CN" altLang="en-US"/>
        </a:p>
      </dgm:t>
    </dgm:pt>
    <dgm:pt modelId="{C53A293D-834F-4C10-ADBB-78EA0BB51CC8}" type="pres">
      <dgm:prSet presAssocID="{8444D37D-2D23-429E-B963-C7CF121DA2E5}" presName="textNode" presStyleLbl="bgShp" presStyleIdx="2" presStyleCnt="3"/>
      <dgm:spPr/>
      <dgm:t>
        <a:bodyPr/>
        <a:lstStyle/>
        <a:p>
          <a:endParaRPr lang="zh-CN" altLang="en-US"/>
        </a:p>
      </dgm:t>
    </dgm:pt>
    <dgm:pt modelId="{A5E8D4AE-62D8-4A64-8054-8B575A314BD6}" type="pres">
      <dgm:prSet presAssocID="{8444D37D-2D23-429E-B963-C7CF121DA2E5}" presName="compChildNode" presStyleCnt="0"/>
      <dgm:spPr/>
    </dgm:pt>
    <dgm:pt modelId="{2C042E0F-F982-4FEF-9305-AA5334A682A4}" type="pres">
      <dgm:prSet presAssocID="{8444D37D-2D23-429E-B963-C7CF121DA2E5}" presName="theInnerList" presStyleCnt="0"/>
      <dgm:spPr/>
    </dgm:pt>
  </dgm:ptLst>
  <dgm:cxnLst>
    <dgm:cxn modelId="{E0B7C8C0-872C-4C5C-8518-B21424EE290F}" type="presOf" srcId="{683ECAED-0C37-49B1-9820-88391CF00625}" destId="{A4B6AE81-2907-4D06-95B4-94B059E8F433}" srcOrd="1" destOrd="0" presId="urn:microsoft.com/office/officeart/2005/8/layout/lProcess2"/>
    <dgm:cxn modelId="{9FA664D9-E5FF-48C7-B2A4-FA97609C8E10}" type="presOf" srcId="{753EB116-0881-41F3-86FE-ED7F45C74824}" destId="{DBCEB534-3D4B-41BF-A6AE-77057CC2B2DD}" srcOrd="0" destOrd="0" presId="urn:microsoft.com/office/officeart/2005/8/layout/lProcess2"/>
    <dgm:cxn modelId="{A6C5A654-606D-4656-8470-248C1E4A29E5}" type="presOf" srcId="{8444D37D-2D23-429E-B963-C7CF121DA2E5}" destId="{4A85ABA2-56BC-410F-AB3C-C347322766D8}" srcOrd="0" destOrd="0" presId="urn:microsoft.com/office/officeart/2005/8/layout/lProcess2"/>
    <dgm:cxn modelId="{B98BFE57-5A4C-4A02-880A-98C10CB0DDED}" type="presOf" srcId="{683ECAED-0C37-49B1-9820-88391CF00625}" destId="{14341A70-8B89-4A9B-B167-362886C0C040}" srcOrd="0" destOrd="0" presId="urn:microsoft.com/office/officeart/2005/8/layout/lProcess2"/>
    <dgm:cxn modelId="{76F61208-7C33-4127-ACDF-173875AD52CF}" type="presOf" srcId="{8444D37D-2D23-429E-B963-C7CF121DA2E5}" destId="{C53A293D-834F-4C10-ADBB-78EA0BB51CC8}" srcOrd="1" destOrd="0" presId="urn:microsoft.com/office/officeart/2005/8/layout/lProcess2"/>
    <dgm:cxn modelId="{138903F0-F9F1-47E9-AEAF-72FB76CFA942}" srcId="{FEBFDC52-4AAC-46EE-B264-D29D26632737}" destId="{683ECAED-0C37-49B1-9820-88391CF00625}" srcOrd="1" destOrd="0" parTransId="{ACB492FD-724A-46C0-9BFE-BB3178207F13}" sibTransId="{FE13D715-3069-4FC4-93F4-03EC2A7B5CC6}"/>
    <dgm:cxn modelId="{C68F8CBC-5B2A-40A8-ABFC-74B82B4E6C0E}" srcId="{FEBFDC52-4AAC-46EE-B264-D29D26632737}" destId="{8444D37D-2D23-429E-B963-C7CF121DA2E5}" srcOrd="2" destOrd="0" parTransId="{8765F3D2-8E1A-435C-BE77-E6302266B988}" sibTransId="{2F8DCABA-6B9C-47E5-BB72-4199D100A45C}"/>
    <dgm:cxn modelId="{96D06297-E1ED-44DA-8B47-278416B0C663}" type="presOf" srcId="{753EB116-0881-41F3-86FE-ED7F45C74824}" destId="{8E0A3402-CED8-4F72-91C5-F33D2F3E8B26}" srcOrd="1" destOrd="0" presId="urn:microsoft.com/office/officeart/2005/8/layout/lProcess2"/>
    <dgm:cxn modelId="{A32162E2-0D1F-43C6-8967-5FA00F865573}" type="presOf" srcId="{FEBFDC52-4AAC-46EE-B264-D29D26632737}" destId="{30A0E6CB-7B7A-41A3-87D3-160EDFB55BB9}" srcOrd="0" destOrd="0" presId="urn:microsoft.com/office/officeart/2005/8/layout/lProcess2"/>
    <dgm:cxn modelId="{3DC17A70-2EE8-4ADA-8815-DF5D1443B03C}" srcId="{FEBFDC52-4AAC-46EE-B264-D29D26632737}" destId="{753EB116-0881-41F3-86FE-ED7F45C74824}" srcOrd="0" destOrd="0" parTransId="{5150AEE6-5486-49FB-B920-395EA4AF8A2F}" sibTransId="{22431329-2CEC-4B83-A8E6-306E73E1F7D9}"/>
    <dgm:cxn modelId="{0F244B3E-D744-47EB-9352-026A3A582CBB}" type="presParOf" srcId="{30A0E6CB-7B7A-41A3-87D3-160EDFB55BB9}" destId="{CA3DA099-9306-4930-8D39-98F2B2970FFF}" srcOrd="0" destOrd="0" presId="urn:microsoft.com/office/officeart/2005/8/layout/lProcess2"/>
    <dgm:cxn modelId="{B9D2AFE5-2432-4102-BC87-D4BBDA75808B}" type="presParOf" srcId="{CA3DA099-9306-4930-8D39-98F2B2970FFF}" destId="{DBCEB534-3D4B-41BF-A6AE-77057CC2B2DD}" srcOrd="0" destOrd="0" presId="urn:microsoft.com/office/officeart/2005/8/layout/lProcess2"/>
    <dgm:cxn modelId="{872A3D9E-AA2C-44AA-B4E7-83140FB98E37}" type="presParOf" srcId="{CA3DA099-9306-4930-8D39-98F2B2970FFF}" destId="{8E0A3402-CED8-4F72-91C5-F33D2F3E8B26}" srcOrd="1" destOrd="0" presId="urn:microsoft.com/office/officeart/2005/8/layout/lProcess2"/>
    <dgm:cxn modelId="{35A75F7C-9051-41D4-9529-A7ED4DD4ECB6}" type="presParOf" srcId="{CA3DA099-9306-4930-8D39-98F2B2970FFF}" destId="{9E04E4CB-95B3-4DD8-9229-C7693068C731}" srcOrd="2" destOrd="0" presId="urn:microsoft.com/office/officeart/2005/8/layout/lProcess2"/>
    <dgm:cxn modelId="{2862584E-A178-43D8-BB06-24C455E3EFAF}" type="presParOf" srcId="{9E04E4CB-95B3-4DD8-9229-C7693068C731}" destId="{A1681731-D24C-484C-82D5-99DF964072D4}" srcOrd="0" destOrd="0" presId="urn:microsoft.com/office/officeart/2005/8/layout/lProcess2"/>
    <dgm:cxn modelId="{896D87BA-A9E5-4F90-9E19-A62E0ED31CD6}" type="presParOf" srcId="{30A0E6CB-7B7A-41A3-87D3-160EDFB55BB9}" destId="{278F7FDF-E35D-4BF9-8BD9-EF5F262E227F}" srcOrd="1" destOrd="0" presId="urn:microsoft.com/office/officeart/2005/8/layout/lProcess2"/>
    <dgm:cxn modelId="{98C50F32-BBE0-4C72-8932-632A246A2136}" type="presParOf" srcId="{30A0E6CB-7B7A-41A3-87D3-160EDFB55BB9}" destId="{F457EA91-ABD6-4943-B23F-5E32588A32F9}" srcOrd="2" destOrd="0" presId="urn:microsoft.com/office/officeart/2005/8/layout/lProcess2"/>
    <dgm:cxn modelId="{0BC9497A-D0CE-4181-83EE-CB32AAB1BA8B}" type="presParOf" srcId="{F457EA91-ABD6-4943-B23F-5E32588A32F9}" destId="{14341A70-8B89-4A9B-B167-362886C0C040}" srcOrd="0" destOrd="0" presId="urn:microsoft.com/office/officeart/2005/8/layout/lProcess2"/>
    <dgm:cxn modelId="{A84F34B9-667E-48C7-A8F6-C205FE585A55}" type="presParOf" srcId="{F457EA91-ABD6-4943-B23F-5E32588A32F9}" destId="{A4B6AE81-2907-4D06-95B4-94B059E8F433}" srcOrd="1" destOrd="0" presId="urn:microsoft.com/office/officeart/2005/8/layout/lProcess2"/>
    <dgm:cxn modelId="{45B03220-3462-4333-A71D-EC7893AA94F9}" type="presParOf" srcId="{F457EA91-ABD6-4943-B23F-5E32588A32F9}" destId="{B0B512A1-22C8-4372-8AD2-888739E92645}" srcOrd="2" destOrd="0" presId="urn:microsoft.com/office/officeart/2005/8/layout/lProcess2"/>
    <dgm:cxn modelId="{62C7B100-FF16-43C0-BE50-96B571DF2328}" type="presParOf" srcId="{B0B512A1-22C8-4372-8AD2-888739E92645}" destId="{7288919B-D44C-495A-82AA-8146851A1176}" srcOrd="0" destOrd="0" presId="urn:microsoft.com/office/officeart/2005/8/layout/lProcess2"/>
    <dgm:cxn modelId="{D20EADEF-4CED-4505-BEAF-51B475660169}" type="presParOf" srcId="{30A0E6CB-7B7A-41A3-87D3-160EDFB55BB9}" destId="{1E180D58-C136-492B-BA91-96AF36CEF257}" srcOrd="3" destOrd="0" presId="urn:microsoft.com/office/officeart/2005/8/layout/lProcess2"/>
    <dgm:cxn modelId="{90FCD92C-8CC9-4FF9-B3DD-5CA22476578F}" type="presParOf" srcId="{30A0E6CB-7B7A-41A3-87D3-160EDFB55BB9}" destId="{17A4E05C-343B-44C1-9F2F-4AF157F7FBBF}" srcOrd="4" destOrd="0" presId="urn:microsoft.com/office/officeart/2005/8/layout/lProcess2"/>
    <dgm:cxn modelId="{BA348232-FD97-40BB-A223-9575043E9502}" type="presParOf" srcId="{17A4E05C-343B-44C1-9F2F-4AF157F7FBBF}" destId="{4A85ABA2-56BC-410F-AB3C-C347322766D8}" srcOrd="0" destOrd="0" presId="urn:microsoft.com/office/officeart/2005/8/layout/lProcess2"/>
    <dgm:cxn modelId="{77B13788-6C2B-4998-B090-A6F55DFB8A94}" type="presParOf" srcId="{17A4E05C-343B-44C1-9F2F-4AF157F7FBBF}" destId="{C53A293D-834F-4C10-ADBB-78EA0BB51CC8}" srcOrd="1" destOrd="0" presId="urn:microsoft.com/office/officeart/2005/8/layout/lProcess2"/>
    <dgm:cxn modelId="{B3C90829-CD52-4BAB-AE31-8A12726C3F34}" type="presParOf" srcId="{17A4E05C-343B-44C1-9F2F-4AF157F7FBBF}" destId="{A5E8D4AE-62D8-4A64-8054-8B575A314BD6}" srcOrd="2" destOrd="0" presId="urn:microsoft.com/office/officeart/2005/8/layout/lProcess2"/>
    <dgm:cxn modelId="{240AEA7A-6AD9-463B-A917-6597263C99EE}" type="presParOf" srcId="{A5E8D4AE-62D8-4A64-8054-8B575A314BD6}" destId="{2C042E0F-F982-4FEF-9305-AA5334A682A4}" srcOrd="0"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244252-2933-40F6-8E68-96D89208522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E52815B2-1601-48A2-BF6A-79CFDEBB784C}">
      <dgm:prSet phldrT="[文本]">
        <dgm:style>
          <a:lnRef idx="1">
            <a:schemeClr val="accent1"/>
          </a:lnRef>
          <a:fillRef idx="2">
            <a:schemeClr val="accent1"/>
          </a:fillRef>
          <a:effectRef idx="1">
            <a:schemeClr val="accent1"/>
          </a:effectRef>
          <a:fontRef idx="minor">
            <a:schemeClr val="dk1"/>
          </a:fontRef>
        </dgm:style>
      </dgm:prSet>
      <dgm:spPr/>
      <dgm:t>
        <a:bodyPr/>
        <a:lstStyle/>
        <a:p>
          <a:r>
            <a:rPr lang="zh-CN" altLang="en-US" b="1" dirty="0" smtClean="0"/>
            <a:t>一、技术简介</a:t>
          </a:r>
          <a:endParaRPr lang="zh-CN" altLang="en-US" b="1" dirty="0"/>
        </a:p>
      </dgm:t>
    </dgm:pt>
    <dgm:pt modelId="{03852A8E-6045-4C6A-914D-7CE67605690B}" cxnId="{B7B0F1DE-EEF4-4983-862B-21844C1669AD}" type="parTrans">
      <dgm:prSet/>
      <dgm:spPr/>
      <dgm:t>
        <a:bodyPr/>
        <a:lstStyle/>
        <a:p>
          <a:endParaRPr lang="zh-CN" altLang="en-US" b="1"/>
        </a:p>
      </dgm:t>
    </dgm:pt>
    <dgm:pt modelId="{D1585234-E327-47AA-B75A-430FED15BEFB}" cxnId="{B7B0F1DE-EEF4-4983-862B-21844C1669AD}" type="sibTrans">
      <dgm:prSet/>
      <dgm:spPr/>
      <dgm:t>
        <a:bodyPr/>
        <a:lstStyle/>
        <a:p>
          <a:endParaRPr lang="zh-CN" altLang="en-US" b="1"/>
        </a:p>
      </dgm:t>
    </dgm:pt>
    <dgm:pt modelId="{051E3207-FC9D-4C96-86CE-C933AFE32209}">
      <dgm:prSet phldrT="[文本]">
        <dgm:style>
          <a:lnRef idx="1">
            <a:schemeClr val="accent2"/>
          </a:lnRef>
          <a:fillRef idx="3">
            <a:schemeClr val="accent2"/>
          </a:fillRef>
          <a:effectRef idx="2">
            <a:schemeClr val="accent2"/>
          </a:effectRef>
          <a:fontRef idx="minor">
            <a:schemeClr val="lt1"/>
          </a:fontRef>
        </dgm:style>
      </dgm:prSet>
      <dgm:spPr/>
      <dgm:t>
        <a:bodyPr/>
        <a:lstStyle/>
        <a:p>
          <a:r>
            <a:rPr lang="zh-CN" altLang="en-US" b="1" dirty="0" smtClean="0"/>
            <a:t>二、硬件建设方案</a:t>
          </a:r>
          <a:endParaRPr lang="zh-CN" altLang="en-US" b="1" dirty="0"/>
        </a:p>
      </dgm:t>
    </dgm:pt>
    <dgm:pt modelId="{0BDEAD4F-BD2B-4A46-8225-050D7CCB9455}" cxnId="{581B73CF-E6EE-4E1A-B1F1-9EB68A8CCEE1}" type="parTrans">
      <dgm:prSet/>
      <dgm:spPr/>
      <dgm:t>
        <a:bodyPr/>
        <a:lstStyle/>
        <a:p>
          <a:endParaRPr lang="zh-CN" altLang="en-US" b="1"/>
        </a:p>
      </dgm:t>
    </dgm:pt>
    <dgm:pt modelId="{57CD1B1C-A5A2-4948-A0B7-B11CEC976B47}" cxnId="{581B73CF-E6EE-4E1A-B1F1-9EB68A8CCEE1}" type="sibTrans">
      <dgm:prSet/>
      <dgm:spPr/>
      <dgm:t>
        <a:bodyPr/>
        <a:lstStyle/>
        <a:p>
          <a:endParaRPr lang="zh-CN" altLang="en-US" b="1"/>
        </a:p>
      </dgm:t>
    </dgm:pt>
    <dgm:pt modelId="{90B3C895-7A9A-490D-AC3B-20DD94D27DBE}">
      <dgm:prSet phldrT="[文本]">
        <dgm:style>
          <a:lnRef idx="1">
            <a:schemeClr val="accent1"/>
          </a:lnRef>
          <a:fillRef idx="2">
            <a:schemeClr val="accent1"/>
          </a:fillRef>
          <a:effectRef idx="1">
            <a:schemeClr val="accent1"/>
          </a:effectRef>
          <a:fontRef idx="minor">
            <a:schemeClr val="dk1"/>
          </a:fontRef>
        </dgm:style>
      </dgm:prSet>
      <dgm:spPr/>
      <dgm:t>
        <a:bodyPr/>
        <a:lstStyle/>
        <a:p>
          <a:r>
            <a:rPr lang="zh-CN" altLang="en-US" b="1" dirty="0" smtClean="0"/>
            <a:t>三、软件建设方案</a:t>
          </a:r>
          <a:endParaRPr lang="zh-CN" altLang="en-US" b="1" dirty="0"/>
        </a:p>
      </dgm:t>
    </dgm:pt>
    <dgm:pt modelId="{ED4781B8-AF2A-41CF-A813-32116E28EEEC}" cxnId="{90F2C63D-7C1F-4AF6-BD55-4EBB313FF231}" type="parTrans">
      <dgm:prSet/>
      <dgm:spPr/>
      <dgm:t>
        <a:bodyPr/>
        <a:lstStyle/>
        <a:p>
          <a:endParaRPr lang="zh-CN" altLang="en-US" b="1"/>
        </a:p>
      </dgm:t>
    </dgm:pt>
    <dgm:pt modelId="{CC5FCF2E-8EB0-440B-A03A-6FD28728E7B8}" cxnId="{90F2C63D-7C1F-4AF6-BD55-4EBB313FF231}" type="sibTrans">
      <dgm:prSet/>
      <dgm:spPr/>
      <dgm:t>
        <a:bodyPr/>
        <a:lstStyle/>
        <a:p>
          <a:endParaRPr lang="zh-CN" altLang="en-US" b="1"/>
        </a:p>
      </dgm:t>
    </dgm:pt>
    <dgm:pt modelId="{678CBFBA-EA41-405D-9EB6-F07DB38BB6A4}" type="pres">
      <dgm:prSet presAssocID="{9F244252-2933-40F6-8E68-96D892085221}" presName="linear" presStyleCnt="0">
        <dgm:presLayoutVars>
          <dgm:dir/>
          <dgm:animLvl val="lvl"/>
          <dgm:resizeHandles val="exact"/>
        </dgm:presLayoutVars>
      </dgm:prSet>
      <dgm:spPr/>
      <dgm:t>
        <a:bodyPr/>
        <a:lstStyle/>
        <a:p>
          <a:endParaRPr lang="zh-CN" altLang="en-US"/>
        </a:p>
      </dgm:t>
    </dgm:pt>
    <dgm:pt modelId="{27D62032-81AC-4B2C-B273-A36BB0D50303}" type="pres">
      <dgm:prSet presAssocID="{E52815B2-1601-48A2-BF6A-79CFDEBB784C}" presName="parentLin" presStyleCnt="0"/>
      <dgm:spPr/>
    </dgm:pt>
    <dgm:pt modelId="{53B970C3-0703-426C-B7E4-335DDD58E9FE}" type="pres">
      <dgm:prSet presAssocID="{E52815B2-1601-48A2-BF6A-79CFDEBB784C}" presName="parentLeftMargin" presStyleLbl="node1" presStyleIdx="0" presStyleCnt="3"/>
      <dgm:spPr/>
      <dgm:t>
        <a:bodyPr/>
        <a:lstStyle/>
        <a:p>
          <a:endParaRPr lang="zh-CN" altLang="en-US"/>
        </a:p>
      </dgm:t>
    </dgm:pt>
    <dgm:pt modelId="{3EAAC419-6605-4950-875F-341144CF07C5}" type="pres">
      <dgm:prSet presAssocID="{E52815B2-1601-48A2-BF6A-79CFDEBB784C}" presName="parentText" presStyleLbl="node1" presStyleIdx="0" presStyleCnt="3">
        <dgm:presLayoutVars>
          <dgm:chMax val="0"/>
          <dgm:bulletEnabled val="1"/>
        </dgm:presLayoutVars>
      </dgm:prSet>
      <dgm:spPr/>
      <dgm:t>
        <a:bodyPr/>
        <a:lstStyle/>
        <a:p>
          <a:endParaRPr lang="zh-CN" altLang="en-US"/>
        </a:p>
      </dgm:t>
    </dgm:pt>
    <dgm:pt modelId="{A8C4BC75-FFB5-4F35-901E-DA8AE8A03788}" type="pres">
      <dgm:prSet presAssocID="{E52815B2-1601-48A2-BF6A-79CFDEBB784C}" presName="negativeSpace" presStyleCnt="0"/>
      <dgm:spPr/>
    </dgm:pt>
    <dgm:pt modelId="{E93226FB-F42E-4650-B75B-751A9B5F4CC0}" type="pres">
      <dgm:prSet presAssocID="{E52815B2-1601-48A2-BF6A-79CFDEBB784C}" presName="childText" presStyleLbl="conFgAcc1" presStyleIdx="0" presStyleCnt="3">
        <dgm:presLayoutVars>
          <dgm:bulletEnabled val="1"/>
        </dgm:presLayoutVars>
      </dgm:prSet>
      <dgm:spPr/>
    </dgm:pt>
    <dgm:pt modelId="{E5420C7E-7D94-4134-9587-298C25538B76}" type="pres">
      <dgm:prSet presAssocID="{D1585234-E327-47AA-B75A-430FED15BEFB}" presName="spaceBetweenRectangles" presStyleCnt="0"/>
      <dgm:spPr/>
    </dgm:pt>
    <dgm:pt modelId="{E025B553-7C2C-41AE-A54F-B625EB9CE2DD}" type="pres">
      <dgm:prSet presAssocID="{051E3207-FC9D-4C96-86CE-C933AFE32209}" presName="parentLin" presStyleCnt="0"/>
      <dgm:spPr/>
    </dgm:pt>
    <dgm:pt modelId="{2724F378-E19F-4EF2-812B-8339E8A2114B}" type="pres">
      <dgm:prSet presAssocID="{051E3207-FC9D-4C96-86CE-C933AFE32209}" presName="parentLeftMargin" presStyleLbl="node1" presStyleIdx="0" presStyleCnt="3"/>
      <dgm:spPr/>
      <dgm:t>
        <a:bodyPr/>
        <a:lstStyle/>
        <a:p>
          <a:endParaRPr lang="zh-CN" altLang="en-US"/>
        </a:p>
      </dgm:t>
    </dgm:pt>
    <dgm:pt modelId="{13B37F24-4D81-48BF-9ED9-CD7F956AC0BC}" type="pres">
      <dgm:prSet presAssocID="{051E3207-FC9D-4C96-86CE-C933AFE32209}" presName="parentText" presStyleLbl="node1" presStyleIdx="1" presStyleCnt="3">
        <dgm:presLayoutVars>
          <dgm:chMax val="0"/>
          <dgm:bulletEnabled val="1"/>
        </dgm:presLayoutVars>
      </dgm:prSet>
      <dgm:spPr/>
      <dgm:t>
        <a:bodyPr/>
        <a:lstStyle/>
        <a:p>
          <a:endParaRPr lang="zh-CN" altLang="en-US"/>
        </a:p>
      </dgm:t>
    </dgm:pt>
    <dgm:pt modelId="{79A6DE08-4A58-4B1A-9312-DD95B58A9AED}" type="pres">
      <dgm:prSet presAssocID="{051E3207-FC9D-4C96-86CE-C933AFE32209}" presName="negativeSpace" presStyleCnt="0"/>
      <dgm:spPr/>
    </dgm:pt>
    <dgm:pt modelId="{98DE826C-DCFF-418A-A3CA-F127AD85FB33}" type="pres">
      <dgm:prSet presAssocID="{051E3207-FC9D-4C96-86CE-C933AFE32209}" presName="childText" presStyleLbl="conFgAcc1" presStyleIdx="1" presStyleCnt="3">
        <dgm:presLayoutVars>
          <dgm:bulletEnabled val="1"/>
        </dgm:presLayoutVars>
      </dgm:prSet>
      <dgm:spPr/>
    </dgm:pt>
    <dgm:pt modelId="{4BC995A9-0854-4321-868A-D85B563AF47C}" type="pres">
      <dgm:prSet presAssocID="{57CD1B1C-A5A2-4948-A0B7-B11CEC976B47}" presName="spaceBetweenRectangles" presStyleCnt="0"/>
      <dgm:spPr/>
    </dgm:pt>
    <dgm:pt modelId="{03C36BBB-C9FD-4097-83E0-490198648585}" type="pres">
      <dgm:prSet presAssocID="{90B3C895-7A9A-490D-AC3B-20DD94D27DBE}" presName="parentLin" presStyleCnt="0"/>
      <dgm:spPr/>
    </dgm:pt>
    <dgm:pt modelId="{F35949A0-2597-4F2E-BA3F-C3B3B998BB35}" type="pres">
      <dgm:prSet presAssocID="{90B3C895-7A9A-490D-AC3B-20DD94D27DBE}" presName="parentLeftMargin" presStyleLbl="node1" presStyleIdx="1" presStyleCnt="3"/>
      <dgm:spPr/>
      <dgm:t>
        <a:bodyPr/>
        <a:lstStyle/>
        <a:p>
          <a:endParaRPr lang="zh-CN" altLang="en-US"/>
        </a:p>
      </dgm:t>
    </dgm:pt>
    <dgm:pt modelId="{E61E06D9-3333-4595-B135-6631A302F63A}" type="pres">
      <dgm:prSet presAssocID="{90B3C895-7A9A-490D-AC3B-20DD94D27DBE}" presName="parentText" presStyleLbl="node1" presStyleIdx="2" presStyleCnt="3">
        <dgm:presLayoutVars>
          <dgm:chMax val="0"/>
          <dgm:bulletEnabled val="1"/>
        </dgm:presLayoutVars>
      </dgm:prSet>
      <dgm:spPr/>
      <dgm:t>
        <a:bodyPr/>
        <a:lstStyle/>
        <a:p>
          <a:endParaRPr lang="zh-CN" altLang="en-US"/>
        </a:p>
      </dgm:t>
    </dgm:pt>
    <dgm:pt modelId="{E899C289-0811-47D9-83AD-F7E2AD594226}" type="pres">
      <dgm:prSet presAssocID="{90B3C895-7A9A-490D-AC3B-20DD94D27DBE}" presName="negativeSpace" presStyleCnt="0"/>
      <dgm:spPr/>
    </dgm:pt>
    <dgm:pt modelId="{4806D185-512B-47BC-B9A4-F871068D9BC6}" type="pres">
      <dgm:prSet presAssocID="{90B3C895-7A9A-490D-AC3B-20DD94D27DBE}" presName="childText" presStyleLbl="conFgAcc1" presStyleIdx="2" presStyleCnt="3">
        <dgm:presLayoutVars>
          <dgm:bulletEnabled val="1"/>
        </dgm:presLayoutVars>
      </dgm:prSet>
      <dgm:spPr/>
    </dgm:pt>
  </dgm:ptLst>
  <dgm:cxnLst>
    <dgm:cxn modelId="{B8AADADE-AF1B-434C-8B23-5357D36F613D}" type="presOf" srcId="{E52815B2-1601-48A2-BF6A-79CFDEBB784C}" destId="{3EAAC419-6605-4950-875F-341144CF07C5}" srcOrd="1" destOrd="0" presId="urn:microsoft.com/office/officeart/2005/8/layout/list1"/>
    <dgm:cxn modelId="{66803810-66C9-4394-B09A-E0F74F0F9930}" type="presOf" srcId="{90B3C895-7A9A-490D-AC3B-20DD94D27DBE}" destId="{F35949A0-2597-4F2E-BA3F-C3B3B998BB35}" srcOrd="0" destOrd="0" presId="urn:microsoft.com/office/officeart/2005/8/layout/list1"/>
    <dgm:cxn modelId="{A7F6A3A9-FBD7-4638-A69E-B1CB0614AB7F}" type="presOf" srcId="{051E3207-FC9D-4C96-86CE-C933AFE32209}" destId="{2724F378-E19F-4EF2-812B-8339E8A2114B}" srcOrd="0" destOrd="0" presId="urn:microsoft.com/office/officeart/2005/8/layout/list1"/>
    <dgm:cxn modelId="{90F2C63D-7C1F-4AF6-BD55-4EBB313FF231}" srcId="{9F244252-2933-40F6-8E68-96D892085221}" destId="{90B3C895-7A9A-490D-AC3B-20DD94D27DBE}" srcOrd="2" destOrd="0" parTransId="{ED4781B8-AF2A-41CF-A813-32116E28EEEC}" sibTransId="{CC5FCF2E-8EB0-440B-A03A-6FD28728E7B8}"/>
    <dgm:cxn modelId="{F6723654-9A21-4DDC-A2BC-2C5A1CDBA9E3}" type="presOf" srcId="{051E3207-FC9D-4C96-86CE-C933AFE32209}" destId="{13B37F24-4D81-48BF-9ED9-CD7F956AC0BC}" srcOrd="1" destOrd="0" presId="urn:microsoft.com/office/officeart/2005/8/layout/list1"/>
    <dgm:cxn modelId="{581B73CF-E6EE-4E1A-B1F1-9EB68A8CCEE1}" srcId="{9F244252-2933-40F6-8E68-96D892085221}" destId="{051E3207-FC9D-4C96-86CE-C933AFE32209}" srcOrd="1" destOrd="0" parTransId="{0BDEAD4F-BD2B-4A46-8225-050D7CCB9455}" sibTransId="{57CD1B1C-A5A2-4948-A0B7-B11CEC976B47}"/>
    <dgm:cxn modelId="{9CA50CD1-A4AD-41F4-BBD5-F0F636FE4908}" type="presOf" srcId="{E52815B2-1601-48A2-BF6A-79CFDEBB784C}" destId="{53B970C3-0703-426C-B7E4-335DDD58E9FE}" srcOrd="0" destOrd="0" presId="urn:microsoft.com/office/officeart/2005/8/layout/list1"/>
    <dgm:cxn modelId="{26AF5CAF-D61F-4D6A-BE4B-1710F5B65D3E}" type="presOf" srcId="{9F244252-2933-40F6-8E68-96D892085221}" destId="{678CBFBA-EA41-405D-9EB6-F07DB38BB6A4}" srcOrd="0" destOrd="0" presId="urn:microsoft.com/office/officeart/2005/8/layout/list1"/>
    <dgm:cxn modelId="{D51B3DEC-41F9-4479-8AF5-B825E9CA219A}" type="presOf" srcId="{90B3C895-7A9A-490D-AC3B-20DD94D27DBE}" destId="{E61E06D9-3333-4595-B135-6631A302F63A}" srcOrd="1" destOrd="0" presId="urn:microsoft.com/office/officeart/2005/8/layout/list1"/>
    <dgm:cxn modelId="{B7B0F1DE-EEF4-4983-862B-21844C1669AD}" srcId="{9F244252-2933-40F6-8E68-96D892085221}" destId="{E52815B2-1601-48A2-BF6A-79CFDEBB784C}" srcOrd="0" destOrd="0" parTransId="{03852A8E-6045-4C6A-914D-7CE67605690B}" sibTransId="{D1585234-E327-47AA-B75A-430FED15BEFB}"/>
    <dgm:cxn modelId="{A38B9381-45F9-4279-9DD8-6494BF034E6F}" type="presParOf" srcId="{678CBFBA-EA41-405D-9EB6-F07DB38BB6A4}" destId="{27D62032-81AC-4B2C-B273-A36BB0D50303}" srcOrd="0" destOrd="0" presId="urn:microsoft.com/office/officeart/2005/8/layout/list1"/>
    <dgm:cxn modelId="{79DED264-D184-4839-8EFB-763C90FE147A}" type="presParOf" srcId="{27D62032-81AC-4B2C-B273-A36BB0D50303}" destId="{53B970C3-0703-426C-B7E4-335DDD58E9FE}" srcOrd="0" destOrd="0" presId="urn:microsoft.com/office/officeart/2005/8/layout/list1"/>
    <dgm:cxn modelId="{2560EB1B-A695-468C-9539-6336B33C45DD}" type="presParOf" srcId="{27D62032-81AC-4B2C-B273-A36BB0D50303}" destId="{3EAAC419-6605-4950-875F-341144CF07C5}" srcOrd="1" destOrd="0" presId="urn:microsoft.com/office/officeart/2005/8/layout/list1"/>
    <dgm:cxn modelId="{9A7C7623-C9AB-4326-9AA6-315A3333CBCE}" type="presParOf" srcId="{678CBFBA-EA41-405D-9EB6-F07DB38BB6A4}" destId="{A8C4BC75-FFB5-4F35-901E-DA8AE8A03788}" srcOrd="1" destOrd="0" presId="urn:microsoft.com/office/officeart/2005/8/layout/list1"/>
    <dgm:cxn modelId="{9B0F0946-B202-4ED2-A712-88F75E751C00}" type="presParOf" srcId="{678CBFBA-EA41-405D-9EB6-F07DB38BB6A4}" destId="{E93226FB-F42E-4650-B75B-751A9B5F4CC0}" srcOrd="2" destOrd="0" presId="urn:microsoft.com/office/officeart/2005/8/layout/list1"/>
    <dgm:cxn modelId="{9A6300E3-A2B5-42BB-B5DD-40374E38A212}" type="presParOf" srcId="{678CBFBA-EA41-405D-9EB6-F07DB38BB6A4}" destId="{E5420C7E-7D94-4134-9587-298C25538B76}" srcOrd="3" destOrd="0" presId="urn:microsoft.com/office/officeart/2005/8/layout/list1"/>
    <dgm:cxn modelId="{291AB50F-3513-4921-A8E9-2C4E0B5524C2}" type="presParOf" srcId="{678CBFBA-EA41-405D-9EB6-F07DB38BB6A4}" destId="{E025B553-7C2C-41AE-A54F-B625EB9CE2DD}" srcOrd="4" destOrd="0" presId="urn:microsoft.com/office/officeart/2005/8/layout/list1"/>
    <dgm:cxn modelId="{5AD84BE9-C77F-4444-90B5-ECD850471D22}" type="presParOf" srcId="{E025B553-7C2C-41AE-A54F-B625EB9CE2DD}" destId="{2724F378-E19F-4EF2-812B-8339E8A2114B}" srcOrd="0" destOrd="0" presId="urn:microsoft.com/office/officeart/2005/8/layout/list1"/>
    <dgm:cxn modelId="{FBA1034B-8C0A-4F05-BDE7-828D3233A049}" type="presParOf" srcId="{E025B553-7C2C-41AE-A54F-B625EB9CE2DD}" destId="{13B37F24-4D81-48BF-9ED9-CD7F956AC0BC}" srcOrd="1" destOrd="0" presId="urn:microsoft.com/office/officeart/2005/8/layout/list1"/>
    <dgm:cxn modelId="{6AD7362A-A83B-49B1-BC69-6963689BD84B}" type="presParOf" srcId="{678CBFBA-EA41-405D-9EB6-F07DB38BB6A4}" destId="{79A6DE08-4A58-4B1A-9312-DD95B58A9AED}" srcOrd="5" destOrd="0" presId="urn:microsoft.com/office/officeart/2005/8/layout/list1"/>
    <dgm:cxn modelId="{93B20D39-64EE-4889-95BD-EEBEB89DEDCF}" type="presParOf" srcId="{678CBFBA-EA41-405D-9EB6-F07DB38BB6A4}" destId="{98DE826C-DCFF-418A-A3CA-F127AD85FB33}" srcOrd="6" destOrd="0" presId="urn:microsoft.com/office/officeart/2005/8/layout/list1"/>
    <dgm:cxn modelId="{F33979F2-C6CD-4A9D-856B-61EA9B9AC381}" type="presParOf" srcId="{678CBFBA-EA41-405D-9EB6-F07DB38BB6A4}" destId="{4BC995A9-0854-4321-868A-D85B563AF47C}" srcOrd="7" destOrd="0" presId="urn:microsoft.com/office/officeart/2005/8/layout/list1"/>
    <dgm:cxn modelId="{91D60A2B-23B1-42C6-AC68-D1372E351178}" type="presParOf" srcId="{678CBFBA-EA41-405D-9EB6-F07DB38BB6A4}" destId="{03C36BBB-C9FD-4097-83E0-490198648585}" srcOrd="8" destOrd="0" presId="urn:microsoft.com/office/officeart/2005/8/layout/list1"/>
    <dgm:cxn modelId="{1547398B-08CA-43FA-889F-681B708CC37D}" type="presParOf" srcId="{03C36BBB-C9FD-4097-83E0-490198648585}" destId="{F35949A0-2597-4F2E-BA3F-C3B3B998BB35}" srcOrd="0" destOrd="0" presId="urn:microsoft.com/office/officeart/2005/8/layout/list1"/>
    <dgm:cxn modelId="{3984FACC-5A83-45F7-AD6F-DD72D2ED31AC}" type="presParOf" srcId="{03C36BBB-C9FD-4097-83E0-490198648585}" destId="{E61E06D9-3333-4595-B135-6631A302F63A}" srcOrd="1" destOrd="0" presId="urn:microsoft.com/office/officeart/2005/8/layout/list1"/>
    <dgm:cxn modelId="{37A70AAA-029F-43A9-AD23-55437F4AA75E}" type="presParOf" srcId="{678CBFBA-EA41-405D-9EB6-F07DB38BB6A4}" destId="{E899C289-0811-47D9-83AD-F7E2AD594226}" srcOrd="9" destOrd="0" presId="urn:microsoft.com/office/officeart/2005/8/layout/list1"/>
    <dgm:cxn modelId="{72156716-0FEE-4595-A422-7A6C4B00D132}" type="presParOf" srcId="{678CBFBA-EA41-405D-9EB6-F07DB38BB6A4}" destId="{4806D185-512B-47BC-B9A4-F871068D9BC6}" srcOrd="10"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244252-2933-40F6-8E68-96D89208522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E52815B2-1601-48A2-BF6A-79CFDEBB784C}">
      <dgm:prSet phldrT="[文本]">
        <dgm:style>
          <a:lnRef idx="1">
            <a:schemeClr val="accent1"/>
          </a:lnRef>
          <a:fillRef idx="2">
            <a:schemeClr val="accent1"/>
          </a:fillRef>
          <a:effectRef idx="1">
            <a:schemeClr val="accent1"/>
          </a:effectRef>
          <a:fontRef idx="minor">
            <a:schemeClr val="dk1"/>
          </a:fontRef>
        </dgm:style>
      </dgm:prSet>
      <dgm:spPr/>
      <dgm:t>
        <a:bodyPr/>
        <a:lstStyle/>
        <a:p>
          <a:r>
            <a:rPr lang="zh-CN" altLang="en-US" b="1" dirty="0" smtClean="0"/>
            <a:t>一、技术简介</a:t>
          </a:r>
          <a:endParaRPr lang="zh-CN" altLang="en-US" b="1" dirty="0"/>
        </a:p>
      </dgm:t>
    </dgm:pt>
    <dgm:pt modelId="{03852A8E-6045-4C6A-914D-7CE67605690B}" cxnId="{B7B0F1DE-EEF4-4983-862B-21844C1669AD}" type="parTrans">
      <dgm:prSet/>
      <dgm:spPr/>
      <dgm:t>
        <a:bodyPr/>
        <a:lstStyle/>
        <a:p>
          <a:endParaRPr lang="zh-CN" altLang="en-US" b="1"/>
        </a:p>
      </dgm:t>
    </dgm:pt>
    <dgm:pt modelId="{D1585234-E327-47AA-B75A-430FED15BEFB}" cxnId="{B7B0F1DE-EEF4-4983-862B-21844C1669AD}" type="sibTrans">
      <dgm:prSet/>
      <dgm:spPr/>
      <dgm:t>
        <a:bodyPr/>
        <a:lstStyle/>
        <a:p>
          <a:endParaRPr lang="zh-CN" altLang="en-US" b="1"/>
        </a:p>
      </dgm:t>
    </dgm:pt>
    <dgm:pt modelId="{051E3207-FC9D-4C96-86CE-C933AFE32209}">
      <dgm:prSet phldrT="[文本]">
        <dgm:style>
          <a:lnRef idx="1">
            <a:schemeClr val="accent1"/>
          </a:lnRef>
          <a:fillRef idx="2">
            <a:schemeClr val="accent1"/>
          </a:fillRef>
          <a:effectRef idx="1">
            <a:schemeClr val="accent1"/>
          </a:effectRef>
          <a:fontRef idx="minor">
            <a:schemeClr val="dk1"/>
          </a:fontRef>
        </dgm:style>
      </dgm:prSet>
      <dgm:spPr/>
      <dgm:t>
        <a:bodyPr/>
        <a:lstStyle/>
        <a:p>
          <a:r>
            <a:rPr lang="zh-CN" altLang="en-US" b="1" dirty="0" smtClean="0"/>
            <a:t>二、硬件建设方案</a:t>
          </a:r>
          <a:endParaRPr lang="zh-CN" altLang="en-US" b="1" dirty="0"/>
        </a:p>
      </dgm:t>
    </dgm:pt>
    <dgm:pt modelId="{0BDEAD4F-BD2B-4A46-8225-050D7CCB9455}" cxnId="{581B73CF-E6EE-4E1A-B1F1-9EB68A8CCEE1}" type="parTrans">
      <dgm:prSet/>
      <dgm:spPr/>
      <dgm:t>
        <a:bodyPr/>
        <a:lstStyle/>
        <a:p>
          <a:endParaRPr lang="zh-CN" altLang="en-US" b="1"/>
        </a:p>
      </dgm:t>
    </dgm:pt>
    <dgm:pt modelId="{57CD1B1C-A5A2-4948-A0B7-B11CEC976B47}" cxnId="{581B73CF-E6EE-4E1A-B1F1-9EB68A8CCEE1}" type="sibTrans">
      <dgm:prSet/>
      <dgm:spPr/>
      <dgm:t>
        <a:bodyPr/>
        <a:lstStyle/>
        <a:p>
          <a:endParaRPr lang="zh-CN" altLang="en-US" b="1"/>
        </a:p>
      </dgm:t>
    </dgm:pt>
    <dgm:pt modelId="{90B3C895-7A9A-490D-AC3B-20DD94D27DBE}">
      <dgm:prSet phldrT="[文本]">
        <dgm:style>
          <a:lnRef idx="1">
            <a:schemeClr val="accent2"/>
          </a:lnRef>
          <a:fillRef idx="3">
            <a:schemeClr val="accent2"/>
          </a:fillRef>
          <a:effectRef idx="2">
            <a:schemeClr val="accent2"/>
          </a:effectRef>
          <a:fontRef idx="minor">
            <a:schemeClr val="lt1"/>
          </a:fontRef>
        </dgm:style>
      </dgm:prSet>
      <dgm:spPr/>
      <dgm:t>
        <a:bodyPr/>
        <a:lstStyle/>
        <a:p>
          <a:r>
            <a:rPr lang="zh-CN" altLang="en-US" b="1" dirty="0" smtClean="0"/>
            <a:t>三、软件建设方案</a:t>
          </a:r>
          <a:endParaRPr lang="zh-CN" altLang="en-US" b="1" dirty="0"/>
        </a:p>
      </dgm:t>
    </dgm:pt>
    <dgm:pt modelId="{ED4781B8-AF2A-41CF-A813-32116E28EEEC}" cxnId="{90F2C63D-7C1F-4AF6-BD55-4EBB313FF231}" type="parTrans">
      <dgm:prSet/>
      <dgm:spPr/>
      <dgm:t>
        <a:bodyPr/>
        <a:lstStyle/>
        <a:p>
          <a:endParaRPr lang="zh-CN" altLang="en-US" b="1"/>
        </a:p>
      </dgm:t>
    </dgm:pt>
    <dgm:pt modelId="{CC5FCF2E-8EB0-440B-A03A-6FD28728E7B8}" cxnId="{90F2C63D-7C1F-4AF6-BD55-4EBB313FF231}" type="sibTrans">
      <dgm:prSet/>
      <dgm:spPr/>
      <dgm:t>
        <a:bodyPr/>
        <a:lstStyle/>
        <a:p>
          <a:endParaRPr lang="zh-CN" altLang="en-US" b="1"/>
        </a:p>
      </dgm:t>
    </dgm:pt>
    <dgm:pt modelId="{678CBFBA-EA41-405D-9EB6-F07DB38BB6A4}" type="pres">
      <dgm:prSet presAssocID="{9F244252-2933-40F6-8E68-96D892085221}" presName="linear" presStyleCnt="0">
        <dgm:presLayoutVars>
          <dgm:dir/>
          <dgm:animLvl val="lvl"/>
          <dgm:resizeHandles val="exact"/>
        </dgm:presLayoutVars>
      </dgm:prSet>
      <dgm:spPr/>
      <dgm:t>
        <a:bodyPr/>
        <a:lstStyle/>
        <a:p>
          <a:endParaRPr lang="zh-CN" altLang="en-US"/>
        </a:p>
      </dgm:t>
    </dgm:pt>
    <dgm:pt modelId="{27D62032-81AC-4B2C-B273-A36BB0D50303}" type="pres">
      <dgm:prSet presAssocID="{E52815B2-1601-48A2-BF6A-79CFDEBB784C}" presName="parentLin" presStyleCnt="0"/>
      <dgm:spPr/>
    </dgm:pt>
    <dgm:pt modelId="{53B970C3-0703-426C-B7E4-335DDD58E9FE}" type="pres">
      <dgm:prSet presAssocID="{E52815B2-1601-48A2-BF6A-79CFDEBB784C}" presName="parentLeftMargin" presStyleLbl="node1" presStyleIdx="0" presStyleCnt="3"/>
      <dgm:spPr/>
      <dgm:t>
        <a:bodyPr/>
        <a:lstStyle/>
        <a:p>
          <a:endParaRPr lang="zh-CN" altLang="en-US"/>
        </a:p>
      </dgm:t>
    </dgm:pt>
    <dgm:pt modelId="{3EAAC419-6605-4950-875F-341144CF07C5}" type="pres">
      <dgm:prSet presAssocID="{E52815B2-1601-48A2-BF6A-79CFDEBB784C}" presName="parentText" presStyleLbl="node1" presStyleIdx="0" presStyleCnt="3">
        <dgm:presLayoutVars>
          <dgm:chMax val="0"/>
          <dgm:bulletEnabled val="1"/>
        </dgm:presLayoutVars>
      </dgm:prSet>
      <dgm:spPr/>
      <dgm:t>
        <a:bodyPr/>
        <a:lstStyle/>
        <a:p>
          <a:endParaRPr lang="zh-CN" altLang="en-US"/>
        </a:p>
      </dgm:t>
    </dgm:pt>
    <dgm:pt modelId="{A8C4BC75-FFB5-4F35-901E-DA8AE8A03788}" type="pres">
      <dgm:prSet presAssocID="{E52815B2-1601-48A2-BF6A-79CFDEBB784C}" presName="negativeSpace" presStyleCnt="0"/>
      <dgm:spPr/>
    </dgm:pt>
    <dgm:pt modelId="{E93226FB-F42E-4650-B75B-751A9B5F4CC0}" type="pres">
      <dgm:prSet presAssocID="{E52815B2-1601-48A2-BF6A-79CFDEBB784C}" presName="childText" presStyleLbl="conFgAcc1" presStyleIdx="0" presStyleCnt="3">
        <dgm:presLayoutVars>
          <dgm:bulletEnabled val="1"/>
        </dgm:presLayoutVars>
      </dgm:prSet>
      <dgm:spPr/>
    </dgm:pt>
    <dgm:pt modelId="{E5420C7E-7D94-4134-9587-298C25538B76}" type="pres">
      <dgm:prSet presAssocID="{D1585234-E327-47AA-B75A-430FED15BEFB}" presName="spaceBetweenRectangles" presStyleCnt="0"/>
      <dgm:spPr/>
    </dgm:pt>
    <dgm:pt modelId="{E025B553-7C2C-41AE-A54F-B625EB9CE2DD}" type="pres">
      <dgm:prSet presAssocID="{051E3207-FC9D-4C96-86CE-C933AFE32209}" presName="parentLin" presStyleCnt="0"/>
      <dgm:spPr/>
    </dgm:pt>
    <dgm:pt modelId="{2724F378-E19F-4EF2-812B-8339E8A2114B}" type="pres">
      <dgm:prSet presAssocID="{051E3207-FC9D-4C96-86CE-C933AFE32209}" presName="parentLeftMargin" presStyleLbl="node1" presStyleIdx="0" presStyleCnt="3"/>
      <dgm:spPr/>
      <dgm:t>
        <a:bodyPr/>
        <a:lstStyle/>
        <a:p>
          <a:endParaRPr lang="zh-CN" altLang="en-US"/>
        </a:p>
      </dgm:t>
    </dgm:pt>
    <dgm:pt modelId="{13B37F24-4D81-48BF-9ED9-CD7F956AC0BC}" type="pres">
      <dgm:prSet presAssocID="{051E3207-FC9D-4C96-86CE-C933AFE32209}" presName="parentText" presStyleLbl="node1" presStyleIdx="1" presStyleCnt="3">
        <dgm:presLayoutVars>
          <dgm:chMax val="0"/>
          <dgm:bulletEnabled val="1"/>
        </dgm:presLayoutVars>
      </dgm:prSet>
      <dgm:spPr/>
      <dgm:t>
        <a:bodyPr/>
        <a:lstStyle/>
        <a:p>
          <a:endParaRPr lang="zh-CN" altLang="en-US"/>
        </a:p>
      </dgm:t>
    </dgm:pt>
    <dgm:pt modelId="{79A6DE08-4A58-4B1A-9312-DD95B58A9AED}" type="pres">
      <dgm:prSet presAssocID="{051E3207-FC9D-4C96-86CE-C933AFE32209}" presName="negativeSpace" presStyleCnt="0"/>
      <dgm:spPr/>
    </dgm:pt>
    <dgm:pt modelId="{98DE826C-DCFF-418A-A3CA-F127AD85FB33}" type="pres">
      <dgm:prSet presAssocID="{051E3207-FC9D-4C96-86CE-C933AFE32209}" presName="childText" presStyleLbl="conFgAcc1" presStyleIdx="1" presStyleCnt="3">
        <dgm:presLayoutVars>
          <dgm:bulletEnabled val="1"/>
        </dgm:presLayoutVars>
      </dgm:prSet>
      <dgm:spPr/>
    </dgm:pt>
    <dgm:pt modelId="{4BC995A9-0854-4321-868A-D85B563AF47C}" type="pres">
      <dgm:prSet presAssocID="{57CD1B1C-A5A2-4948-A0B7-B11CEC976B47}" presName="spaceBetweenRectangles" presStyleCnt="0"/>
      <dgm:spPr/>
    </dgm:pt>
    <dgm:pt modelId="{03C36BBB-C9FD-4097-83E0-490198648585}" type="pres">
      <dgm:prSet presAssocID="{90B3C895-7A9A-490D-AC3B-20DD94D27DBE}" presName="parentLin" presStyleCnt="0"/>
      <dgm:spPr/>
    </dgm:pt>
    <dgm:pt modelId="{F35949A0-2597-4F2E-BA3F-C3B3B998BB35}" type="pres">
      <dgm:prSet presAssocID="{90B3C895-7A9A-490D-AC3B-20DD94D27DBE}" presName="parentLeftMargin" presStyleLbl="node1" presStyleIdx="1" presStyleCnt="3"/>
      <dgm:spPr/>
      <dgm:t>
        <a:bodyPr/>
        <a:lstStyle/>
        <a:p>
          <a:endParaRPr lang="zh-CN" altLang="en-US"/>
        </a:p>
      </dgm:t>
    </dgm:pt>
    <dgm:pt modelId="{E61E06D9-3333-4595-B135-6631A302F63A}" type="pres">
      <dgm:prSet presAssocID="{90B3C895-7A9A-490D-AC3B-20DD94D27DBE}" presName="parentText" presStyleLbl="node1" presStyleIdx="2" presStyleCnt="3">
        <dgm:presLayoutVars>
          <dgm:chMax val="0"/>
          <dgm:bulletEnabled val="1"/>
        </dgm:presLayoutVars>
      </dgm:prSet>
      <dgm:spPr/>
      <dgm:t>
        <a:bodyPr/>
        <a:lstStyle/>
        <a:p>
          <a:endParaRPr lang="zh-CN" altLang="en-US"/>
        </a:p>
      </dgm:t>
    </dgm:pt>
    <dgm:pt modelId="{E899C289-0811-47D9-83AD-F7E2AD594226}" type="pres">
      <dgm:prSet presAssocID="{90B3C895-7A9A-490D-AC3B-20DD94D27DBE}" presName="negativeSpace" presStyleCnt="0"/>
      <dgm:spPr/>
    </dgm:pt>
    <dgm:pt modelId="{4806D185-512B-47BC-B9A4-F871068D9BC6}" type="pres">
      <dgm:prSet presAssocID="{90B3C895-7A9A-490D-AC3B-20DD94D27DBE}" presName="childText" presStyleLbl="conFgAcc1" presStyleIdx="2" presStyleCnt="3">
        <dgm:presLayoutVars>
          <dgm:bulletEnabled val="1"/>
        </dgm:presLayoutVars>
      </dgm:prSet>
      <dgm:spPr/>
    </dgm:pt>
  </dgm:ptLst>
  <dgm:cxnLst>
    <dgm:cxn modelId="{3464603D-E69D-446B-BA5A-0F35CE5BAA86}" type="presOf" srcId="{90B3C895-7A9A-490D-AC3B-20DD94D27DBE}" destId="{F35949A0-2597-4F2E-BA3F-C3B3B998BB35}" srcOrd="0" destOrd="0" presId="urn:microsoft.com/office/officeart/2005/8/layout/list1"/>
    <dgm:cxn modelId="{DA62FB4C-DA73-4298-B2A3-717E1305BF22}" type="presOf" srcId="{E52815B2-1601-48A2-BF6A-79CFDEBB784C}" destId="{53B970C3-0703-426C-B7E4-335DDD58E9FE}" srcOrd="0" destOrd="0" presId="urn:microsoft.com/office/officeart/2005/8/layout/list1"/>
    <dgm:cxn modelId="{90F2C63D-7C1F-4AF6-BD55-4EBB313FF231}" srcId="{9F244252-2933-40F6-8E68-96D892085221}" destId="{90B3C895-7A9A-490D-AC3B-20DD94D27DBE}" srcOrd="2" destOrd="0" parTransId="{ED4781B8-AF2A-41CF-A813-32116E28EEEC}" sibTransId="{CC5FCF2E-8EB0-440B-A03A-6FD28728E7B8}"/>
    <dgm:cxn modelId="{6BDECD7B-B644-4963-8089-0E46D28702DB}" type="presOf" srcId="{051E3207-FC9D-4C96-86CE-C933AFE32209}" destId="{13B37F24-4D81-48BF-9ED9-CD7F956AC0BC}" srcOrd="1" destOrd="0" presId="urn:microsoft.com/office/officeart/2005/8/layout/list1"/>
    <dgm:cxn modelId="{581B73CF-E6EE-4E1A-B1F1-9EB68A8CCEE1}" srcId="{9F244252-2933-40F6-8E68-96D892085221}" destId="{051E3207-FC9D-4C96-86CE-C933AFE32209}" srcOrd="1" destOrd="0" parTransId="{0BDEAD4F-BD2B-4A46-8225-050D7CCB9455}" sibTransId="{57CD1B1C-A5A2-4948-A0B7-B11CEC976B47}"/>
    <dgm:cxn modelId="{CE1D8794-E98B-4C84-BE29-6D5015C57547}" type="presOf" srcId="{9F244252-2933-40F6-8E68-96D892085221}" destId="{678CBFBA-EA41-405D-9EB6-F07DB38BB6A4}" srcOrd="0" destOrd="0" presId="urn:microsoft.com/office/officeart/2005/8/layout/list1"/>
    <dgm:cxn modelId="{1EFB314D-6D3B-4369-B674-A79CC68513B2}" type="presOf" srcId="{E52815B2-1601-48A2-BF6A-79CFDEBB784C}" destId="{3EAAC419-6605-4950-875F-341144CF07C5}" srcOrd="1" destOrd="0" presId="urn:microsoft.com/office/officeart/2005/8/layout/list1"/>
    <dgm:cxn modelId="{EFA176A9-DB49-4E03-B6E0-78ECD3DBA6DA}" type="presOf" srcId="{90B3C895-7A9A-490D-AC3B-20DD94D27DBE}" destId="{E61E06D9-3333-4595-B135-6631A302F63A}" srcOrd="1" destOrd="0" presId="urn:microsoft.com/office/officeart/2005/8/layout/list1"/>
    <dgm:cxn modelId="{B7B0F1DE-EEF4-4983-862B-21844C1669AD}" srcId="{9F244252-2933-40F6-8E68-96D892085221}" destId="{E52815B2-1601-48A2-BF6A-79CFDEBB784C}" srcOrd="0" destOrd="0" parTransId="{03852A8E-6045-4C6A-914D-7CE67605690B}" sibTransId="{D1585234-E327-47AA-B75A-430FED15BEFB}"/>
    <dgm:cxn modelId="{49FC9283-9FEE-4E60-92C5-040DA53F83B4}" type="presOf" srcId="{051E3207-FC9D-4C96-86CE-C933AFE32209}" destId="{2724F378-E19F-4EF2-812B-8339E8A2114B}" srcOrd="0" destOrd="0" presId="urn:microsoft.com/office/officeart/2005/8/layout/list1"/>
    <dgm:cxn modelId="{B6ED9FF8-447E-41E5-B11B-1CBACC949A17}" type="presParOf" srcId="{678CBFBA-EA41-405D-9EB6-F07DB38BB6A4}" destId="{27D62032-81AC-4B2C-B273-A36BB0D50303}" srcOrd="0" destOrd="0" presId="urn:microsoft.com/office/officeart/2005/8/layout/list1"/>
    <dgm:cxn modelId="{7CE9D2CD-4081-440D-B87F-C93C622158C8}" type="presParOf" srcId="{27D62032-81AC-4B2C-B273-A36BB0D50303}" destId="{53B970C3-0703-426C-B7E4-335DDD58E9FE}" srcOrd="0" destOrd="0" presId="urn:microsoft.com/office/officeart/2005/8/layout/list1"/>
    <dgm:cxn modelId="{F606A60D-C72F-4AC1-8776-3E7A72962AB8}" type="presParOf" srcId="{27D62032-81AC-4B2C-B273-A36BB0D50303}" destId="{3EAAC419-6605-4950-875F-341144CF07C5}" srcOrd="1" destOrd="0" presId="urn:microsoft.com/office/officeart/2005/8/layout/list1"/>
    <dgm:cxn modelId="{C0175F54-2E6D-4A86-B8D3-ED3AD4208374}" type="presParOf" srcId="{678CBFBA-EA41-405D-9EB6-F07DB38BB6A4}" destId="{A8C4BC75-FFB5-4F35-901E-DA8AE8A03788}" srcOrd="1" destOrd="0" presId="urn:microsoft.com/office/officeart/2005/8/layout/list1"/>
    <dgm:cxn modelId="{5898A227-D380-4D68-BC21-F28504D89508}" type="presParOf" srcId="{678CBFBA-EA41-405D-9EB6-F07DB38BB6A4}" destId="{E93226FB-F42E-4650-B75B-751A9B5F4CC0}" srcOrd="2" destOrd="0" presId="urn:microsoft.com/office/officeart/2005/8/layout/list1"/>
    <dgm:cxn modelId="{FA7A8CC0-B1EC-4104-8CB9-6270FC85BA3F}" type="presParOf" srcId="{678CBFBA-EA41-405D-9EB6-F07DB38BB6A4}" destId="{E5420C7E-7D94-4134-9587-298C25538B76}" srcOrd="3" destOrd="0" presId="urn:microsoft.com/office/officeart/2005/8/layout/list1"/>
    <dgm:cxn modelId="{0EDB5612-C2DB-40DD-A57B-9431F4CA4794}" type="presParOf" srcId="{678CBFBA-EA41-405D-9EB6-F07DB38BB6A4}" destId="{E025B553-7C2C-41AE-A54F-B625EB9CE2DD}" srcOrd="4" destOrd="0" presId="urn:microsoft.com/office/officeart/2005/8/layout/list1"/>
    <dgm:cxn modelId="{77DCE22B-20E8-4B97-AB0F-EF847FCD7185}" type="presParOf" srcId="{E025B553-7C2C-41AE-A54F-B625EB9CE2DD}" destId="{2724F378-E19F-4EF2-812B-8339E8A2114B}" srcOrd="0" destOrd="0" presId="urn:microsoft.com/office/officeart/2005/8/layout/list1"/>
    <dgm:cxn modelId="{C9485FA4-A3CB-4177-B752-E823A74DC3B1}" type="presParOf" srcId="{E025B553-7C2C-41AE-A54F-B625EB9CE2DD}" destId="{13B37F24-4D81-48BF-9ED9-CD7F956AC0BC}" srcOrd="1" destOrd="0" presId="urn:microsoft.com/office/officeart/2005/8/layout/list1"/>
    <dgm:cxn modelId="{6E811F6D-AD64-4420-A78D-849D16E98B40}" type="presParOf" srcId="{678CBFBA-EA41-405D-9EB6-F07DB38BB6A4}" destId="{79A6DE08-4A58-4B1A-9312-DD95B58A9AED}" srcOrd="5" destOrd="0" presId="urn:microsoft.com/office/officeart/2005/8/layout/list1"/>
    <dgm:cxn modelId="{AC658C53-6972-40FD-8399-250FB577D24A}" type="presParOf" srcId="{678CBFBA-EA41-405D-9EB6-F07DB38BB6A4}" destId="{98DE826C-DCFF-418A-A3CA-F127AD85FB33}" srcOrd="6" destOrd="0" presId="urn:microsoft.com/office/officeart/2005/8/layout/list1"/>
    <dgm:cxn modelId="{6DCD8CD4-4FF5-4185-B216-902B27A8D60B}" type="presParOf" srcId="{678CBFBA-EA41-405D-9EB6-F07DB38BB6A4}" destId="{4BC995A9-0854-4321-868A-D85B563AF47C}" srcOrd="7" destOrd="0" presId="urn:microsoft.com/office/officeart/2005/8/layout/list1"/>
    <dgm:cxn modelId="{E81E5DE2-AE40-481C-9CA7-17A3995D25BB}" type="presParOf" srcId="{678CBFBA-EA41-405D-9EB6-F07DB38BB6A4}" destId="{03C36BBB-C9FD-4097-83E0-490198648585}" srcOrd="8" destOrd="0" presId="urn:microsoft.com/office/officeart/2005/8/layout/list1"/>
    <dgm:cxn modelId="{F34FAAB1-3CEE-44D4-B5D1-DA64B6B970E4}" type="presParOf" srcId="{03C36BBB-C9FD-4097-83E0-490198648585}" destId="{F35949A0-2597-4F2E-BA3F-C3B3B998BB35}" srcOrd="0" destOrd="0" presId="urn:microsoft.com/office/officeart/2005/8/layout/list1"/>
    <dgm:cxn modelId="{A8F06447-92D4-4834-A906-F720D750AD6E}" type="presParOf" srcId="{03C36BBB-C9FD-4097-83E0-490198648585}" destId="{E61E06D9-3333-4595-B135-6631A302F63A}" srcOrd="1" destOrd="0" presId="urn:microsoft.com/office/officeart/2005/8/layout/list1"/>
    <dgm:cxn modelId="{D69C5145-96F1-464D-835F-2FA3721EE1A2}" type="presParOf" srcId="{678CBFBA-EA41-405D-9EB6-F07DB38BB6A4}" destId="{E899C289-0811-47D9-83AD-F7E2AD594226}" srcOrd="9" destOrd="0" presId="urn:microsoft.com/office/officeart/2005/8/layout/list1"/>
    <dgm:cxn modelId="{CC3B373D-A7A6-4E8D-9A43-032ACA13EDAE}" type="presParOf" srcId="{678CBFBA-EA41-405D-9EB6-F07DB38BB6A4}" destId="{4806D185-512B-47BC-B9A4-F871068D9BC6}" srcOrd="10"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143536" cy="3500462"/>
        <a:chOff x="0" y="0"/>
        <a:chExt cx="5143536" cy="3500462"/>
      </a:xfrm>
    </dsp:grpSpPr>
    <dsp:sp modelId="{E93226FB-F42E-4650-B75B-751A9B5F4CC0}">
      <dsp:nvSpPr>
        <dsp:cNvPr id="5" name="矩形 4"/>
        <dsp:cNvSpPr/>
      </dsp:nvSpPr>
      <dsp:spPr bwMode="white">
        <a:xfrm>
          <a:off x="0" y="435151"/>
          <a:ext cx="5143536" cy="655200"/>
        </a:xfrm>
        <a:prstGeom prst="rect">
          <a:avLst/>
        </a:prstGeom>
      </dsp:spPr>
      <dsp:style>
        <a:lnRef idx="2">
          <a:schemeClr val="accent1"/>
        </a:lnRef>
        <a:fillRef idx="1">
          <a:schemeClr val="lt1">
            <a:alpha val="90000"/>
          </a:schemeClr>
        </a:fillRef>
        <a:effectRef idx="0">
          <a:scrgbClr r="0" g="0" b="0"/>
        </a:effectRef>
        <a:fontRef idx="minor"/>
      </dsp:style>
      <dsp:txBody>
        <a:bodyPr lIns="399195" tIns="541528" rIns="399195" bIns="184912" anchor="t"/>
        <a:lstStyle>
          <a:lvl1pPr algn="l">
            <a:defRPr sz="2600"/>
          </a:lvl1pPr>
          <a:lvl2pPr marL="228600" indent="-228600" algn="l">
            <a:defRPr sz="2600"/>
          </a:lvl2pPr>
          <a:lvl3pPr marL="457200" indent="-228600" algn="l">
            <a:defRPr sz="2600"/>
          </a:lvl3pPr>
          <a:lvl4pPr marL="685800" indent="-228600" algn="l">
            <a:defRPr sz="2600"/>
          </a:lvl4pPr>
          <a:lvl5pPr marL="914400" indent="-228600" algn="l">
            <a:defRPr sz="2600"/>
          </a:lvl5pPr>
          <a:lvl6pPr marL="1143000" indent="-228600" algn="l">
            <a:defRPr sz="2600"/>
          </a:lvl6pPr>
          <a:lvl7pPr marL="1371600" indent="-228600" algn="l">
            <a:defRPr sz="2600"/>
          </a:lvl7pPr>
          <a:lvl8pPr marL="1600200" indent="-228600" algn="l">
            <a:defRPr sz="2600"/>
          </a:lvl8pPr>
          <a:lvl9pPr marL="1828800" indent="-228600" algn="l">
            <a:defRPr sz="2600"/>
          </a:lvl9pPr>
        </a:lstStyle>
        <a:p>
          <a:endParaRPr>
            <a:solidFill>
              <a:schemeClr val="dk1"/>
            </a:solidFill>
          </a:endParaRPr>
        </a:p>
      </dsp:txBody>
      <dsp:txXfrm>
        <a:off x="0" y="435151"/>
        <a:ext cx="5143536" cy="655200"/>
      </dsp:txXfrm>
    </dsp:sp>
    <dsp:sp modelId="{3EAAC419-6605-4950-875F-341144CF07C5}">
      <dsp:nvSpPr>
        <dsp:cNvPr id="4" name="圆角矩形 3"/>
        <dsp:cNvSpPr/>
      </dsp:nvSpPr>
      <dsp:spPr bwMode="white">
        <a:xfrm>
          <a:off x="257177" y="51391"/>
          <a:ext cx="3600475" cy="767520"/>
        </a:xfrm>
        <a:prstGeom prst="roundRect">
          <a:avLst/>
        </a:prstGeom>
      </dsp:spPr>
      <dsp:style>
        <a:lnRef idx="1">
          <a:schemeClr val="accent2"/>
        </a:lnRef>
        <a:fillRef idx="3">
          <a:schemeClr val="accent2"/>
        </a:fillRef>
        <a:effectRef idx="2">
          <a:schemeClr val="accent2"/>
        </a:effectRef>
        <a:fontRef idx="minor">
          <a:schemeClr val="lt1"/>
        </a:fontRef>
      </dsp:style>
      <dsp:txBody>
        <a:bodyPr vert="horz" wrap="square" lIns="136089" tIns="0" rIns="136089" bIns="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ltLang="en-US" b="1" dirty="0" smtClean="0">
              <a:latin typeface="微软雅黑" panose="020B0503020204020204" pitchFamily="34" charset="-122"/>
              <a:ea typeface="微软雅黑" panose="020B0503020204020204" pitchFamily="34" charset="-122"/>
            </a:rPr>
            <a:t>一、技术简介</a:t>
          </a:r>
          <a:endParaRPr lang="zh-CN" altLang="en-US" b="1" dirty="0">
            <a:latin typeface="微软雅黑" panose="020B0503020204020204" pitchFamily="34" charset="-122"/>
            <a:ea typeface="微软雅黑" panose="020B0503020204020204" pitchFamily="34" charset="-122"/>
          </a:endParaRPr>
        </a:p>
      </dsp:txBody>
      <dsp:txXfrm>
        <a:off x="257177" y="51391"/>
        <a:ext cx="3600475" cy="767520"/>
      </dsp:txXfrm>
    </dsp:sp>
    <dsp:sp modelId="{98DE826C-DCFF-418A-A3CA-F127AD85FB33}">
      <dsp:nvSpPr>
        <dsp:cNvPr id="8" name="矩形 7"/>
        <dsp:cNvSpPr/>
      </dsp:nvSpPr>
      <dsp:spPr bwMode="white">
        <a:xfrm>
          <a:off x="0" y="1614511"/>
          <a:ext cx="5143536" cy="655200"/>
        </a:xfrm>
        <a:prstGeom prst="rect">
          <a:avLst/>
        </a:prstGeom>
      </dsp:spPr>
      <dsp:style>
        <a:lnRef idx="2">
          <a:schemeClr val="accent1"/>
        </a:lnRef>
        <a:fillRef idx="1">
          <a:schemeClr val="lt1">
            <a:alpha val="90000"/>
          </a:schemeClr>
        </a:fillRef>
        <a:effectRef idx="0">
          <a:scrgbClr r="0" g="0" b="0"/>
        </a:effectRef>
        <a:fontRef idx="minor"/>
      </dsp:style>
      <dsp:txBody>
        <a:bodyPr lIns="399195" tIns="541528" rIns="399195" bIns="184912" anchor="t"/>
        <a:lstStyle>
          <a:lvl1pPr algn="l">
            <a:defRPr sz="2600"/>
          </a:lvl1pPr>
          <a:lvl2pPr marL="228600" indent="-228600" algn="l">
            <a:defRPr sz="2600"/>
          </a:lvl2pPr>
          <a:lvl3pPr marL="457200" indent="-228600" algn="l">
            <a:defRPr sz="2600"/>
          </a:lvl3pPr>
          <a:lvl4pPr marL="685800" indent="-228600" algn="l">
            <a:defRPr sz="2600"/>
          </a:lvl4pPr>
          <a:lvl5pPr marL="914400" indent="-228600" algn="l">
            <a:defRPr sz="2600"/>
          </a:lvl5pPr>
          <a:lvl6pPr marL="1143000" indent="-228600" algn="l">
            <a:defRPr sz="2600"/>
          </a:lvl6pPr>
          <a:lvl7pPr marL="1371600" indent="-228600" algn="l">
            <a:defRPr sz="2600"/>
          </a:lvl7pPr>
          <a:lvl8pPr marL="1600200" indent="-228600" algn="l">
            <a:defRPr sz="2600"/>
          </a:lvl8pPr>
          <a:lvl9pPr marL="1828800" indent="-228600" algn="l">
            <a:defRPr sz="2600"/>
          </a:lvl9pPr>
        </a:lstStyle>
        <a:p>
          <a:endParaRPr>
            <a:solidFill>
              <a:schemeClr val="dk1"/>
            </a:solidFill>
          </a:endParaRPr>
        </a:p>
      </dsp:txBody>
      <dsp:txXfrm>
        <a:off x="0" y="1614511"/>
        <a:ext cx="5143536" cy="655200"/>
      </dsp:txXfrm>
    </dsp:sp>
    <dsp:sp modelId="{13B37F24-4D81-48BF-9ED9-CD7F956AC0BC}">
      <dsp:nvSpPr>
        <dsp:cNvPr id="7" name="圆角矩形 6"/>
        <dsp:cNvSpPr/>
      </dsp:nvSpPr>
      <dsp:spPr bwMode="white">
        <a:xfrm>
          <a:off x="257177" y="1230751"/>
          <a:ext cx="3600475" cy="767520"/>
        </a:xfrm>
        <a:prstGeom prst="roundRect">
          <a:avLst/>
        </a:prstGeom>
      </dsp:spPr>
      <dsp:style>
        <a:lnRef idx="1">
          <a:schemeClr val="accent1"/>
        </a:lnRef>
        <a:fillRef idx="2">
          <a:schemeClr val="accent1"/>
        </a:fillRef>
        <a:effectRef idx="1">
          <a:schemeClr val="accent1"/>
        </a:effectRef>
        <a:fontRef idx="minor">
          <a:schemeClr val="dk1"/>
        </a:fontRef>
      </dsp:style>
      <dsp:txBody>
        <a:bodyPr vert="horz" wrap="square" lIns="136089" tIns="0" rIns="136089" bIns="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ltLang="en-US" b="1" dirty="0" smtClean="0">
              <a:latin typeface="微软雅黑" panose="020B0503020204020204" pitchFamily="34" charset="-122"/>
              <a:ea typeface="微软雅黑" panose="020B0503020204020204" pitchFamily="34" charset="-122"/>
            </a:rPr>
            <a:t>二、硬件建设方案</a:t>
          </a:r>
          <a:endParaRPr lang="zh-CN" altLang="en-US" b="1" dirty="0" smtClean="0">
            <a:latin typeface="微软雅黑" panose="020B0503020204020204" pitchFamily="34" charset="-122"/>
            <a:ea typeface="微软雅黑" panose="020B0503020204020204" pitchFamily="34" charset="-122"/>
          </a:endParaRPr>
        </a:p>
      </dsp:txBody>
      <dsp:txXfrm>
        <a:off x="257177" y="1230751"/>
        <a:ext cx="3600475" cy="767520"/>
      </dsp:txXfrm>
    </dsp:sp>
    <dsp:sp modelId="{4806D185-512B-47BC-B9A4-F871068D9BC6}">
      <dsp:nvSpPr>
        <dsp:cNvPr id="11" name="矩形 10"/>
        <dsp:cNvSpPr/>
      </dsp:nvSpPr>
      <dsp:spPr bwMode="white">
        <a:xfrm>
          <a:off x="0" y="2793871"/>
          <a:ext cx="5143536" cy="655200"/>
        </a:xfrm>
        <a:prstGeom prst="rect">
          <a:avLst/>
        </a:prstGeom>
      </dsp:spPr>
      <dsp:style>
        <a:lnRef idx="2">
          <a:schemeClr val="accent1"/>
        </a:lnRef>
        <a:fillRef idx="1">
          <a:schemeClr val="lt1">
            <a:alpha val="90000"/>
          </a:schemeClr>
        </a:fillRef>
        <a:effectRef idx="0">
          <a:scrgbClr r="0" g="0" b="0"/>
        </a:effectRef>
        <a:fontRef idx="minor"/>
      </dsp:style>
      <dsp:txBody>
        <a:bodyPr lIns="399195" tIns="541528" rIns="399195" bIns="184912" anchor="t"/>
        <a:lstStyle>
          <a:lvl1pPr algn="l">
            <a:defRPr sz="2600"/>
          </a:lvl1pPr>
          <a:lvl2pPr marL="228600" indent="-228600" algn="l">
            <a:defRPr sz="2600"/>
          </a:lvl2pPr>
          <a:lvl3pPr marL="457200" indent="-228600" algn="l">
            <a:defRPr sz="2600"/>
          </a:lvl3pPr>
          <a:lvl4pPr marL="685800" indent="-228600" algn="l">
            <a:defRPr sz="2600"/>
          </a:lvl4pPr>
          <a:lvl5pPr marL="914400" indent="-228600" algn="l">
            <a:defRPr sz="2600"/>
          </a:lvl5pPr>
          <a:lvl6pPr marL="1143000" indent="-228600" algn="l">
            <a:defRPr sz="2600"/>
          </a:lvl6pPr>
          <a:lvl7pPr marL="1371600" indent="-228600" algn="l">
            <a:defRPr sz="2600"/>
          </a:lvl7pPr>
          <a:lvl8pPr marL="1600200" indent="-228600" algn="l">
            <a:defRPr sz="2600"/>
          </a:lvl8pPr>
          <a:lvl9pPr marL="1828800" indent="-228600" algn="l">
            <a:defRPr sz="2600"/>
          </a:lvl9pPr>
        </a:lstStyle>
        <a:p>
          <a:endParaRPr>
            <a:solidFill>
              <a:schemeClr val="dk1"/>
            </a:solidFill>
          </a:endParaRPr>
        </a:p>
      </dsp:txBody>
      <dsp:txXfrm>
        <a:off x="0" y="2793871"/>
        <a:ext cx="5143536" cy="655200"/>
      </dsp:txXfrm>
    </dsp:sp>
    <dsp:sp modelId="{E61E06D9-3333-4595-B135-6631A302F63A}">
      <dsp:nvSpPr>
        <dsp:cNvPr id="10" name="圆角矩形 9"/>
        <dsp:cNvSpPr/>
      </dsp:nvSpPr>
      <dsp:spPr bwMode="white">
        <a:xfrm>
          <a:off x="257177" y="2410111"/>
          <a:ext cx="3600475" cy="767520"/>
        </a:xfrm>
        <a:prstGeom prst="roundRect">
          <a:avLst/>
        </a:prstGeom>
      </dsp:spPr>
      <dsp:style>
        <a:lnRef idx="1">
          <a:schemeClr val="accent1"/>
        </a:lnRef>
        <a:fillRef idx="2">
          <a:schemeClr val="accent1"/>
        </a:fillRef>
        <a:effectRef idx="1">
          <a:schemeClr val="accent1"/>
        </a:effectRef>
        <a:fontRef idx="minor">
          <a:schemeClr val="dk1"/>
        </a:fontRef>
      </dsp:style>
      <dsp:txBody>
        <a:bodyPr vert="horz" wrap="square" lIns="136089" tIns="0" rIns="136089" bIns="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ltLang="en-US" b="1" dirty="0" smtClean="0">
              <a:latin typeface="微软雅黑" panose="020B0503020204020204" pitchFamily="34" charset="-122"/>
              <a:ea typeface="微软雅黑" panose="020B0503020204020204" pitchFamily="34" charset="-122"/>
            </a:rPr>
            <a:t>三、软件建设方案</a:t>
          </a:r>
          <a:endParaRPr lang="zh-CN" altLang="en-US" b="1" dirty="0">
            <a:latin typeface="微软雅黑" panose="020B0503020204020204" pitchFamily="34" charset="-122"/>
            <a:ea typeface="微软雅黑" panose="020B0503020204020204" pitchFamily="34" charset="-122"/>
          </a:endParaRPr>
        </a:p>
      </dsp:txBody>
      <dsp:txXfrm>
        <a:off x="257177" y="2410111"/>
        <a:ext cx="3600475" cy="767520"/>
      </dsp:txXfrm>
    </dsp:sp>
    <dsp:sp modelId="{53B970C3-0703-426C-B7E4-335DDD58E9FE}">
      <dsp:nvSpPr>
        <dsp:cNvPr id="3" name="矩形 2" hidden="1"/>
        <dsp:cNvSpPr/>
      </dsp:nvSpPr>
      <dsp:spPr>
        <a:xfrm>
          <a:off x="0" y="51391"/>
          <a:ext cx="257177" cy="767520"/>
        </a:xfrm>
        <a:prstGeom prst="rect">
          <a:avLst/>
        </a:prstGeom>
      </dsp:spPr>
      <dsp:txXfrm>
        <a:off x="0" y="51391"/>
        <a:ext cx="257177" cy="767520"/>
      </dsp:txXfrm>
    </dsp:sp>
    <dsp:sp modelId="{2724F378-E19F-4EF2-812B-8339E8A2114B}">
      <dsp:nvSpPr>
        <dsp:cNvPr id="6" name="矩形 5" hidden="1"/>
        <dsp:cNvSpPr/>
      </dsp:nvSpPr>
      <dsp:spPr>
        <a:xfrm>
          <a:off x="0" y="1230751"/>
          <a:ext cx="257177" cy="767520"/>
        </a:xfrm>
        <a:prstGeom prst="rect">
          <a:avLst/>
        </a:prstGeom>
      </dsp:spPr>
      <dsp:txXfrm>
        <a:off x="0" y="1230751"/>
        <a:ext cx="257177" cy="767520"/>
      </dsp:txXfrm>
    </dsp:sp>
    <dsp:sp modelId="{F35949A0-2597-4F2E-BA3F-C3B3B998BB35}">
      <dsp:nvSpPr>
        <dsp:cNvPr id="9" name="矩形 8" hidden="1"/>
        <dsp:cNvSpPr/>
      </dsp:nvSpPr>
      <dsp:spPr>
        <a:xfrm>
          <a:off x="0" y="2410111"/>
          <a:ext cx="257177" cy="767520"/>
        </a:xfrm>
        <a:prstGeom prst="rect">
          <a:avLst/>
        </a:prstGeom>
      </dsp:spPr>
      <dsp:txXfrm>
        <a:off x="0" y="2410111"/>
        <a:ext cx="257177" cy="767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9144000" cy="6143668"/>
        <a:chOff x="0" y="0"/>
        <a:chExt cx="9144000" cy="6143668"/>
      </a:xfrm>
    </dsp:grpSpPr>
    <dsp:sp modelId="{1D7E72CF-E0B6-4D90-BA38-6283DAF0E82C}">
      <dsp:nvSpPr>
        <dsp:cNvPr id="4" name="圆角矩形 3"/>
        <dsp:cNvSpPr/>
      </dsp:nvSpPr>
      <dsp:spPr bwMode="white">
        <a:xfrm>
          <a:off x="0" y="2307293"/>
          <a:ext cx="1853902" cy="1529082"/>
        </a:xfrm>
        <a:prstGeom prst="roundRect">
          <a:avLst>
            <a:gd name="adj" fmla="val 10000"/>
          </a:avLst>
        </a:prstGeom>
        <a:ln>
          <a:solidFill>
            <a:schemeClr val="accent2"/>
          </a:solidFill>
        </a:ln>
      </dsp:spPr>
      <dsp:style>
        <a:lnRef idx="2">
          <a:schemeClr val="accent1"/>
        </a:lnRef>
        <a:fillRef idx="1">
          <a:schemeClr val="lt1">
            <a:alpha val="90000"/>
          </a:schemeClr>
        </a:fillRef>
        <a:effectRef idx="0">
          <a:scrgbClr r="0" g="0" b="0"/>
        </a:effectRef>
        <a:fontRef idx="minor"/>
      </dsp:style>
      <dsp:txBody>
        <a:bodyPr lIns="26670" tIns="26670" rIns="26670" bIns="2667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ct val="100000"/>
            </a:lnSpc>
            <a:spcBef>
              <a:spcPct val="0"/>
            </a:spcBef>
            <a:spcAft>
              <a:spcPct val="15000"/>
            </a:spcAft>
            <a:buChar char="•"/>
          </a:pPr>
          <a:r>
            <a:rPr lang="zh-CN" altLang="en-US" sz="1400" dirty="0" smtClean="0">
              <a:solidFill>
                <a:schemeClr val="dk1"/>
              </a:solidFill>
            </a:rPr>
            <a:t>实时记录</a:t>
          </a:r>
          <a:endParaRPr lang="zh-CN" altLang="en-US" sz="1400" dirty="0">
            <a:solidFill>
              <a:schemeClr val="dk1"/>
            </a:solidFill>
          </a:endParaRPr>
        </a:p>
        <a:p>
          <a:pPr marL="114300" lvl="1" indent="-114300">
            <a:lnSpc>
              <a:spcPct val="100000"/>
            </a:lnSpc>
            <a:spcBef>
              <a:spcPct val="0"/>
            </a:spcBef>
            <a:spcAft>
              <a:spcPct val="15000"/>
            </a:spcAft>
            <a:buChar char="•"/>
          </a:pPr>
          <a:r>
            <a:rPr lang="zh-CN" altLang="en-US" sz="1400" dirty="0" smtClean="0">
              <a:solidFill>
                <a:schemeClr val="dk1"/>
              </a:solidFill>
            </a:rPr>
            <a:t>物品移动路径</a:t>
          </a:r>
          <a:endParaRPr lang="zh-CN" altLang="en-US" sz="1400" dirty="0">
            <a:solidFill>
              <a:schemeClr val="dk1"/>
            </a:solidFill>
          </a:endParaRPr>
        </a:p>
        <a:p>
          <a:pPr marL="114300" lvl="1" indent="-114300">
            <a:lnSpc>
              <a:spcPct val="100000"/>
            </a:lnSpc>
            <a:spcBef>
              <a:spcPct val="0"/>
            </a:spcBef>
            <a:spcAft>
              <a:spcPct val="15000"/>
            </a:spcAft>
            <a:buChar char="•"/>
          </a:pPr>
          <a:r>
            <a:rPr lang="zh-CN" altLang="en-US" sz="1400" dirty="0" smtClean="0">
              <a:solidFill>
                <a:schemeClr val="dk1"/>
              </a:solidFill>
            </a:rPr>
            <a:t>异常报警</a:t>
          </a:r>
          <a:endParaRPr lang="zh-CN" altLang="en-US" sz="1400" dirty="0">
            <a:solidFill>
              <a:schemeClr val="dk1"/>
            </a:solidFill>
          </a:endParaRPr>
        </a:p>
      </dsp:txBody>
      <dsp:txXfrm>
        <a:off x="0" y="2307293"/>
        <a:ext cx="1853902" cy="1529082"/>
      </dsp:txXfrm>
    </dsp:sp>
    <dsp:sp modelId="{B982E054-1ABA-4C1D-95B0-565681AD3D12}">
      <dsp:nvSpPr>
        <dsp:cNvPr id="6" name="形状 5"/>
        <dsp:cNvSpPr/>
      </dsp:nvSpPr>
      <dsp:spPr bwMode="white">
        <a:xfrm>
          <a:off x="1006179" y="2768840"/>
          <a:ext cx="2042529" cy="2042529"/>
        </a:xfrm>
        <a:prstGeom prst="leftCircularArrow">
          <a:avLst>
            <a:gd name="adj1" fmla="val 5000"/>
            <a:gd name="adj2" fmla="val -360000"/>
            <a:gd name="adj3" fmla="val 2071911"/>
            <a:gd name="adj4" fmla="val 8960889"/>
            <a:gd name="adj5" fmla="val 5500"/>
          </a:avLst>
        </a:prstGeom>
        <a:ln>
          <a:solidFill>
            <a:srgbClr val="0070C0"/>
          </a:solidFill>
        </a:ln>
      </dsp:spPr>
      <dsp:style>
        <a:lnRef idx="0">
          <a:schemeClr val="accent1">
            <a:tint val="60000"/>
          </a:schemeClr>
        </a:lnRef>
        <a:fillRef idx="1">
          <a:schemeClr val="accent1">
            <a:tint val="60000"/>
          </a:schemeClr>
        </a:fillRef>
        <a:effectRef idx="0">
          <a:scrgbClr r="0" g="0" b="0"/>
        </a:effectRef>
        <a:fontRef idx="minor">
          <a:schemeClr val="lt1"/>
        </a:fontRef>
      </dsp:style>
      <dsp:txXfrm>
        <a:off x="1006179" y="2768840"/>
        <a:ext cx="2042529" cy="2042529"/>
      </dsp:txXfrm>
    </dsp:sp>
    <dsp:sp modelId="{E12BFCE9-BAE6-4BB6-8D15-5F083A4F9AF4}">
      <dsp:nvSpPr>
        <dsp:cNvPr id="5" name="圆角矩形 4"/>
        <dsp:cNvSpPr/>
      </dsp:nvSpPr>
      <dsp:spPr bwMode="white">
        <a:xfrm>
          <a:off x="411978" y="3603848"/>
          <a:ext cx="1647913" cy="655321"/>
        </a:xfrm>
        <a:prstGeom prst="roundRect">
          <a:avLst>
            <a:gd name="adj" fmla="val 10000"/>
          </a:avLst>
        </a:prstGeom>
        <a:solidFill>
          <a:srgbClr val="002060"/>
        </a:solidFill>
      </dsp:spPr>
      <dsp:style>
        <a:lnRef idx="2">
          <a:schemeClr val="lt1"/>
        </a:lnRef>
        <a:fillRef idx="1">
          <a:schemeClr val="accent1"/>
        </a:fillRef>
        <a:effectRef idx="0">
          <a:scrgbClr r="0" g="0" b="0"/>
        </a:effectRef>
        <a:fontRef idx="minor">
          <a:schemeClr val="lt1"/>
        </a:fontRef>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dirty="0" smtClean="0">
              <a:latin typeface="微软雅黑" panose="020B0503020204020204" pitchFamily="34" charset="-122"/>
              <a:ea typeface="微软雅黑" panose="020B0503020204020204" pitchFamily="34" charset="-122"/>
            </a:rPr>
            <a:t>资产跟踪</a:t>
          </a:r>
          <a:endParaRPr lang="zh-CN" altLang="en-US" sz="2000" dirty="0">
            <a:latin typeface="微软雅黑" panose="020B0503020204020204" pitchFamily="34" charset="-122"/>
            <a:ea typeface="微软雅黑" panose="020B0503020204020204" pitchFamily="34" charset="-122"/>
          </a:endParaRPr>
        </a:p>
      </dsp:txBody>
      <dsp:txXfrm>
        <a:off x="411978" y="3603848"/>
        <a:ext cx="1647913" cy="655321"/>
      </dsp:txXfrm>
    </dsp:sp>
    <dsp:sp modelId="{B32F64CD-0530-49E5-BC08-6AC2885F8D0D}">
      <dsp:nvSpPr>
        <dsp:cNvPr id="8" name="圆角矩形 7"/>
        <dsp:cNvSpPr/>
      </dsp:nvSpPr>
      <dsp:spPr bwMode="white">
        <a:xfrm>
          <a:off x="2278974" y="2261421"/>
          <a:ext cx="1965137" cy="1620827"/>
        </a:xfrm>
        <a:prstGeom prst="roundRect">
          <a:avLst>
            <a:gd name="adj" fmla="val 10000"/>
          </a:avLst>
        </a:prstGeom>
        <a:ln>
          <a:solidFill>
            <a:schemeClr val="accent2"/>
          </a:solidFill>
        </a:ln>
      </dsp:spPr>
      <dsp:style>
        <a:lnRef idx="2">
          <a:schemeClr val="accent1"/>
        </a:lnRef>
        <a:fillRef idx="1">
          <a:schemeClr val="lt1">
            <a:alpha val="90000"/>
          </a:schemeClr>
        </a:fillRef>
        <a:effectRef idx="0">
          <a:scrgbClr r="0" g="0" b="0"/>
        </a:effectRef>
        <a:fontRef idx="minor"/>
      </dsp:style>
      <dsp:txBody>
        <a:bodyPr lIns="26670" tIns="26670" rIns="26670" bIns="2667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ct val="100000"/>
            </a:lnSpc>
            <a:spcBef>
              <a:spcPct val="0"/>
            </a:spcBef>
            <a:spcAft>
              <a:spcPct val="15000"/>
            </a:spcAft>
            <a:buChar char="•"/>
          </a:pPr>
          <a:r>
            <a:rPr lang="zh-CN" altLang="en-US" sz="1400" dirty="0" smtClean="0">
              <a:solidFill>
                <a:schemeClr val="dk1"/>
              </a:solidFill>
            </a:rPr>
            <a:t>物品流动记录</a:t>
          </a:r>
          <a:endParaRPr lang="zh-CN" altLang="en-US" sz="1400" dirty="0">
            <a:solidFill>
              <a:schemeClr val="dk1"/>
            </a:solidFill>
          </a:endParaRPr>
        </a:p>
        <a:p>
          <a:pPr marL="114300" lvl="1" indent="-114300">
            <a:lnSpc>
              <a:spcPct val="100000"/>
            </a:lnSpc>
            <a:spcBef>
              <a:spcPct val="0"/>
            </a:spcBef>
            <a:spcAft>
              <a:spcPct val="15000"/>
            </a:spcAft>
            <a:buChar char="•"/>
          </a:pPr>
          <a:r>
            <a:rPr lang="zh-CN" altLang="en-US" sz="1400" dirty="0" smtClean="0">
              <a:solidFill>
                <a:schemeClr val="dk1"/>
              </a:solidFill>
            </a:rPr>
            <a:t>定位查找</a:t>
          </a:r>
          <a:endParaRPr lang="zh-CN" altLang="en-US" sz="1400" dirty="0">
            <a:solidFill>
              <a:schemeClr val="dk1"/>
            </a:solidFill>
          </a:endParaRPr>
        </a:p>
        <a:p>
          <a:pPr marL="114300" lvl="1" indent="-114300">
            <a:lnSpc>
              <a:spcPct val="100000"/>
            </a:lnSpc>
            <a:spcBef>
              <a:spcPct val="0"/>
            </a:spcBef>
            <a:spcAft>
              <a:spcPct val="15000"/>
            </a:spcAft>
            <a:buChar char="•"/>
          </a:pPr>
          <a:endParaRPr lang="zh-CN" altLang="en-US" sz="1400" dirty="0">
            <a:solidFill>
              <a:schemeClr val="dk1"/>
            </a:solidFill>
          </a:endParaRPr>
        </a:p>
      </dsp:txBody>
      <dsp:txXfrm>
        <a:off x="2278974" y="2261421"/>
        <a:ext cx="1965137" cy="1620827"/>
      </dsp:txXfrm>
    </dsp:sp>
    <dsp:sp modelId="{A3EFB8BA-88DF-4D42-BA67-0388B63D4A49}">
      <dsp:nvSpPr>
        <dsp:cNvPr id="10" name="环形箭头 9"/>
        <dsp:cNvSpPr/>
      </dsp:nvSpPr>
      <dsp:spPr bwMode="white">
        <a:xfrm>
          <a:off x="3284859" y="1245454"/>
          <a:ext cx="2337668" cy="2337668"/>
        </a:xfrm>
        <a:prstGeom prst="circularArrow">
          <a:avLst>
            <a:gd name="adj1" fmla="val 5000"/>
            <a:gd name="adj2" fmla="val 360000"/>
            <a:gd name="adj3" fmla="val 19777236"/>
            <a:gd name="adj4" fmla="val 12888258"/>
            <a:gd name="adj5" fmla="val 5500"/>
          </a:avLst>
        </a:prstGeom>
        <a:ln>
          <a:solidFill>
            <a:srgbClr val="0070C0"/>
          </a:solidFill>
        </a:ln>
      </dsp:spPr>
      <dsp:style>
        <a:lnRef idx="0">
          <a:schemeClr val="accent1">
            <a:tint val="60000"/>
          </a:schemeClr>
        </a:lnRef>
        <a:fillRef idx="1">
          <a:schemeClr val="accent1">
            <a:tint val="60000"/>
          </a:schemeClr>
        </a:fillRef>
        <a:effectRef idx="0">
          <a:scrgbClr r="0" g="0" b="0"/>
        </a:effectRef>
        <a:fontRef idx="minor">
          <a:schemeClr val="lt1"/>
        </a:fontRef>
      </dsp:style>
      <dsp:txXfrm>
        <a:off x="3284859" y="1245454"/>
        <a:ext cx="2337668" cy="2337668"/>
      </dsp:txXfrm>
    </dsp:sp>
    <dsp:sp modelId="{8E2B9BC5-5736-4489-9F39-A23AB89591C5}">
      <dsp:nvSpPr>
        <dsp:cNvPr id="9" name="圆角矩形 8"/>
        <dsp:cNvSpPr/>
      </dsp:nvSpPr>
      <dsp:spPr bwMode="white">
        <a:xfrm>
          <a:off x="2715671" y="1813260"/>
          <a:ext cx="1746788" cy="694640"/>
        </a:xfrm>
        <a:prstGeom prst="roundRect">
          <a:avLst>
            <a:gd name="adj" fmla="val 10000"/>
          </a:avLst>
        </a:prstGeom>
        <a:solidFill>
          <a:srgbClr val="002060"/>
        </a:solidFill>
      </dsp:spPr>
      <dsp:style>
        <a:lnRef idx="2">
          <a:schemeClr val="lt1"/>
        </a:lnRef>
        <a:fillRef idx="1">
          <a:schemeClr val="accent1"/>
        </a:fillRef>
        <a:effectRef idx="0">
          <a:scrgbClr r="0" g="0" b="0"/>
        </a:effectRef>
        <a:fontRef idx="minor">
          <a:schemeClr val="lt1"/>
        </a:fontRef>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dirty="0" smtClean="0">
              <a:latin typeface="微软雅黑" panose="020B0503020204020204" pitchFamily="34" charset="-122"/>
              <a:ea typeface="微软雅黑" panose="020B0503020204020204" pitchFamily="34" charset="-122"/>
            </a:rPr>
            <a:t>资产定位</a:t>
          </a:r>
          <a:endParaRPr lang="zh-CN" altLang="en-US" sz="2000" dirty="0">
            <a:latin typeface="微软雅黑" panose="020B0503020204020204" pitchFamily="34" charset="-122"/>
            <a:ea typeface="微软雅黑" panose="020B0503020204020204" pitchFamily="34" charset="-122"/>
          </a:endParaRPr>
        </a:p>
      </dsp:txBody>
      <dsp:txXfrm>
        <a:off x="2715671" y="1813260"/>
        <a:ext cx="1746788" cy="694640"/>
      </dsp:txXfrm>
    </dsp:sp>
    <dsp:sp modelId="{8E00FE5A-4BE9-4C53-80F0-162C93DD6532}">
      <dsp:nvSpPr>
        <dsp:cNvPr id="12" name="圆角矩形 11"/>
        <dsp:cNvSpPr/>
      </dsp:nvSpPr>
      <dsp:spPr bwMode="white">
        <a:xfrm>
          <a:off x="4681541" y="2307293"/>
          <a:ext cx="1853902" cy="1529082"/>
        </a:xfrm>
        <a:prstGeom prst="roundRect">
          <a:avLst>
            <a:gd name="adj" fmla="val 10000"/>
          </a:avLst>
        </a:prstGeom>
        <a:ln>
          <a:solidFill>
            <a:schemeClr val="accent2"/>
          </a:solidFill>
        </a:ln>
      </dsp:spPr>
      <dsp:style>
        <a:lnRef idx="2">
          <a:schemeClr val="accent1"/>
        </a:lnRef>
        <a:fillRef idx="1">
          <a:schemeClr val="lt1">
            <a:alpha val="90000"/>
          </a:schemeClr>
        </a:fillRef>
        <a:effectRef idx="0">
          <a:scrgbClr r="0" g="0" b="0"/>
        </a:effectRef>
        <a:fontRef idx="minor"/>
      </dsp:style>
      <dsp:txBody>
        <a:bodyPr lIns="26670" tIns="26670" rIns="26670" bIns="2667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ct val="100000"/>
            </a:lnSpc>
            <a:spcBef>
              <a:spcPct val="0"/>
            </a:spcBef>
            <a:spcAft>
              <a:spcPct val="15000"/>
            </a:spcAft>
            <a:buChar char="•"/>
          </a:pPr>
          <a:r>
            <a:rPr lang="zh-CN" altLang="en-US" sz="1400" dirty="0" smtClean="0">
              <a:solidFill>
                <a:schemeClr val="dk1"/>
              </a:solidFill>
            </a:rPr>
            <a:t>物品使用率统计</a:t>
          </a:r>
          <a:endParaRPr lang="zh-CN" altLang="en-US" sz="1400" dirty="0">
            <a:solidFill>
              <a:schemeClr val="dk1"/>
            </a:solidFill>
          </a:endParaRPr>
        </a:p>
        <a:p>
          <a:pPr marL="114300" lvl="1" indent="-114300">
            <a:lnSpc>
              <a:spcPct val="100000"/>
            </a:lnSpc>
            <a:spcBef>
              <a:spcPct val="0"/>
            </a:spcBef>
            <a:spcAft>
              <a:spcPct val="15000"/>
            </a:spcAft>
            <a:buChar char="•"/>
          </a:pPr>
          <a:r>
            <a:rPr lang="zh-CN" altLang="en-US" sz="1400" dirty="0" smtClean="0">
              <a:solidFill>
                <a:schemeClr val="dk1"/>
              </a:solidFill>
            </a:rPr>
            <a:t>使用人员统计</a:t>
          </a:r>
          <a:endParaRPr lang="zh-CN" altLang="en-US" sz="1400" dirty="0">
            <a:solidFill>
              <a:schemeClr val="dk1"/>
            </a:solidFill>
          </a:endParaRPr>
        </a:p>
        <a:p>
          <a:pPr marL="114300" lvl="1" indent="-114300">
            <a:lnSpc>
              <a:spcPct val="100000"/>
            </a:lnSpc>
            <a:spcBef>
              <a:spcPct val="0"/>
            </a:spcBef>
            <a:spcAft>
              <a:spcPct val="15000"/>
            </a:spcAft>
            <a:buChar char="•"/>
          </a:pPr>
          <a:r>
            <a:rPr lang="zh-CN" altLang="en-US" sz="1400" dirty="0" smtClean="0">
              <a:solidFill>
                <a:schemeClr val="dk1"/>
              </a:solidFill>
            </a:rPr>
            <a:t>使用状态统计</a:t>
          </a:r>
          <a:endParaRPr lang="zh-CN" altLang="en-US" sz="1400" dirty="0">
            <a:solidFill>
              <a:schemeClr val="dk1"/>
            </a:solidFill>
          </a:endParaRPr>
        </a:p>
        <a:p>
          <a:pPr marL="114300" lvl="1" indent="-114300">
            <a:lnSpc>
              <a:spcPct val="100000"/>
            </a:lnSpc>
            <a:spcBef>
              <a:spcPct val="0"/>
            </a:spcBef>
            <a:spcAft>
              <a:spcPct val="15000"/>
            </a:spcAft>
            <a:buChar char="•"/>
          </a:pPr>
          <a:endParaRPr lang="zh-CN" altLang="en-US" sz="1400" dirty="0">
            <a:solidFill>
              <a:schemeClr val="dk1"/>
            </a:solidFill>
          </a:endParaRPr>
        </a:p>
      </dsp:txBody>
      <dsp:txXfrm>
        <a:off x="4681541" y="2307293"/>
        <a:ext cx="1853902" cy="1529082"/>
      </dsp:txXfrm>
    </dsp:sp>
    <dsp:sp modelId="{A005D0F9-DE97-469B-AE80-61BBB4548D70}">
      <dsp:nvSpPr>
        <dsp:cNvPr id="14" name="形状 13"/>
        <dsp:cNvSpPr/>
      </dsp:nvSpPr>
      <dsp:spPr bwMode="white">
        <a:xfrm>
          <a:off x="5687720" y="2768840"/>
          <a:ext cx="2042529" cy="2042529"/>
        </a:xfrm>
        <a:prstGeom prst="leftCircularArrow">
          <a:avLst>
            <a:gd name="adj1" fmla="val 5000"/>
            <a:gd name="adj2" fmla="val -360000"/>
            <a:gd name="adj3" fmla="val 2071911"/>
            <a:gd name="adj4" fmla="val 8960889"/>
            <a:gd name="adj5" fmla="val 5500"/>
          </a:avLst>
        </a:prstGeom>
        <a:ln>
          <a:solidFill>
            <a:srgbClr val="0070C0"/>
          </a:solidFill>
        </a:ln>
      </dsp:spPr>
      <dsp:style>
        <a:lnRef idx="0">
          <a:schemeClr val="accent1">
            <a:tint val="60000"/>
          </a:schemeClr>
        </a:lnRef>
        <a:fillRef idx="1">
          <a:schemeClr val="accent1">
            <a:tint val="60000"/>
          </a:schemeClr>
        </a:fillRef>
        <a:effectRef idx="0">
          <a:scrgbClr r="0" g="0" b="0"/>
        </a:effectRef>
        <a:fontRef idx="minor">
          <a:schemeClr val="lt1"/>
        </a:fontRef>
      </dsp:style>
      <dsp:txXfrm>
        <a:off x="5687720" y="2768840"/>
        <a:ext cx="2042529" cy="2042529"/>
      </dsp:txXfrm>
    </dsp:sp>
    <dsp:sp modelId="{32626D3C-183C-4F13-9622-B2BCE607C1F4}">
      <dsp:nvSpPr>
        <dsp:cNvPr id="13" name="圆角矩形 12"/>
        <dsp:cNvSpPr/>
      </dsp:nvSpPr>
      <dsp:spPr bwMode="white">
        <a:xfrm>
          <a:off x="5093519" y="3603848"/>
          <a:ext cx="1647913" cy="655321"/>
        </a:xfrm>
        <a:prstGeom prst="roundRect">
          <a:avLst>
            <a:gd name="adj" fmla="val 10000"/>
          </a:avLst>
        </a:prstGeom>
        <a:solidFill>
          <a:srgbClr val="002060"/>
        </a:solidFill>
      </dsp:spPr>
      <dsp:style>
        <a:lnRef idx="2">
          <a:schemeClr val="lt1"/>
        </a:lnRef>
        <a:fillRef idx="1">
          <a:schemeClr val="accent1"/>
        </a:fillRef>
        <a:effectRef idx="0">
          <a:scrgbClr r="0" g="0" b="0"/>
        </a:effectRef>
        <a:fontRef idx="minor">
          <a:schemeClr val="lt1"/>
        </a:fontRef>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dirty="0" smtClean="0">
              <a:latin typeface="微软雅黑" panose="020B0503020204020204" pitchFamily="34" charset="-122"/>
              <a:ea typeface="微软雅黑" panose="020B0503020204020204" pitchFamily="34" charset="-122"/>
            </a:rPr>
            <a:t>使用统计</a:t>
          </a:r>
          <a:endParaRPr lang="zh-CN" altLang="en-US" sz="2000" dirty="0">
            <a:latin typeface="微软雅黑" panose="020B0503020204020204" pitchFamily="34" charset="-122"/>
            <a:ea typeface="微软雅黑" panose="020B0503020204020204" pitchFamily="34" charset="-122"/>
          </a:endParaRPr>
        </a:p>
      </dsp:txBody>
      <dsp:txXfrm>
        <a:off x="5093519" y="3603848"/>
        <a:ext cx="1647913" cy="655321"/>
      </dsp:txXfrm>
    </dsp:sp>
    <dsp:sp modelId="{41113133-E36C-4CFE-A624-6672CAE4CD32}">
      <dsp:nvSpPr>
        <dsp:cNvPr id="16" name="圆角矩形 15"/>
        <dsp:cNvSpPr/>
      </dsp:nvSpPr>
      <dsp:spPr bwMode="white">
        <a:xfrm>
          <a:off x="6960515" y="2261421"/>
          <a:ext cx="1965137" cy="1620827"/>
        </a:xfrm>
        <a:prstGeom prst="roundRect">
          <a:avLst>
            <a:gd name="adj" fmla="val 10000"/>
          </a:avLst>
        </a:prstGeom>
        <a:ln>
          <a:solidFill>
            <a:schemeClr val="accent2"/>
          </a:solidFill>
        </a:ln>
      </dsp:spPr>
      <dsp:style>
        <a:lnRef idx="2">
          <a:schemeClr val="accent1"/>
        </a:lnRef>
        <a:fillRef idx="1">
          <a:schemeClr val="lt1">
            <a:alpha val="90000"/>
          </a:schemeClr>
        </a:fillRef>
        <a:effectRef idx="0">
          <a:scrgbClr r="0" g="0" b="0"/>
        </a:effectRef>
        <a:fontRef idx="minor"/>
      </dsp:style>
      <dsp:txBody>
        <a:bodyPr lIns="26670" tIns="26670" rIns="26670" bIns="26670"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14300" lvl="1" indent="-114300">
            <a:lnSpc>
              <a:spcPct val="100000"/>
            </a:lnSpc>
            <a:spcBef>
              <a:spcPct val="0"/>
            </a:spcBef>
            <a:spcAft>
              <a:spcPct val="15000"/>
            </a:spcAft>
            <a:buChar char="•"/>
          </a:pPr>
          <a:r>
            <a:rPr lang="zh-CN" altLang="en-US" sz="1400" dirty="0" smtClean="0">
              <a:solidFill>
                <a:schemeClr val="dk1"/>
              </a:solidFill>
            </a:rPr>
            <a:t>资产清查盘点</a:t>
          </a:r>
          <a:endParaRPr lang="zh-CN" altLang="en-US" sz="1400" dirty="0">
            <a:solidFill>
              <a:schemeClr val="dk1"/>
            </a:solidFill>
          </a:endParaRPr>
        </a:p>
        <a:p>
          <a:pPr marL="114300" lvl="1" indent="-114300">
            <a:lnSpc>
              <a:spcPct val="100000"/>
            </a:lnSpc>
            <a:spcBef>
              <a:spcPct val="0"/>
            </a:spcBef>
            <a:spcAft>
              <a:spcPct val="15000"/>
            </a:spcAft>
            <a:buChar char="•"/>
          </a:pPr>
          <a:r>
            <a:rPr lang="zh-CN" altLang="en-US" sz="1400" dirty="0" smtClean="0">
              <a:solidFill>
                <a:schemeClr val="dk1"/>
              </a:solidFill>
            </a:rPr>
            <a:t>物品信息变更</a:t>
          </a:r>
          <a:endParaRPr lang="zh-CN" altLang="en-US" sz="1400" dirty="0">
            <a:solidFill>
              <a:schemeClr val="dk1"/>
            </a:solidFill>
          </a:endParaRPr>
        </a:p>
        <a:p>
          <a:pPr marL="114300" lvl="1" indent="-114300">
            <a:lnSpc>
              <a:spcPct val="100000"/>
            </a:lnSpc>
            <a:spcBef>
              <a:spcPct val="0"/>
            </a:spcBef>
            <a:spcAft>
              <a:spcPct val="15000"/>
            </a:spcAft>
            <a:buChar char="•"/>
          </a:pPr>
          <a:r>
            <a:rPr lang="zh-CN" altLang="en-US" sz="1400" dirty="0" smtClean="0">
              <a:solidFill>
                <a:schemeClr val="dk1"/>
              </a:solidFill>
            </a:rPr>
            <a:t>物品信息核查</a:t>
          </a:r>
          <a:endParaRPr lang="zh-CN" altLang="en-US" sz="1400" dirty="0">
            <a:solidFill>
              <a:schemeClr val="dk1"/>
            </a:solidFill>
          </a:endParaRPr>
        </a:p>
        <a:p>
          <a:pPr marL="114300" lvl="1" indent="-114300">
            <a:lnSpc>
              <a:spcPct val="100000"/>
            </a:lnSpc>
            <a:spcBef>
              <a:spcPct val="0"/>
            </a:spcBef>
            <a:spcAft>
              <a:spcPct val="15000"/>
            </a:spcAft>
            <a:buChar char="•"/>
          </a:pPr>
          <a:r>
            <a:rPr lang="zh-CN" altLang="en-US" sz="1400" dirty="0" smtClean="0">
              <a:solidFill>
                <a:schemeClr val="dk1"/>
              </a:solidFill>
            </a:rPr>
            <a:t>物资调拨</a:t>
          </a:r>
          <a:endParaRPr lang="zh-CN" altLang="en-US" sz="1400" dirty="0">
            <a:solidFill>
              <a:schemeClr val="dk1"/>
            </a:solidFill>
          </a:endParaRPr>
        </a:p>
      </dsp:txBody>
      <dsp:txXfrm>
        <a:off x="6960515" y="2261421"/>
        <a:ext cx="1965137" cy="1620827"/>
      </dsp:txXfrm>
    </dsp:sp>
    <dsp:sp modelId="{3F4FD122-C2EA-457E-9EA9-A8CB2DDF38B3}">
      <dsp:nvSpPr>
        <dsp:cNvPr id="17" name="圆角矩形 16"/>
        <dsp:cNvSpPr/>
      </dsp:nvSpPr>
      <dsp:spPr bwMode="white">
        <a:xfrm>
          <a:off x="7397212" y="1887295"/>
          <a:ext cx="1746788" cy="694640"/>
        </a:xfrm>
        <a:prstGeom prst="roundRect">
          <a:avLst>
            <a:gd name="adj" fmla="val 10000"/>
          </a:avLst>
        </a:prstGeom>
        <a:solidFill>
          <a:srgbClr val="002060"/>
        </a:solidFill>
      </dsp:spPr>
      <dsp:style>
        <a:lnRef idx="2">
          <a:schemeClr val="lt1"/>
        </a:lnRef>
        <a:fillRef idx="1">
          <a:schemeClr val="accent1"/>
        </a:fillRef>
        <a:effectRef idx="0">
          <a:scrgbClr r="0" g="0" b="0"/>
        </a:effectRef>
        <a:fontRef idx="minor">
          <a:schemeClr val="lt1"/>
        </a:fontRef>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dirty="0" smtClean="0">
              <a:latin typeface="微软雅黑" panose="020B0503020204020204" pitchFamily="34" charset="-122"/>
              <a:ea typeface="微软雅黑" panose="020B0503020204020204" pitchFamily="34" charset="-122"/>
            </a:rPr>
            <a:t>清查盘点</a:t>
          </a:r>
          <a:endParaRPr lang="zh-CN" altLang="en-US" sz="2000" dirty="0">
            <a:latin typeface="微软雅黑" panose="020B0503020204020204" pitchFamily="34" charset="-122"/>
            <a:ea typeface="微软雅黑" panose="020B0503020204020204" pitchFamily="34" charset="-122"/>
          </a:endParaRPr>
        </a:p>
      </dsp:txBody>
      <dsp:txXfrm>
        <a:off x="7397212" y="1887295"/>
        <a:ext cx="1746788" cy="694640"/>
      </dsp:txXfrm>
    </dsp:sp>
    <dsp:sp modelId="{656A57E9-8E4C-47EA-926E-AF863CA12D79}">
      <dsp:nvSpPr>
        <dsp:cNvPr id="3" name="矩形 2" hidden="1"/>
        <dsp:cNvSpPr/>
      </dsp:nvSpPr>
      <dsp:spPr>
        <a:xfrm>
          <a:off x="0" y="1979633"/>
          <a:ext cx="2059892" cy="2184403"/>
        </a:xfrm>
        <a:prstGeom prst="rect">
          <a:avLst/>
        </a:prstGeom>
      </dsp:spPr>
      <dsp:txXfrm>
        <a:off x="0" y="1979633"/>
        <a:ext cx="2059892" cy="2184403"/>
      </dsp:txXfrm>
    </dsp:sp>
    <dsp:sp modelId="{1F03AFCD-DF76-45F5-B3DA-BFC644132BA2}">
      <dsp:nvSpPr>
        <dsp:cNvPr id="7" name="矩形 6" hidden="1"/>
        <dsp:cNvSpPr/>
      </dsp:nvSpPr>
      <dsp:spPr>
        <a:xfrm>
          <a:off x="2278974" y="1914101"/>
          <a:ext cx="2183485" cy="2315467"/>
        </a:xfrm>
        <a:prstGeom prst="rect">
          <a:avLst/>
        </a:prstGeom>
      </dsp:spPr>
      <dsp:txXfrm>
        <a:off x="2278974" y="1914101"/>
        <a:ext cx="2183485" cy="2315467"/>
      </dsp:txXfrm>
    </dsp:sp>
    <dsp:sp modelId="{CE43254C-0AD9-4F6F-A549-10872BE8167A}">
      <dsp:nvSpPr>
        <dsp:cNvPr id="11" name="矩形 10" hidden="1"/>
        <dsp:cNvSpPr/>
      </dsp:nvSpPr>
      <dsp:spPr>
        <a:xfrm>
          <a:off x="4681541" y="1979633"/>
          <a:ext cx="2059892" cy="2184403"/>
        </a:xfrm>
        <a:prstGeom prst="rect">
          <a:avLst/>
        </a:prstGeom>
      </dsp:spPr>
      <dsp:txXfrm>
        <a:off x="4681541" y="1979633"/>
        <a:ext cx="2059892" cy="2184403"/>
      </dsp:txXfrm>
    </dsp:sp>
    <dsp:sp modelId="{2E207F36-0BC5-44BB-A26D-5EB482F29F4B}">
      <dsp:nvSpPr>
        <dsp:cNvPr id="15" name="矩形 14" hidden="1"/>
        <dsp:cNvSpPr/>
      </dsp:nvSpPr>
      <dsp:spPr>
        <a:xfrm>
          <a:off x="6960515" y="1914101"/>
          <a:ext cx="2183485" cy="2315467"/>
        </a:xfrm>
        <a:prstGeom prst="rect">
          <a:avLst/>
        </a:prstGeom>
      </dsp:spPr>
      <dsp:txXfrm>
        <a:off x="6960515" y="1914101"/>
        <a:ext cx="2183485" cy="2315467"/>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643998" cy="5175272"/>
        <a:chOff x="0" y="0"/>
        <a:chExt cx="8643998" cy="5175272"/>
      </a:xfrm>
    </dsp:grpSpPr>
    <dsp:sp modelId="{DBCEB534-3D4B-41BF-A6AE-77057CC2B2DD}">
      <dsp:nvSpPr>
        <dsp:cNvPr id="3" name="圆角矩形 2"/>
        <dsp:cNvSpPr/>
      </dsp:nvSpPr>
      <dsp:spPr bwMode="white">
        <a:xfrm>
          <a:off x="0" y="0"/>
          <a:ext cx="2744126" cy="5175272"/>
        </a:xfrm>
        <a:prstGeom prst="roundRect">
          <a:avLst>
            <a:gd name="adj" fmla="val 10000"/>
          </a:avLst>
        </a:prstGeom>
        <a:solidFill>
          <a:srgbClr val="92D050"/>
        </a:solidFill>
      </dsp:spPr>
      <dsp:style>
        <a:lnRef idx="0">
          <a:schemeClr val="accent1"/>
        </a:lnRef>
        <a:fillRef idx="3">
          <a:schemeClr val="accent1"/>
        </a:fillRef>
        <a:effectRef idx="3">
          <a:schemeClr val="accent1"/>
        </a:effectRef>
        <a:fontRef idx="minor">
          <a:schemeClr val="lt1"/>
        </a:fontRef>
      </dsp:style>
      <dsp:txBody>
        <a:bodyPr lIns="76200" tIns="76200" rIns="76200" bIns="76200" anchor="t"/>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chemeClr val="dk1"/>
              </a:solidFill>
              <a:latin typeface="微软雅黑" panose="020B0503020204020204" pitchFamily="34" charset="-122"/>
              <a:ea typeface="微软雅黑" panose="020B0503020204020204" pitchFamily="34" charset="-122"/>
            </a:rPr>
            <a:t>无源标签</a:t>
          </a:r>
          <a:endParaRPr lang="zh-CN" altLang="en-US" sz="2000" b="1" dirty="0">
            <a:solidFill>
              <a:schemeClr val="dk1"/>
            </a:solidFill>
            <a:latin typeface="微软雅黑" panose="020B0503020204020204" pitchFamily="34" charset="-122"/>
            <a:ea typeface="微软雅黑" panose="020B0503020204020204" pitchFamily="34" charset="-122"/>
          </a:endParaRPr>
        </a:p>
      </dsp:txBody>
      <dsp:txXfrm>
        <a:off x="0" y="0"/>
        <a:ext cx="2744126" cy="5175272"/>
      </dsp:txXfrm>
    </dsp:sp>
    <dsp:sp modelId="{14341A70-8B89-4A9B-B167-362886C0C040}">
      <dsp:nvSpPr>
        <dsp:cNvPr id="4" name="圆角矩形 3"/>
        <dsp:cNvSpPr/>
      </dsp:nvSpPr>
      <dsp:spPr bwMode="white">
        <a:xfrm>
          <a:off x="2949936" y="0"/>
          <a:ext cx="2744126" cy="5175272"/>
        </a:xfrm>
        <a:prstGeom prst="roundRect">
          <a:avLst>
            <a:gd name="adj" fmla="val 10000"/>
          </a:avLst>
        </a:prstGeom>
        <a:solidFill>
          <a:srgbClr val="99FFCC"/>
        </a:solidFill>
      </dsp:spPr>
      <dsp:style>
        <a:lnRef idx="0">
          <a:schemeClr val="accent1"/>
        </a:lnRef>
        <a:fillRef idx="1">
          <a:schemeClr val="accent1">
            <a:tint val="40000"/>
          </a:schemeClr>
        </a:fillRef>
        <a:effectRef idx="0">
          <a:scrgbClr r="0" g="0" b="0"/>
        </a:effectRef>
        <a:fontRef idx="minor"/>
      </dsp:style>
      <dsp:txBody>
        <a:bodyPr lIns="76200" tIns="76200" rIns="76200" bIns="76200" anchor="t"/>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chemeClr val="dk1"/>
              </a:solidFill>
              <a:latin typeface="微软雅黑" panose="020B0503020204020204" pitchFamily="34" charset="-122"/>
              <a:ea typeface="微软雅黑" panose="020B0503020204020204" pitchFamily="34" charset="-122"/>
            </a:rPr>
            <a:t>有源标签</a:t>
          </a:r>
          <a:endParaRPr lang="zh-CN" altLang="en-US" sz="2000" b="1" dirty="0">
            <a:solidFill>
              <a:schemeClr val="dk1"/>
            </a:solidFill>
            <a:latin typeface="微软雅黑" panose="020B0503020204020204" pitchFamily="34" charset="-122"/>
            <a:ea typeface="微软雅黑" panose="020B0503020204020204" pitchFamily="34" charset="-122"/>
          </a:endParaRPr>
        </a:p>
      </dsp:txBody>
      <dsp:txXfrm>
        <a:off x="2949936" y="0"/>
        <a:ext cx="2744126" cy="5175272"/>
      </dsp:txXfrm>
    </dsp:sp>
    <dsp:sp modelId="{4A85ABA2-56BC-410F-AB3C-C347322766D8}">
      <dsp:nvSpPr>
        <dsp:cNvPr id="5" name="圆角矩形 4"/>
        <dsp:cNvSpPr/>
      </dsp:nvSpPr>
      <dsp:spPr bwMode="white">
        <a:xfrm>
          <a:off x="5899872" y="0"/>
          <a:ext cx="2744126" cy="5175272"/>
        </a:xfrm>
        <a:prstGeom prst="roundRect">
          <a:avLst>
            <a:gd name="adj" fmla="val 10000"/>
          </a:avLst>
        </a:prstGeom>
        <a:solidFill>
          <a:srgbClr val="FF9900"/>
        </a:solidFill>
      </dsp:spPr>
      <dsp:style>
        <a:lnRef idx="1">
          <a:schemeClr val="dk1"/>
        </a:lnRef>
        <a:fillRef idx="2">
          <a:schemeClr val="dk1"/>
        </a:fillRef>
        <a:effectRef idx="1">
          <a:schemeClr val="dk1"/>
        </a:effectRef>
        <a:fontRef idx="minor">
          <a:schemeClr val="dk1"/>
        </a:fontRef>
      </dsp:style>
      <dsp:txBody>
        <a:bodyPr lIns="76200" tIns="76200" rIns="76200" bIns="76200" anchor="t"/>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chemeClr val="dk1"/>
              </a:solidFill>
              <a:latin typeface="微软雅黑" panose="020B0503020204020204" pitchFamily="34" charset="-122"/>
              <a:ea typeface="微软雅黑" panose="020B0503020204020204" pitchFamily="34" charset="-122"/>
            </a:rPr>
            <a:t>电流标签</a:t>
          </a:r>
          <a:endParaRPr lang="zh-CN" altLang="en-US" sz="2000" b="1" dirty="0">
            <a:solidFill>
              <a:schemeClr val="dk1"/>
            </a:solidFill>
            <a:latin typeface="微软雅黑" panose="020B0503020204020204" pitchFamily="34" charset="-122"/>
            <a:ea typeface="微软雅黑" panose="020B0503020204020204" pitchFamily="34" charset="-122"/>
          </a:endParaRPr>
        </a:p>
      </dsp:txBody>
      <dsp:txXfrm>
        <a:off x="5899872" y="0"/>
        <a:ext cx="2744126" cy="5175272"/>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143536" cy="3500462"/>
        <a:chOff x="0" y="0"/>
        <a:chExt cx="5143536" cy="3500462"/>
      </a:xfrm>
    </dsp:grpSpPr>
    <dsp:sp modelId="{E93226FB-F42E-4650-B75B-751A9B5F4CC0}">
      <dsp:nvSpPr>
        <dsp:cNvPr id="5" name="矩形 4"/>
        <dsp:cNvSpPr/>
      </dsp:nvSpPr>
      <dsp:spPr bwMode="white">
        <a:xfrm>
          <a:off x="0" y="435151"/>
          <a:ext cx="5143536" cy="655200"/>
        </a:xfrm>
        <a:prstGeom prst="rect">
          <a:avLst/>
        </a:prstGeom>
      </dsp:spPr>
      <dsp:style>
        <a:lnRef idx="2">
          <a:schemeClr val="accent1"/>
        </a:lnRef>
        <a:fillRef idx="1">
          <a:schemeClr val="lt1">
            <a:alpha val="90000"/>
          </a:schemeClr>
        </a:fillRef>
        <a:effectRef idx="0">
          <a:scrgbClr r="0" g="0" b="0"/>
        </a:effectRef>
        <a:fontRef idx="minor"/>
      </dsp:style>
      <dsp:txBody>
        <a:bodyPr lIns="399195" tIns="541528" rIns="399195" bIns="184912" anchor="t"/>
        <a:lstStyle>
          <a:lvl1pPr algn="l">
            <a:defRPr sz="2600"/>
          </a:lvl1pPr>
          <a:lvl2pPr marL="228600" indent="-228600" algn="l">
            <a:defRPr sz="2600"/>
          </a:lvl2pPr>
          <a:lvl3pPr marL="457200" indent="-228600" algn="l">
            <a:defRPr sz="2600"/>
          </a:lvl3pPr>
          <a:lvl4pPr marL="685800" indent="-228600" algn="l">
            <a:defRPr sz="2600"/>
          </a:lvl4pPr>
          <a:lvl5pPr marL="914400" indent="-228600" algn="l">
            <a:defRPr sz="2600"/>
          </a:lvl5pPr>
          <a:lvl6pPr marL="1143000" indent="-228600" algn="l">
            <a:defRPr sz="2600"/>
          </a:lvl6pPr>
          <a:lvl7pPr marL="1371600" indent="-228600" algn="l">
            <a:defRPr sz="2600"/>
          </a:lvl7pPr>
          <a:lvl8pPr marL="1600200" indent="-228600" algn="l">
            <a:defRPr sz="2600"/>
          </a:lvl8pPr>
          <a:lvl9pPr marL="1828800" indent="-228600" algn="l">
            <a:defRPr sz="2600"/>
          </a:lvl9pPr>
        </a:lstStyle>
        <a:p>
          <a:endParaRPr>
            <a:solidFill>
              <a:schemeClr val="dk1"/>
            </a:solidFill>
          </a:endParaRPr>
        </a:p>
      </dsp:txBody>
      <dsp:txXfrm>
        <a:off x="0" y="435151"/>
        <a:ext cx="5143536" cy="655200"/>
      </dsp:txXfrm>
    </dsp:sp>
    <dsp:sp modelId="{3EAAC419-6605-4950-875F-341144CF07C5}">
      <dsp:nvSpPr>
        <dsp:cNvPr id="4" name="圆角矩形 3"/>
        <dsp:cNvSpPr/>
      </dsp:nvSpPr>
      <dsp:spPr bwMode="white">
        <a:xfrm>
          <a:off x="257177" y="51391"/>
          <a:ext cx="3600475" cy="767520"/>
        </a:xfrm>
        <a:prstGeom prst="roundRect">
          <a:avLst/>
        </a:prstGeom>
      </dsp:spPr>
      <dsp:style>
        <a:lnRef idx="1">
          <a:schemeClr val="accent1"/>
        </a:lnRef>
        <a:fillRef idx="2">
          <a:schemeClr val="accent1"/>
        </a:fillRef>
        <a:effectRef idx="1">
          <a:schemeClr val="accent1"/>
        </a:effectRef>
        <a:fontRef idx="minor">
          <a:schemeClr val="dk1"/>
        </a:fontRef>
      </dsp:style>
      <dsp:txBody>
        <a:bodyPr lIns="136089" tIns="0" rIns="136089" bIns="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ltLang="en-US" b="1" dirty="0" smtClean="0"/>
            <a:t>一、技术简介</a:t>
          </a:r>
          <a:endParaRPr lang="zh-CN" altLang="en-US" b="1" dirty="0"/>
        </a:p>
      </dsp:txBody>
      <dsp:txXfrm>
        <a:off x="257177" y="51391"/>
        <a:ext cx="3600475" cy="767520"/>
      </dsp:txXfrm>
    </dsp:sp>
    <dsp:sp modelId="{98DE826C-DCFF-418A-A3CA-F127AD85FB33}">
      <dsp:nvSpPr>
        <dsp:cNvPr id="8" name="矩形 7"/>
        <dsp:cNvSpPr/>
      </dsp:nvSpPr>
      <dsp:spPr bwMode="white">
        <a:xfrm>
          <a:off x="0" y="1614511"/>
          <a:ext cx="5143536" cy="655200"/>
        </a:xfrm>
        <a:prstGeom prst="rect">
          <a:avLst/>
        </a:prstGeom>
      </dsp:spPr>
      <dsp:style>
        <a:lnRef idx="2">
          <a:schemeClr val="accent1"/>
        </a:lnRef>
        <a:fillRef idx="1">
          <a:schemeClr val="lt1">
            <a:alpha val="90000"/>
          </a:schemeClr>
        </a:fillRef>
        <a:effectRef idx="0">
          <a:scrgbClr r="0" g="0" b="0"/>
        </a:effectRef>
        <a:fontRef idx="minor"/>
      </dsp:style>
      <dsp:txBody>
        <a:bodyPr lIns="399195" tIns="541528" rIns="399195" bIns="184912" anchor="t"/>
        <a:lstStyle>
          <a:lvl1pPr algn="l">
            <a:defRPr sz="2600"/>
          </a:lvl1pPr>
          <a:lvl2pPr marL="228600" indent="-228600" algn="l">
            <a:defRPr sz="2600"/>
          </a:lvl2pPr>
          <a:lvl3pPr marL="457200" indent="-228600" algn="l">
            <a:defRPr sz="2600"/>
          </a:lvl3pPr>
          <a:lvl4pPr marL="685800" indent="-228600" algn="l">
            <a:defRPr sz="2600"/>
          </a:lvl4pPr>
          <a:lvl5pPr marL="914400" indent="-228600" algn="l">
            <a:defRPr sz="2600"/>
          </a:lvl5pPr>
          <a:lvl6pPr marL="1143000" indent="-228600" algn="l">
            <a:defRPr sz="2600"/>
          </a:lvl6pPr>
          <a:lvl7pPr marL="1371600" indent="-228600" algn="l">
            <a:defRPr sz="2600"/>
          </a:lvl7pPr>
          <a:lvl8pPr marL="1600200" indent="-228600" algn="l">
            <a:defRPr sz="2600"/>
          </a:lvl8pPr>
          <a:lvl9pPr marL="1828800" indent="-228600" algn="l">
            <a:defRPr sz="2600"/>
          </a:lvl9pPr>
        </a:lstStyle>
        <a:p>
          <a:endParaRPr>
            <a:solidFill>
              <a:schemeClr val="dk1"/>
            </a:solidFill>
          </a:endParaRPr>
        </a:p>
      </dsp:txBody>
      <dsp:txXfrm>
        <a:off x="0" y="1614511"/>
        <a:ext cx="5143536" cy="655200"/>
      </dsp:txXfrm>
    </dsp:sp>
    <dsp:sp modelId="{13B37F24-4D81-48BF-9ED9-CD7F956AC0BC}">
      <dsp:nvSpPr>
        <dsp:cNvPr id="7" name="圆角矩形 6"/>
        <dsp:cNvSpPr/>
      </dsp:nvSpPr>
      <dsp:spPr bwMode="white">
        <a:xfrm>
          <a:off x="257177" y="1230751"/>
          <a:ext cx="3600475" cy="767520"/>
        </a:xfrm>
        <a:prstGeom prst="roundRect">
          <a:avLst/>
        </a:prstGeom>
      </dsp:spPr>
      <dsp:style>
        <a:lnRef idx="1">
          <a:schemeClr val="accent2"/>
        </a:lnRef>
        <a:fillRef idx="3">
          <a:schemeClr val="accent2"/>
        </a:fillRef>
        <a:effectRef idx="2">
          <a:schemeClr val="accent2"/>
        </a:effectRef>
        <a:fontRef idx="minor">
          <a:schemeClr val="lt1"/>
        </a:fontRef>
      </dsp:style>
      <dsp:txBody>
        <a:bodyPr lIns="136089" tIns="0" rIns="136089" bIns="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ltLang="en-US" b="1" dirty="0" smtClean="0"/>
            <a:t>二、硬件建设方案</a:t>
          </a:r>
          <a:endParaRPr lang="zh-CN" altLang="en-US" b="1" dirty="0"/>
        </a:p>
      </dsp:txBody>
      <dsp:txXfrm>
        <a:off x="257177" y="1230751"/>
        <a:ext cx="3600475" cy="767520"/>
      </dsp:txXfrm>
    </dsp:sp>
    <dsp:sp modelId="{4806D185-512B-47BC-B9A4-F871068D9BC6}">
      <dsp:nvSpPr>
        <dsp:cNvPr id="11" name="矩形 10"/>
        <dsp:cNvSpPr/>
      </dsp:nvSpPr>
      <dsp:spPr bwMode="white">
        <a:xfrm>
          <a:off x="0" y="2793871"/>
          <a:ext cx="5143536" cy="655200"/>
        </a:xfrm>
        <a:prstGeom prst="rect">
          <a:avLst/>
        </a:prstGeom>
      </dsp:spPr>
      <dsp:style>
        <a:lnRef idx="2">
          <a:schemeClr val="accent1"/>
        </a:lnRef>
        <a:fillRef idx="1">
          <a:schemeClr val="lt1">
            <a:alpha val="90000"/>
          </a:schemeClr>
        </a:fillRef>
        <a:effectRef idx="0">
          <a:scrgbClr r="0" g="0" b="0"/>
        </a:effectRef>
        <a:fontRef idx="minor"/>
      </dsp:style>
      <dsp:txBody>
        <a:bodyPr lIns="399195" tIns="541528" rIns="399195" bIns="184912" anchor="t"/>
        <a:lstStyle>
          <a:lvl1pPr algn="l">
            <a:defRPr sz="2600"/>
          </a:lvl1pPr>
          <a:lvl2pPr marL="228600" indent="-228600" algn="l">
            <a:defRPr sz="2600"/>
          </a:lvl2pPr>
          <a:lvl3pPr marL="457200" indent="-228600" algn="l">
            <a:defRPr sz="2600"/>
          </a:lvl3pPr>
          <a:lvl4pPr marL="685800" indent="-228600" algn="l">
            <a:defRPr sz="2600"/>
          </a:lvl4pPr>
          <a:lvl5pPr marL="914400" indent="-228600" algn="l">
            <a:defRPr sz="2600"/>
          </a:lvl5pPr>
          <a:lvl6pPr marL="1143000" indent="-228600" algn="l">
            <a:defRPr sz="2600"/>
          </a:lvl6pPr>
          <a:lvl7pPr marL="1371600" indent="-228600" algn="l">
            <a:defRPr sz="2600"/>
          </a:lvl7pPr>
          <a:lvl8pPr marL="1600200" indent="-228600" algn="l">
            <a:defRPr sz="2600"/>
          </a:lvl8pPr>
          <a:lvl9pPr marL="1828800" indent="-228600" algn="l">
            <a:defRPr sz="2600"/>
          </a:lvl9pPr>
        </a:lstStyle>
        <a:p>
          <a:endParaRPr>
            <a:solidFill>
              <a:schemeClr val="dk1"/>
            </a:solidFill>
          </a:endParaRPr>
        </a:p>
      </dsp:txBody>
      <dsp:txXfrm>
        <a:off x="0" y="2793871"/>
        <a:ext cx="5143536" cy="655200"/>
      </dsp:txXfrm>
    </dsp:sp>
    <dsp:sp modelId="{E61E06D9-3333-4595-B135-6631A302F63A}">
      <dsp:nvSpPr>
        <dsp:cNvPr id="10" name="圆角矩形 9"/>
        <dsp:cNvSpPr/>
      </dsp:nvSpPr>
      <dsp:spPr bwMode="white">
        <a:xfrm>
          <a:off x="257177" y="2410111"/>
          <a:ext cx="3600475" cy="767520"/>
        </a:xfrm>
        <a:prstGeom prst="roundRect">
          <a:avLst/>
        </a:prstGeom>
      </dsp:spPr>
      <dsp:style>
        <a:lnRef idx="1">
          <a:schemeClr val="accent1"/>
        </a:lnRef>
        <a:fillRef idx="2">
          <a:schemeClr val="accent1"/>
        </a:fillRef>
        <a:effectRef idx="1">
          <a:schemeClr val="accent1"/>
        </a:effectRef>
        <a:fontRef idx="minor">
          <a:schemeClr val="dk1"/>
        </a:fontRef>
      </dsp:style>
      <dsp:txBody>
        <a:bodyPr lIns="136089" tIns="0" rIns="136089" bIns="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ltLang="en-US" b="1" dirty="0" smtClean="0"/>
            <a:t>三、软件建设方案</a:t>
          </a:r>
          <a:endParaRPr lang="zh-CN" altLang="en-US" b="1" dirty="0"/>
        </a:p>
      </dsp:txBody>
      <dsp:txXfrm>
        <a:off x="257177" y="2410111"/>
        <a:ext cx="3600475" cy="767520"/>
      </dsp:txXfrm>
    </dsp:sp>
    <dsp:sp modelId="{53B970C3-0703-426C-B7E4-335DDD58E9FE}">
      <dsp:nvSpPr>
        <dsp:cNvPr id="3" name="矩形 2" hidden="1"/>
        <dsp:cNvSpPr/>
      </dsp:nvSpPr>
      <dsp:spPr>
        <a:xfrm>
          <a:off x="0" y="51391"/>
          <a:ext cx="257177" cy="767520"/>
        </a:xfrm>
        <a:prstGeom prst="rect">
          <a:avLst/>
        </a:prstGeom>
      </dsp:spPr>
      <dsp:txXfrm>
        <a:off x="0" y="51391"/>
        <a:ext cx="257177" cy="767520"/>
      </dsp:txXfrm>
    </dsp:sp>
    <dsp:sp modelId="{2724F378-E19F-4EF2-812B-8339E8A2114B}">
      <dsp:nvSpPr>
        <dsp:cNvPr id="6" name="矩形 5" hidden="1"/>
        <dsp:cNvSpPr/>
      </dsp:nvSpPr>
      <dsp:spPr>
        <a:xfrm>
          <a:off x="0" y="1230751"/>
          <a:ext cx="257177" cy="767520"/>
        </a:xfrm>
        <a:prstGeom prst="rect">
          <a:avLst/>
        </a:prstGeom>
      </dsp:spPr>
      <dsp:txXfrm>
        <a:off x="0" y="1230751"/>
        <a:ext cx="257177" cy="767520"/>
      </dsp:txXfrm>
    </dsp:sp>
    <dsp:sp modelId="{F35949A0-2597-4F2E-BA3F-C3B3B998BB35}">
      <dsp:nvSpPr>
        <dsp:cNvPr id="9" name="矩形 8" hidden="1"/>
        <dsp:cNvSpPr/>
      </dsp:nvSpPr>
      <dsp:spPr>
        <a:xfrm>
          <a:off x="0" y="2410111"/>
          <a:ext cx="257177" cy="767520"/>
        </a:xfrm>
        <a:prstGeom prst="rect">
          <a:avLst/>
        </a:prstGeom>
      </dsp:spPr>
      <dsp:txXfrm>
        <a:off x="0" y="2410111"/>
        <a:ext cx="257177" cy="767520"/>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143536" cy="3500462"/>
        <a:chOff x="0" y="0"/>
        <a:chExt cx="5143536" cy="3500462"/>
      </a:xfrm>
    </dsp:grpSpPr>
    <dsp:sp modelId="{E93226FB-F42E-4650-B75B-751A9B5F4CC0}">
      <dsp:nvSpPr>
        <dsp:cNvPr id="5" name="矩形 4"/>
        <dsp:cNvSpPr/>
      </dsp:nvSpPr>
      <dsp:spPr bwMode="white">
        <a:xfrm>
          <a:off x="0" y="435151"/>
          <a:ext cx="5143536" cy="655200"/>
        </a:xfrm>
        <a:prstGeom prst="rect">
          <a:avLst/>
        </a:prstGeom>
      </dsp:spPr>
      <dsp:style>
        <a:lnRef idx="2">
          <a:schemeClr val="accent1"/>
        </a:lnRef>
        <a:fillRef idx="1">
          <a:schemeClr val="lt1">
            <a:alpha val="90000"/>
          </a:schemeClr>
        </a:fillRef>
        <a:effectRef idx="0">
          <a:scrgbClr r="0" g="0" b="0"/>
        </a:effectRef>
        <a:fontRef idx="minor"/>
      </dsp:style>
      <dsp:txBody>
        <a:bodyPr lIns="399195" tIns="541528" rIns="399195" bIns="184912" anchor="t"/>
        <a:lstStyle>
          <a:lvl1pPr algn="l">
            <a:defRPr sz="2600"/>
          </a:lvl1pPr>
          <a:lvl2pPr marL="228600" indent="-228600" algn="l">
            <a:defRPr sz="2600"/>
          </a:lvl2pPr>
          <a:lvl3pPr marL="457200" indent="-228600" algn="l">
            <a:defRPr sz="2600"/>
          </a:lvl3pPr>
          <a:lvl4pPr marL="685800" indent="-228600" algn="l">
            <a:defRPr sz="2600"/>
          </a:lvl4pPr>
          <a:lvl5pPr marL="914400" indent="-228600" algn="l">
            <a:defRPr sz="2600"/>
          </a:lvl5pPr>
          <a:lvl6pPr marL="1143000" indent="-228600" algn="l">
            <a:defRPr sz="2600"/>
          </a:lvl6pPr>
          <a:lvl7pPr marL="1371600" indent="-228600" algn="l">
            <a:defRPr sz="2600"/>
          </a:lvl7pPr>
          <a:lvl8pPr marL="1600200" indent="-228600" algn="l">
            <a:defRPr sz="2600"/>
          </a:lvl8pPr>
          <a:lvl9pPr marL="1828800" indent="-228600" algn="l">
            <a:defRPr sz="2600"/>
          </a:lvl9pPr>
        </a:lstStyle>
        <a:p>
          <a:endParaRPr>
            <a:solidFill>
              <a:schemeClr val="dk1"/>
            </a:solidFill>
          </a:endParaRPr>
        </a:p>
      </dsp:txBody>
      <dsp:txXfrm>
        <a:off x="0" y="435151"/>
        <a:ext cx="5143536" cy="655200"/>
      </dsp:txXfrm>
    </dsp:sp>
    <dsp:sp modelId="{3EAAC419-6605-4950-875F-341144CF07C5}">
      <dsp:nvSpPr>
        <dsp:cNvPr id="4" name="圆角矩形 3"/>
        <dsp:cNvSpPr/>
      </dsp:nvSpPr>
      <dsp:spPr bwMode="white">
        <a:xfrm>
          <a:off x="257177" y="51391"/>
          <a:ext cx="3600475" cy="767520"/>
        </a:xfrm>
        <a:prstGeom prst="roundRect">
          <a:avLst/>
        </a:prstGeom>
      </dsp:spPr>
      <dsp:style>
        <a:lnRef idx="1">
          <a:schemeClr val="accent1"/>
        </a:lnRef>
        <a:fillRef idx="2">
          <a:schemeClr val="accent1"/>
        </a:fillRef>
        <a:effectRef idx="1">
          <a:schemeClr val="accent1"/>
        </a:effectRef>
        <a:fontRef idx="minor">
          <a:schemeClr val="dk1"/>
        </a:fontRef>
      </dsp:style>
      <dsp:txBody>
        <a:bodyPr lIns="136089" tIns="0" rIns="136089" bIns="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ltLang="en-US" b="1" dirty="0" smtClean="0"/>
            <a:t>一、技术简介</a:t>
          </a:r>
          <a:endParaRPr lang="zh-CN" altLang="en-US" b="1" dirty="0"/>
        </a:p>
      </dsp:txBody>
      <dsp:txXfrm>
        <a:off x="257177" y="51391"/>
        <a:ext cx="3600475" cy="767520"/>
      </dsp:txXfrm>
    </dsp:sp>
    <dsp:sp modelId="{98DE826C-DCFF-418A-A3CA-F127AD85FB33}">
      <dsp:nvSpPr>
        <dsp:cNvPr id="8" name="矩形 7"/>
        <dsp:cNvSpPr/>
      </dsp:nvSpPr>
      <dsp:spPr bwMode="white">
        <a:xfrm>
          <a:off x="0" y="1614511"/>
          <a:ext cx="5143536" cy="655200"/>
        </a:xfrm>
        <a:prstGeom prst="rect">
          <a:avLst/>
        </a:prstGeom>
      </dsp:spPr>
      <dsp:style>
        <a:lnRef idx="2">
          <a:schemeClr val="accent1"/>
        </a:lnRef>
        <a:fillRef idx="1">
          <a:schemeClr val="lt1">
            <a:alpha val="90000"/>
          </a:schemeClr>
        </a:fillRef>
        <a:effectRef idx="0">
          <a:scrgbClr r="0" g="0" b="0"/>
        </a:effectRef>
        <a:fontRef idx="minor"/>
      </dsp:style>
      <dsp:txBody>
        <a:bodyPr lIns="399195" tIns="541528" rIns="399195" bIns="184912" anchor="t"/>
        <a:lstStyle>
          <a:lvl1pPr algn="l">
            <a:defRPr sz="2600"/>
          </a:lvl1pPr>
          <a:lvl2pPr marL="228600" indent="-228600" algn="l">
            <a:defRPr sz="2600"/>
          </a:lvl2pPr>
          <a:lvl3pPr marL="457200" indent="-228600" algn="l">
            <a:defRPr sz="2600"/>
          </a:lvl3pPr>
          <a:lvl4pPr marL="685800" indent="-228600" algn="l">
            <a:defRPr sz="2600"/>
          </a:lvl4pPr>
          <a:lvl5pPr marL="914400" indent="-228600" algn="l">
            <a:defRPr sz="2600"/>
          </a:lvl5pPr>
          <a:lvl6pPr marL="1143000" indent="-228600" algn="l">
            <a:defRPr sz="2600"/>
          </a:lvl6pPr>
          <a:lvl7pPr marL="1371600" indent="-228600" algn="l">
            <a:defRPr sz="2600"/>
          </a:lvl7pPr>
          <a:lvl8pPr marL="1600200" indent="-228600" algn="l">
            <a:defRPr sz="2600"/>
          </a:lvl8pPr>
          <a:lvl9pPr marL="1828800" indent="-228600" algn="l">
            <a:defRPr sz="2600"/>
          </a:lvl9pPr>
        </a:lstStyle>
        <a:p>
          <a:endParaRPr>
            <a:solidFill>
              <a:schemeClr val="dk1"/>
            </a:solidFill>
          </a:endParaRPr>
        </a:p>
      </dsp:txBody>
      <dsp:txXfrm>
        <a:off x="0" y="1614511"/>
        <a:ext cx="5143536" cy="655200"/>
      </dsp:txXfrm>
    </dsp:sp>
    <dsp:sp modelId="{13B37F24-4D81-48BF-9ED9-CD7F956AC0BC}">
      <dsp:nvSpPr>
        <dsp:cNvPr id="7" name="圆角矩形 6"/>
        <dsp:cNvSpPr/>
      </dsp:nvSpPr>
      <dsp:spPr bwMode="white">
        <a:xfrm>
          <a:off x="257177" y="1230751"/>
          <a:ext cx="3600475" cy="767520"/>
        </a:xfrm>
        <a:prstGeom prst="roundRect">
          <a:avLst/>
        </a:prstGeom>
      </dsp:spPr>
      <dsp:style>
        <a:lnRef idx="1">
          <a:schemeClr val="accent1"/>
        </a:lnRef>
        <a:fillRef idx="2">
          <a:schemeClr val="accent1"/>
        </a:fillRef>
        <a:effectRef idx="1">
          <a:schemeClr val="accent1"/>
        </a:effectRef>
        <a:fontRef idx="minor">
          <a:schemeClr val="dk1"/>
        </a:fontRef>
      </dsp:style>
      <dsp:txBody>
        <a:bodyPr lIns="136089" tIns="0" rIns="136089" bIns="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ltLang="en-US" b="1" dirty="0" smtClean="0"/>
            <a:t>二、硬件建设方案</a:t>
          </a:r>
          <a:endParaRPr lang="zh-CN" altLang="en-US" b="1" dirty="0"/>
        </a:p>
      </dsp:txBody>
      <dsp:txXfrm>
        <a:off x="257177" y="1230751"/>
        <a:ext cx="3600475" cy="767520"/>
      </dsp:txXfrm>
    </dsp:sp>
    <dsp:sp modelId="{4806D185-512B-47BC-B9A4-F871068D9BC6}">
      <dsp:nvSpPr>
        <dsp:cNvPr id="11" name="矩形 10"/>
        <dsp:cNvSpPr/>
      </dsp:nvSpPr>
      <dsp:spPr bwMode="white">
        <a:xfrm>
          <a:off x="0" y="2793871"/>
          <a:ext cx="5143536" cy="655200"/>
        </a:xfrm>
        <a:prstGeom prst="rect">
          <a:avLst/>
        </a:prstGeom>
      </dsp:spPr>
      <dsp:style>
        <a:lnRef idx="2">
          <a:schemeClr val="accent1"/>
        </a:lnRef>
        <a:fillRef idx="1">
          <a:schemeClr val="lt1">
            <a:alpha val="90000"/>
          </a:schemeClr>
        </a:fillRef>
        <a:effectRef idx="0">
          <a:scrgbClr r="0" g="0" b="0"/>
        </a:effectRef>
        <a:fontRef idx="minor"/>
      </dsp:style>
      <dsp:txBody>
        <a:bodyPr lIns="399195" tIns="541528" rIns="399195" bIns="184912" anchor="t"/>
        <a:lstStyle>
          <a:lvl1pPr algn="l">
            <a:defRPr sz="2600"/>
          </a:lvl1pPr>
          <a:lvl2pPr marL="228600" indent="-228600" algn="l">
            <a:defRPr sz="2600"/>
          </a:lvl2pPr>
          <a:lvl3pPr marL="457200" indent="-228600" algn="l">
            <a:defRPr sz="2600"/>
          </a:lvl3pPr>
          <a:lvl4pPr marL="685800" indent="-228600" algn="l">
            <a:defRPr sz="2600"/>
          </a:lvl4pPr>
          <a:lvl5pPr marL="914400" indent="-228600" algn="l">
            <a:defRPr sz="2600"/>
          </a:lvl5pPr>
          <a:lvl6pPr marL="1143000" indent="-228600" algn="l">
            <a:defRPr sz="2600"/>
          </a:lvl6pPr>
          <a:lvl7pPr marL="1371600" indent="-228600" algn="l">
            <a:defRPr sz="2600"/>
          </a:lvl7pPr>
          <a:lvl8pPr marL="1600200" indent="-228600" algn="l">
            <a:defRPr sz="2600"/>
          </a:lvl8pPr>
          <a:lvl9pPr marL="1828800" indent="-228600" algn="l">
            <a:defRPr sz="2600"/>
          </a:lvl9pPr>
        </a:lstStyle>
        <a:p>
          <a:endParaRPr>
            <a:solidFill>
              <a:schemeClr val="dk1"/>
            </a:solidFill>
          </a:endParaRPr>
        </a:p>
      </dsp:txBody>
      <dsp:txXfrm>
        <a:off x="0" y="2793871"/>
        <a:ext cx="5143536" cy="655200"/>
      </dsp:txXfrm>
    </dsp:sp>
    <dsp:sp modelId="{E61E06D9-3333-4595-B135-6631A302F63A}">
      <dsp:nvSpPr>
        <dsp:cNvPr id="10" name="圆角矩形 9"/>
        <dsp:cNvSpPr/>
      </dsp:nvSpPr>
      <dsp:spPr bwMode="white">
        <a:xfrm>
          <a:off x="257177" y="2410111"/>
          <a:ext cx="3600475" cy="767520"/>
        </a:xfrm>
        <a:prstGeom prst="roundRect">
          <a:avLst/>
        </a:prstGeom>
      </dsp:spPr>
      <dsp:style>
        <a:lnRef idx="1">
          <a:schemeClr val="accent2"/>
        </a:lnRef>
        <a:fillRef idx="3">
          <a:schemeClr val="accent2"/>
        </a:fillRef>
        <a:effectRef idx="2">
          <a:schemeClr val="accent2"/>
        </a:effectRef>
        <a:fontRef idx="minor">
          <a:schemeClr val="lt1"/>
        </a:fontRef>
      </dsp:style>
      <dsp:txBody>
        <a:bodyPr lIns="136089" tIns="0" rIns="136089" bIns="0" anchor="ctr"/>
        <a:lstStyle>
          <a:lvl1pPr algn="l">
            <a:defRPr sz="26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0">
            <a:lnSpc>
              <a:spcPct val="100000"/>
            </a:lnSpc>
            <a:spcBef>
              <a:spcPct val="0"/>
            </a:spcBef>
            <a:spcAft>
              <a:spcPct val="35000"/>
            </a:spcAft>
          </a:pPr>
          <a:r>
            <a:rPr lang="zh-CN" altLang="en-US" b="1" dirty="0" smtClean="0"/>
            <a:t>三、软件建设方案</a:t>
          </a:r>
          <a:endParaRPr lang="zh-CN" altLang="en-US" b="1" dirty="0"/>
        </a:p>
      </dsp:txBody>
      <dsp:txXfrm>
        <a:off x="257177" y="2410111"/>
        <a:ext cx="3600475" cy="767520"/>
      </dsp:txXfrm>
    </dsp:sp>
    <dsp:sp modelId="{53B970C3-0703-426C-B7E4-335DDD58E9FE}">
      <dsp:nvSpPr>
        <dsp:cNvPr id="3" name="矩形 2" hidden="1"/>
        <dsp:cNvSpPr/>
      </dsp:nvSpPr>
      <dsp:spPr>
        <a:xfrm>
          <a:off x="0" y="51391"/>
          <a:ext cx="257177" cy="767520"/>
        </a:xfrm>
        <a:prstGeom prst="rect">
          <a:avLst/>
        </a:prstGeom>
      </dsp:spPr>
      <dsp:txXfrm>
        <a:off x="0" y="51391"/>
        <a:ext cx="257177" cy="767520"/>
      </dsp:txXfrm>
    </dsp:sp>
    <dsp:sp modelId="{2724F378-E19F-4EF2-812B-8339E8A2114B}">
      <dsp:nvSpPr>
        <dsp:cNvPr id="6" name="矩形 5" hidden="1"/>
        <dsp:cNvSpPr/>
      </dsp:nvSpPr>
      <dsp:spPr>
        <a:xfrm>
          <a:off x="0" y="1230751"/>
          <a:ext cx="257177" cy="767520"/>
        </a:xfrm>
        <a:prstGeom prst="rect">
          <a:avLst/>
        </a:prstGeom>
      </dsp:spPr>
      <dsp:txXfrm>
        <a:off x="0" y="1230751"/>
        <a:ext cx="257177" cy="767520"/>
      </dsp:txXfrm>
    </dsp:sp>
    <dsp:sp modelId="{F35949A0-2597-4F2E-BA3F-C3B3B998BB35}">
      <dsp:nvSpPr>
        <dsp:cNvPr id="9" name="矩形 8" hidden="1"/>
        <dsp:cNvSpPr/>
      </dsp:nvSpPr>
      <dsp:spPr>
        <a:xfrm>
          <a:off x="0" y="2410111"/>
          <a:ext cx="257177" cy="767520"/>
        </a:xfrm>
        <a:prstGeom prst="rect">
          <a:avLst/>
        </a:prstGeom>
      </dsp:spPr>
      <dsp:txXfrm>
        <a:off x="0" y="2410111"/>
        <a:ext cx="257177" cy="76752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srcNode" val="parentNode1"/>
              <dgm:param type="dstNode" val="connSite2"/>
              <dgm:param type="connRout" val="curve"/>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srcNode" val="parentNode2"/>
                <dgm:param type="dstNode" val="connSite1"/>
                <dgm:param type="connRout" val="curve"/>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微软雅黑" panose="020B0503020204020204" pitchFamily="34" charset="-122"/>
              </a:rPr>
            </a:fld>
            <a:endParaRPr lang="zh-CN" altLang="en-US">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ea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微软雅黑" panose="020B0503020204020204" pitchFamily="34" charset="-122"/>
              </a:rPr>
            </a:fld>
            <a:endParaRPr lang="zh-CN" altLang="en-US">
              <a:ea typeface="微软雅黑" panose="020B0503020204020204" pitchFamily="3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white">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ea typeface="微软雅黑" panose="020B0503020204020204" pitchFamily="34"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EC0C1C70-F8A8-4826-8A05-29B29D653377}"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ea typeface="微软雅黑" panose="020B0503020204020204" pitchFamily="34"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eaLnBrk="1" hangingPunct="1">
              <a:buNone/>
            </a:pPr>
            <a:fld id="{9A0DB2DC-4C9A-4742-B13C-FB6460FD3503}" type="slidenum">
              <a:rPr lang="zh-CN" altLang="en-US" sz="1200" dirty="0">
                <a:ea typeface="微软雅黑" panose="020B0503020204020204" pitchFamily="34" charset="-122"/>
              </a:rPr>
            </a:fld>
            <a:endParaRPr lang="zh-CN" altLang="en-US" sz="1200" dirty="0">
              <a:ea typeface="微软雅黑" panose="020B0503020204020204" pitchFamily="34"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1pPr>
    <a:lvl2pPr marL="4572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2pPr>
    <a:lvl3pPr marL="9144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3pPr>
    <a:lvl4pPr marL="13716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4pPr>
    <a:lvl5pPr marL="1828800" algn="l" rtl="0" eaLnBrk="0" fontAlgn="base" hangingPunct="0">
      <a:spcBef>
        <a:spcPct val="30000"/>
      </a:spcBef>
      <a:spcAft>
        <a:spcPct val="0"/>
      </a:spcAft>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幻灯片图像占位符 1"/>
          <p:cNvSpPr>
            <a:spLocks noGrp="1" noRot="1" noChangeAspect="1" noTextEdit="1"/>
          </p:cNvSpPr>
          <p:nvPr>
            <p:ph type="sldImg"/>
          </p:nvPr>
        </p:nvSpPr>
        <p:spPr>
          <a:ln>
            <a:solidFill>
              <a:srgbClr val="000000">
                <a:alpha val="100000"/>
              </a:srgbClr>
            </a:solidFill>
            <a:miter lim="800000"/>
          </a:ln>
        </p:spPr>
      </p:sp>
      <p:sp>
        <p:nvSpPr>
          <p:cNvPr id="27651" name="备注占位符 2"/>
          <p:cNvSpPr>
            <a:spLocks noGrp="1"/>
          </p:cNvSpPr>
          <p:nvPr>
            <p:ph type="body" idx="1"/>
          </p:nvPr>
        </p:nvSpPr>
        <p:spPr>
          <a:noFill/>
          <a:ln>
            <a:noFill/>
          </a:ln>
        </p:spPr>
        <p:txBody>
          <a:bodyPr wrap="square" lIns="91440" tIns="45720" rIns="91440" bIns="45720" anchor="t" anchorCtr="0"/>
          <a:p>
            <a:pPr lvl="0"/>
            <a:r>
              <a:rPr lang="zh-CN" altLang="en-US" dirty="0"/>
              <a:t>内容重新整理，特点和功能区分。</a:t>
            </a:r>
            <a:endParaRPr lang="en-US" altLang="zh-CN" dirty="0"/>
          </a:p>
          <a:p>
            <a:pPr lvl="0"/>
            <a:r>
              <a:rPr lang="zh-CN" altLang="en-US" dirty="0"/>
              <a:t>图形对应逻辑关系</a:t>
            </a:r>
            <a:endParaRPr lang="zh-CN" altLang="en-US" dirty="0"/>
          </a:p>
        </p:txBody>
      </p:sp>
      <p:sp>
        <p:nvSpPr>
          <p:cNvPr id="27652"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幻灯片图像占位符 1"/>
          <p:cNvSpPr>
            <a:spLocks noGrp="1" noRot="1" noChangeAspect="1" noTextEdit="1"/>
          </p:cNvSpPr>
          <p:nvPr>
            <p:ph type="sldImg"/>
          </p:nvPr>
        </p:nvSpPr>
        <p:spPr>
          <a:ln>
            <a:solidFill>
              <a:srgbClr val="000000">
                <a:alpha val="100000"/>
              </a:srgbClr>
            </a:solidFill>
            <a:miter lim="800000"/>
          </a:ln>
        </p:spPr>
      </p:sp>
      <p:sp>
        <p:nvSpPr>
          <p:cNvPr id="28675"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r>
              <a:rPr lang="zh-CN" altLang="en-US" dirty="0"/>
              <a:t>增加各楼管控程度说明。</a:t>
            </a:r>
            <a:endParaRPr lang="zh-CN" altLang="en-US" dirty="0"/>
          </a:p>
        </p:txBody>
      </p:sp>
      <p:sp>
        <p:nvSpPr>
          <p:cNvPr id="28676"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幻灯片图像占位符 1"/>
          <p:cNvSpPr>
            <a:spLocks noGrp="1" noRot="1" noChangeAspect="1" noTextEdit="1"/>
          </p:cNvSpPr>
          <p:nvPr>
            <p:ph type="sldImg"/>
          </p:nvPr>
        </p:nvSpPr>
        <p:spPr>
          <a:ln>
            <a:solidFill>
              <a:srgbClr val="000000">
                <a:alpha val="100000"/>
              </a:srgbClr>
            </a:solidFill>
            <a:miter lim="800000"/>
          </a:ln>
        </p:spPr>
      </p:sp>
      <p:sp>
        <p:nvSpPr>
          <p:cNvPr id="2969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29700"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幻灯片图像占位符 1"/>
          <p:cNvSpPr>
            <a:spLocks noGrp="1" noRot="1" noChangeAspect="1" noTextEdit="1"/>
          </p:cNvSpPr>
          <p:nvPr>
            <p:ph type="sldImg"/>
          </p:nvPr>
        </p:nvSpPr>
        <p:spPr>
          <a:ln>
            <a:solidFill>
              <a:srgbClr val="000000">
                <a:alpha val="100000"/>
              </a:srgbClr>
            </a:solidFill>
            <a:miter lim="800000"/>
          </a:ln>
        </p:spPr>
      </p:sp>
      <p:sp>
        <p:nvSpPr>
          <p:cNvPr id="3072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0724"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6"/>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1"/>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5"/>
            <a:ext cx="7772400" cy="150018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4"/>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7" y="2174874"/>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51"/>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2" y="1435101"/>
            <a:ext cx="3008313" cy="46910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6"/>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9"/>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2"/>
          <a:stretch>
            <a:fillRect/>
          </a:stretch>
        </a:blipFill>
        <a:effectLst/>
      </p:bgPr>
    </p:bg>
    <p:spTree>
      <p:nvGrpSpPr>
        <p:cNvPr id="1" name=""/>
        <p:cNvGrpSpPr/>
        <p:nvPr/>
      </p:nvGrpSpPr>
      <p:grpSpPr/>
      <p:sp>
        <p:nvSpPr>
          <p:cNvPr id="12290"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2291"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a:latin typeface="Arial" panose="020B0604020202020204" pitchFamily="34" charset="0"/>
                <a:ea typeface="微软雅黑" panose="020B0503020204020204" pitchFamily="34"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a:latin typeface="Arial" panose="020B0604020202020204" pitchFamily="34" charset="0"/>
                <a:ea typeface="微软雅黑" panose="020B0503020204020204"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en-US" altLang="zh-CN" dirty="0">
                <a:latin typeface="Arial" panose="020B0604020202020204" pitchFamily="34" charset="0"/>
                <a:ea typeface="微软雅黑" panose="020B0503020204020204" pitchFamily="34" charset="-122"/>
              </a:rPr>
            </a:fld>
            <a:endParaRPr lang="en-US" altLang="zh-CN" dirty="0">
              <a:latin typeface="Arial" panose="020B0604020202020204" pitchFamily="34" charset="0"/>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微软雅黑" panose="020B0503020204020204" pitchFamily="34"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jpe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jpeg"/><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5.emf"/><Relationship Id="rId1"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7.xml"/><Relationship Id="rId2" Type="http://schemas.openxmlformats.org/officeDocument/2006/relationships/image" Target="../media/image6.emf"/><Relationship Id="rId1"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7.xml"/><Relationship Id="rId2" Type="http://schemas.openxmlformats.org/officeDocument/2006/relationships/image" Target="../media/image7.emf"/><Relationship Id="rId1"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7.xml"/><Relationship Id="rId2" Type="http://schemas.openxmlformats.org/officeDocument/2006/relationships/image" Target="../media/image8.emf"/><Relationship Id="rId1"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jpeg"/><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7.xml"/><Relationship Id="rId2" Type="http://schemas.openxmlformats.org/officeDocument/2006/relationships/image" Target="../media/image9.emf"/><Relationship Id="rId1" Type="http://schemas.openxmlformats.org/officeDocument/2006/relationships/oleObject" Target="../embeddings/oleObject5.bin"/></Relationships>
</file>

<file path=ppt/slides/_rels/slide18.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7.xml"/><Relationship Id="rId2" Type="http://schemas.openxmlformats.org/officeDocument/2006/relationships/image" Target="../media/image10.emf"/><Relationship Id="rId1"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7.xml"/><Relationship Id="rId2" Type="http://schemas.openxmlformats.org/officeDocument/2006/relationships/image" Target="../media/image11.emf"/><Relationship Id="rId1"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4" Type="http://schemas.openxmlformats.org/officeDocument/2006/relationships/vmlDrawing" Target="../drawings/vmlDrawing8.vml"/><Relationship Id="rId3" Type="http://schemas.openxmlformats.org/officeDocument/2006/relationships/slideLayout" Target="../slideLayouts/slideLayout7.xml"/><Relationship Id="rId2" Type="http://schemas.openxmlformats.org/officeDocument/2006/relationships/image" Target="../media/image12.emf"/><Relationship Id="rId1" Type="http://schemas.openxmlformats.org/officeDocument/2006/relationships/oleObject" Target="../embeddings/oleObject8.bin"/></Relationships>
</file>

<file path=ppt/slides/_rels/slide21.xml.rels><?xml version="1.0" encoding="UTF-8" standalone="yes"?>
<Relationships xmlns="http://schemas.openxmlformats.org/package/2006/relationships"><Relationship Id="rId4" Type="http://schemas.openxmlformats.org/officeDocument/2006/relationships/vmlDrawing" Target="../drawings/vmlDrawing9.vml"/><Relationship Id="rId3" Type="http://schemas.openxmlformats.org/officeDocument/2006/relationships/slideLayout" Target="../slideLayouts/slideLayout7.xml"/><Relationship Id="rId2" Type="http://schemas.openxmlformats.org/officeDocument/2006/relationships/image" Target="../media/image13.emf"/><Relationship Id="rId1"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4" Type="http://schemas.openxmlformats.org/officeDocument/2006/relationships/vmlDrawing" Target="../drawings/vmlDrawing10.vml"/><Relationship Id="rId3" Type="http://schemas.openxmlformats.org/officeDocument/2006/relationships/slideLayout" Target="../slideLayouts/slideLayout7.xml"/><Relationship Id="rId2" Type="http://schemas.openxmlformats.org/officeDocument/2006/relationships/image" Target="../media/image14.emf"/><Relationship Id="rId1"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4" Type="http://schemas.openxmlformats.org/officeDocument/2006/relationships/vmlDrawing" Target="../drawings/vmlDrawing11.vml"/><Relationship Id="rId3" Type="http://schemas.openxmlformats.org/officeDocument/2006/relationships/slideLayout" Target="../slideLayouts/slideLayout7.xml"/><Relationship Id="rId2" Type="http://schemas.openxmlformats.org/officeDocument/2006/relationships/image" Target="../media/image15.emf"/><Relationship Id="rId1" Type="http://schemas.openxmlformats.org/officeDocument/2006/relationships/oleObject" Target="../embeddings/oleObject11.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TextBox 1"/>
          <p:cNvSpPr txBox="1"/>
          <p:nvPr/>
        </p:nvSpPr>
        <p:spPr>
          <a:xfrm>
            <a:off x="2143125" y="1982788"/>
            <a:ext cx="4857750" cy="1445260"/>
          </a:xfrm>
          <a:prstGeom prst="rect">
            <a:avLst/>
          </a:prstGeom>
          <a:noFill/>
          <a:ln w="9525">
            <a:noFill/>
          </a:ln>
        </p:spPr>
        <p:txBody>
          <a:bodyPr>
            <a:spAutoFit/>
          </a:bodyPr>
          <a:p>
            <a:pPr algn="ctr"/>
            <a:r>
              <a:rPr lang="en-US" altLang="zh-CN" sz="4400"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RFID</a:t>
            </a:r>
            <a:r>
              <a:rPr lang="zh-CN" altLang="en-US" sz="4400"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rPr>
              <a:t>资产管理系统建设方案</a:t>
            </a:r>
            <a:endParaRPr lang="zh-CN" altLang="en-US" sz="4400" b="1"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3" name="TextBox 4"/>
          <p:cNvSpPr txBox="1">
            <a:spLocks noChangeArrowheads="1"/>
          </p:cNvSpPr>
          <p:nvPr/>
        </p:nvSpPr>
        <p:spPr bwMode="auto">
          <a:xfrm>
            <a:off x="357188" y="1214438"/>
            <a:ext cx="4857750" cy="768350"/>
          </a:xfrm>
          <a:prstGeom prst="rect">
            <a:avLst/>
          </a:prstGeom>
          <a:solidFill>
            <a:srgbClr val="1D41D5">
              <a:alpha val="60000"/>
            </a:srgbClr>
          </a:solidFill>
          <a:ln w="9525">
            <a:noFill/>
            <a:miter lim="800000"/>
          </a:ln>
        </p:spPr>
        <p:txBody>
          <a:bodyPr>
            <a:spAutoFit/>
          </a:bodyPr>
          <a:lstStyle/>
          <a:p>
            <a:pPr marR="0" algn="ctr" defTabSz="914400">
              <a:buClrTx/>
              <a:buSzTx/>
              <a:buFontTx/>
              <a:buNone/>
              <a:defRPr/>
            </a:pPr>
            <a:r>
              <a:rPr kumimoji="0" lang="zh-CN" altLang="en-US" sz="4400" kern="1200" cap="none" spc="0" normalizeH="0" baseline="0" noProof="0" dirty="0">
                <a:latin typeface="微软雅黑" panose="020B0503020204020204" pitchFamily="34" charset="-122"/>
                <a:ea typeface="微软雅黑" panose="020B0503020204020204" pitchFamily="34" charset="-122"/>
                <a:cs typeface="微软雅黑" panose="020B0503020204020204" pitchFamily="34" charset="-122"/>
              </a:rPr>
              <a:t>目录</a:t>
            </a:r>
            <a:r>
              <a:rPr kumimoji="0" lang="en-US" altLang="zh-CN" sz="4400" kern="1200" cap="none" spc="0" normalizeH="0" baseline="0" noProof="0" dirty="0">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en-US" sz="4400" kern="1200" cap="none" spc="0" normalizeH="0" baseline="0" noProof="0" dirty="0">
                <a:solidFill>
                  <a:schemeClr val="bg1"/>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Contents</a:t>
            </a:r>
            <a:endParaRPr kumimoji="0" lang="zh-CN" altLang="en-US" sz="4400" kern="1200" cap="none" spc="0" normalizeH="0" baseline="0" noProof="0" dirty="0">
              <a:solidFill>
                <a:schemeClr val="bg1"/>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339"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4340"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4341" name="Rectangle 2"/>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9" name="图示 8"/>
          <p:cNvGraphicFramePr/>
          <p:nvPr/>
        </p:nvGraphicFramePr>
        <p:xfrm>
          <a:off x="1357290" y="2357430"/>
          <a:ext cx="5143536" cy="350046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14344" name="图片 11" descr="计算机网络.jpg"/>
          <p:cNvPicPr>
            <a:picLocks noChangeAspect="1"/>
          </p:cNvPicPr>
          <p:nvPr/>
        </p:nvPicPr>
        <p:blipFill>
          <a:blip r:embed="rId6"/>
          <a:stretch>
            <a:fillRect/>
          </a:stretch>
        </p:blipFill>
        <p:spPr>
          <a:xfrm>
            <a:off x="6786563" y="1214438"/>
            <a:ext cx="2143125" cy="2143125"/>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TextBox 4"/>
          <p:cNvSpPr txBox="1"/>
          <p:nvPr/>
        </p:nvSpPr>
        <p:spPr>
          <a:xfrm>
            <a:off x="0" y="0"/>
            <a:ext cx="3786188"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技术简介</a:t>
            </a:r>
            <a:endParaRPr lang="zh-CN" altLang="en-US" sz="4000" dirty="0">
              <a:latin typeface="隶书" panose="02010509060101010101" pitchFamily="49" charset="-122"/>
              <a:ea typeface="隶书" panose="02010509060101010101" pitchFamily="49" charset="-122"/>
            </a:endParaRPr>
          </a:p>
        </p:txBody>
      </p:sp>
      <p:sp>
        <p:nvSpPr>
          <p:cNvPr id="12" name="对角圆角矩形 11"/>
          <p:cNvSpPr/>
          <p:nvPr/>
        </p:nvSpPr>
        <p:spPr>
          <a:xfrm>
            <a:off x="0" y="714375"/>
            <a:ext cx="9144000" cy="1214438"/>
          </a:xfrm>
          <a:prstGeom prst="round2DiagRect">
            <a:avLst>
              <a:gd name="adj1" fmla="val 41602"/>
              <a:gd name="adj2" fmla="val 0"/>
            </a:avLst>
          </a:prstGeom>
          <a:solidFill>
            <a:srgbClr val="1D41D5">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rPr>
              <a:t>自动识别技术是当今发展起来的自动识别物体身份信息的技术，广泛应用于仓储管理、物流运输、人员管理等领域。应用较广的自动识别技术有条码技术（一维、二维条码）、</a:t>
            </a:r>
            <a:r>
              <a:rPr kumimoji="0" lang="en-US" alt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rPr>
              <a:t>RFID</a:t>
            </a: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rPr>
              <a:t>射频识别技术、智能卡技术等。</a:t>
            </a:r>
            <a:endPar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endParaRPr>
          </a:p>
        </p:txBody>
      </p:sp>
      <p:sp>
        <p:nvSpPr>
          <p:cNvPr id="21" name="矩形 20"/>
          <p:cNvSpPr/>
          <p:nvPr/>
        </p:nvSpPr>
        <p:spPr>
          <a:xfrm>
            <a:off x="6429375" y="1928813"/>
            <a:ext cx="2500313" cy="221456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5365" name="矩形 21"/>
          <p:cNvSpPr/>
          <p:nvPr/>
        </p:nvSpPr>
        <p:spPr>
          <a:xfrm>
            <a:off x="6643688" y="1884363"/>
            <a:ext cx="2143125" cy="2187575"/>
          </a:xfrm>
          <a:prstGeom prst="rect">
            <a:avLst/>
          </a:prstGeom>
          <a:noFill/>
          <a:ln w="9525">
            <a:noFill/>
          </a:ln>
        </p:spPr>
        <p:txBody>
          <a:bodyPr>
            <a:spAutoFit/>
          </a:bodyPr>
          <a:p>
            <a:pPr>
              <a:lnSpc>
                <a:spcPct val="150000"/>
              </a:lnSpc>
            </a:pPr>
            <a:r>
              <a:rPr lang="zh-CN" altLang="en-US" b="1" dirty="0">
                <a:latin typeface="Arial" panose="020B0604020202020204" pitchFamily="34" charset="0"/>
                <a:ea typeface="微软雅黑" panose="020B0503020204020204" pitchFamily="34" charset="-122"/>
              </a:rPr>
              <a:t>特点：</a:t>
            </a:r>
            <a:endParaRPr lang="en-US" altLang="zh-CN" b="1" dirty="0">
              <a:latin typeface="Arial" panose="020B0604020202020204" pitchFamily="34" charset="0"/>
              <a:ea typeface="微软雅黑" panose="020B0503020204020204" pitchFamily="34" charset="-122"/>
            </a:endParaRPr>
          </a:p>
          <a:p>
            <a:pPr>
              <a:lnSpc>
                <a:spcPct val="150000"/>
              </a:lnSpc>
              <a:buFont typeface="Wingdings" panose="05000000000000000000" pitchFamily="2" charset="2"/>
              <a:buChar char="l"/>
            </a:pPr>
            <a:r>
              <a:rPr lang="zh-CN" altLang="en-US" b="1" dirty="0">
                <a:latin typeface="Arial" panose="020B0604020202020204" pitchFamily="34" charset="0"/>
                <a:ea typeface="微软雅黑" panose="020B0503020204020204" pitchFamily="34" charset="-122"/>
              </a:rPr>
              <a:t>读取方便快捷</a:t>
            </a:r>
            <a:endParaRPr lang="en-US" altLang="zh-CN" b="1" dirty="0">
              <a:latin typeface="Arial" panose="020B0604020202020204" pitchFamily="34" charset="0"/>
              <a:ea typeface="微软雅黑" panose="020B0503020204020204" pitchFamily="34" charset="-122"/>
            </a:endParaRPr>
          </a:p>
          <a:p>
            <a:pPr>
              <a:lnSpc>
                <a:spcPct val="150000"/>
              </a:lnSpc>
              <a:buFont typeface="Wingdings" panose="05000000000000000000" pitchFamily="2" charset="2"/>
              <a:buChar char="l"/>
            </a:pPr>
            <a:r>
              <a:rPr lang="zh-CN" altLang="en-US" b="1" dirty="0">
                <a:latin typeface="Arial" panose="020B0604020202020204" pitchFamily="34" charset="0"/>
                <a:ea typeface="微软雅黑" panose="020B0503020204020204" pitchFamily="34" charset="-122"/>
              </a:rPr>
              <a:t>识别速度快</a:t>
            </a:r>
            <a:endParaRPr lang="en-US" altLang="zh-CN" b="1" dirty="0">
              <a:latin typeface="Arial" panose="020B0604020202020204" pitchFamily="34" charset="0"/>
              <a:ea typeface="微软雅黑" panose="020B0503020204020204" pitchFamily="34" charset="-122"/>
            </a:endParaRPr>
          </a:p>
          <a:p>
            <a:pPr>
              <a:lnSpc>
                <a:spcPct val="150000"/>
              </a:lnSpc>
              <a:buFont typeface="Wingdings" panose="05000000000000000000" pitchFamily="2" charset="2"/>
              <a:buChar char="l"/>
            </a:pPr>
            <a:r>
              <a:rPr lang="zh-CN" altLang="en-US" b="1" dirty="0">
                <a:latin typeface="Arial" panose="020B0604020202020204" pitchFamily="34" charset="0"/>
                <a:ea typeface="微软雅黑" panose="020B0503020204020204" pitchFamily="34" charset="-122"/>
              </a:rPr>
              <a:t>标签可重复利用</a:t>
            </a:r>
            <a:endParaRPr lang="en-US" altLang="zh-CN" b="1" dirty="0">
              <a:latin typeface="Arial" panose="020B0604020202020204" pitchFamily="34" charset="0"/>
              <a:ea typeface="微软雅黑" panose="020B0503020204020204" pitchFamily="34" charset="-122"/>
            </a:endParaRPr>
          </a:p>
          <a:p>
            <a:pPr>
              <a:lnSpc>
                <a:spcPct val="150000"/>
              </a:lnSpc>
              <a:buFont typeface="Wingdings" panose="05000000000000000000" pitchFamily="2" charset="2"/>
              <a:buChar char="l"/>
            </a:pPr>
            <a:r>
              <a:rPr lang="zh-CN" altLang="en-US" b="1" dirty="0">
                <a:latin typeface="Arial" panose="020B0604020202020204" pitchFamily="34" charset="0"/>
                <a:ea typeface="微软雅黑" panose="020B0503020204020204" pitchFamily="34" charset="-122"/>
              </a:rPr>
              <a:t>动态实时通信</a:t>
            </a:r>
            <a:endParaRPr lang="zh-CN" altLang="en-US" b="1" dirty="0">
              <a:latin typeface="Arial" panose="020B0604020202020204" pitchFamily="34" charset="0"/>
              <a:ea typeface="微软雅黑" panose="020B0503020204020204" pitchFamily="34" charset="-122"/>
            </a:endParaRPr>
          </a:p>
        </p:txBody>
      </p:sp>
      <p:sp>
        <p:nvSpPr>
          <p:cNvPr id="8" name="矩形 7"/>
          <p:cNvSpPr/>
          <p:nvPr/>
        </p:nvSpPr>
        <p:spPr>
          <a:xfrm>
            <a:off x="6429375" y="4143375"/>
            <a:ext cx="2500313" cy="214312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367" name="TextBox 14"/>
          <p:cNvSpPr txBox="1"/>
          <p:nvPr/>
        </p:nvSpPr>
        <p:spPr>
          <a:xfrm>
            <a:off x="6715125" y="4170363"/>
            <a:ext cx="1785938" cy="2116137"/>
          </a:xfrm>
          <a:prstGeom prst="rect">
            <a:avLst/>
          </a:prstGeom>
          <a:noFill/>
          <a:ln w="9525">
            <a:noFill/>
          </a:ln>
        </p:spPr>
        <p:txBody>
          <a:bodyPr>
            <a:spAutoFit/>
          </a:bodyPr>
          <a:p>
            <a:pPr>
              <a:lnSpc>
                <a:spcPct val="150000"/>
              </a:lnSpc>
            </a:pPr>
            <a:r>
              <a:rPr lang="zh-CN" altLang="en-US" b="1" dirty="0">
                <a:latin typeface="Arial" panose="020B0604020202020204" pitchFamily="34" charset="0"/>
                <a:ea typeface="微软雅黑" panose="020B0503020204020204" pitchFamily="34" charset="-122"/>
              </a:rPr>
              <a:t>特点：</a:t>
            </a:r>
            <a:endParaRPr lang="en-US" altLang="zh-CN" b="1" dirty="0">
              <a:latin typeface="Arial" panose="020B0604020202020204" pitchFamily="34" charset="0"/>
              <a:ea typeface="微软雅黑" panose="020B0503020204020204" pitchFamily="34" charset="-122"/>
            </a:endParaRPr>
          </a:p>
          <a:p>
            <a:pPr>
              <a:lnSpc>
                <a:spcPct val="150000"/>
              </a:lnSpc>
              <a:buFont typeface="Wingdings" panose="05000000000000000000" pitchFamily="2" charset="2"/>
              <a:buChar char="l"/>
            </a:pPr>
            <a:r>
              <a:rPr lang="zh-CN" altLang="en-US" b="1" dirty="0">
                <a:latin typeface="Arial" panose="020B0604020202020204" pitchFamily="34" charset="0"/>
                <a:ea typeface="微软雅黑" panose="020B0503020204020204" pitchFamily="34" charset="-122"/>
              </a:rPr>
              <a:t>编码密度高</a:t>
            </a:r>
            <a:endParaRPr lang="en-US" altLang="zh-CN" b="1" dirty="0">
              <a:latin typeface="Arial" panose="020B0604020202020204" pitchFamily="34" charset="0"/>
              <a:ea typeface="微软雅黑" panose="020B0503020204020204" pitchFamily="34" charset="-122"/>
            </a:endParaRPr>
          </a:p>
          <a:p>
            <a:pPr>
              <a:lnSpc>
                <a:spcPct val="150000"/>
              </a:lnSpc>
              <a:buFont typeface="Wingdings" panose="05000000000000000000" pitchFamily="2" charset="2"/>
              <a:buChar char="l"/>
            </a:pPr>
            <a:r>
              <a:rPr lang="zh-CN" altLang="en-US" b="1" dirty="0">
                <a:latin typeface="Arial" panose="020B0604020202020204" pitchFamily="34" charset="0"/>
                <a:ea typeface="微软雅黑" panose="020B0503020204020204" pitchFamily="34" charset="-122"/>
              </a:rPr>
              <a:t>容错能力强</a:t>
            </a:r>
            <a:endParaRPr lang="en-US" altLang="zh-CN" b="1" dirty="0">
              <a:latin typeface="Arial" panose="020B0604020202020204" pitchFamily="34" charset="0"/>
              <a:ea typeface="微软雅黑" panose="020B0503020204020204" pitchFamily="34" charset="-122"/>
            </a:endParaRPr>
          </a:p>
          <a:p>
            <a:pPr>
              <a:lnSpc>
                <a:spcPct val="150000"/>
              </a:lnSpc>
              <a:buFont typeface="Wingdings" panose="05000000000000000000" pitchFamily="2" charset="2"/>
              <a:buChar char="l"/>
            </a:pPr>
            <a:r>
              <a:rPr lang="zh-CN" altLang="en-US" b="1" dirty="0">
                <a:latin typeface="Arial" panose="020B0604020202020204" pitchFamily="34" charset="0"/>
                <a:ea typeface="微软雅黑" panose="020B0503020204020204" pitchFamily="34" charset="-122"/>
              </a:rPr>
              <a:t>译码可靠</a:t>
            </a:r>
            <a:endParaRPr lang="en-US" altLang="zh-CN" b="1" dirty="0">
              <a:latin typeface="Arial" panose="020B0604020202020204" pitchFamily="34" charset="0"/>
              <a:ea typeface="微软雅黑" panose="020B0503020204020204" pitchFamily="34" charset="-122"/>
            </a:endParaRPr>
          </a:p>
          <a:p>
            <a:pPr>
              <a:lnSpc>
                <a:spcPct val="150000"/>
              </a:lnSpc>
              <a:buFont typeface="Wingdings" panose="05000000000000000000" pitchFamily="2" charset="2"/>
              <a:buChar char="l"/>
            </a:pPr>
            <a:r>
              <a:rPr lang="zh-CN" altLang="en-US" b="1" dirty="0">
                <a:latin typeface="Arial" panose="020B0604020202020204" pitchFamily="34" charset="0"/>
                <a:ea typeface="微软雅黑" panose="020B0503020204020204" pitchFamily="34" charset="-122"/>
              </a:rPr>
              <a:t>成本低</a:t>
            </a:r>
            <a:endParaRPr lang="zh-CN" altLang="en-US" b="1" dirty="0">
              <a:latin typeface="Arial" panose="020B0604020202020204" pitchFamily="34" charset="0"/>
              <a:ea typeface="微软雅黑" panose="020B0503020204020204" pitchFamily="34" charset="-122"/>
            </a:endParaRPr>
          </a:p>
        </p:txBody>
      </p:sp>
      <p:sp>
        <p:nvSpPr>
          <p:cNvPr id="11" name="五边形 10"/>
          <p:cNvSpPr/>
          <p:nvPr/>
        </p:nvSpPr>
        <p:spPr>
          <a:xfrm>
            <a:off x="857250" y="2071688"/>
            <a:ext cx="5500688" cy="1785938"/>
          </a:xfrm>
          <a:prstGeom prst="homePlat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en-US" sz="1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RFID</a:t>
            </a:r>
            <a:r>
              <a:rPr kumimoji="0" lang="zh-CN" altLang="en-US" sz="1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射频识别技术</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：利用射频信号和空间耦合（电感或电磁耦合）或雷达反射的传输特性，实现对被识别物体的自动识别。</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 name="五边形 12"/>
          <p:cNvSpPr/>
          <p:nvPr/>
        </p:nvSpPr>
        <p:spPr>
          <a:xfrm>
            <a:off x="857250" y="4286250"/>
            <a:ext cx="5429250" cy="1928813"/>
          </a:xfrm>
          <a:prstGeom prst="homePlate">
            <a:avLst>
              <a:gd name="adj" fmla="val 4221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二维码识别技术</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：它是用特定的几何图形按一定规律在平面（二维方向）上分布的黑白相间的图形记录数据符号信息的条码。二维码能存储汉字、数字和图片等信息。</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TextBox 4"/>
          <p:cNvSpPr txBox="1"/>
          <p:nvPr/>
        </p:nvSpPr>
        <p:spPr>
          <a:xfrm>
            <a:off x="0" y="0"/>
            <a:ext cx="6215063" cy="708025"/>
          </a:xfrm>
          <a:prstGeom prst="rect">
            <a:avLst/>
          </a:prstGeom>
          <a:noFill/>
          <a:ln w="9525">
            <a:noFill/>
          </a:ln>
        </p:spPr>
        <p:txBody>
          <a:bodyPr>
            <a:spAutoFit/>
          </a:bodyPr>
          <a:p>
            <a:r>
              <a:rPr lang="en-US" altLang="zh-CN" sz="4000" dirty="0">
                <a:latin typeface="隶书" panose="02010509060101010101" pitchFamily="49" charset="-122"/>
                <a:ea typeface="隶书" panose="02010509060101010101" pitchFamily="49" charset="-122"/>
              </a:rPr>
              <a:t>RFID</a:t>
            </a:r>
            <a:r>
              <a:rPr lang="zh-CN" altLang="en-US" sz="4000" dirty="0">
                <a:latin typeface="隶书" panose="02010509060101010101" pitchFamily="49" charset="-122"/>
                <a:ea typeface="隶书" panose="02010509060101010101" pitchFamily="49" charset="-122"/>
              </a:rPr>
              <a:t>资产管理系统</a:t>
            </a:r>
            <a:endParaRPr lang="zh-CN" altLang="en-US" sz="2400" dirty="0">
              <a:latin typeface="微软雅黑" panose="020B0503020204020204" pitchFamily="34" charset="-122"/>
              <a:ea typeface="微软雅黑" panose="020B0503020204020204" pitchFamily="34" charset="-122"/>
            </a:endParaRPr>
          </a:p>
        </p:txBody>
      </p:sp>
      <p:sp>
        <p:nvSpPr>
          <p:cNvPr id="16387"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6" name="缺角矩形 5"/>
          <p:cNvSpPr/>
          <p:nvPr/>
        </p:nvSpPr>
        <p:spPr>
          <a:xfrm>
            <a:off x="3857625" y="1143000"/>
            <a:ext cx="5286375" cy="4357688"/>
          </a:xfrm>
          <a:prstGeom prst="plaqu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en-US" sz="1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RFID</a:t>
            </a:r>
            <a:r>
              <a:rPr kumimoji="0" lang="zh-CN" altLang="en-US" sz="1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资产管理系统：</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通过</a:t>
            </a:r>
            <a:r>
              <a:rPr kumimoji="0" 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RFID</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技术建立设备资产与电子射频标签间的一一对应关系，实现对研究院资产进行定位及跟踪，帮助其实现实物与账面相一致；同时在主要出入口、通道监控标签数据，对于出现在识读区域的标签进行指定的提示和后台跟踪，从而定位资产状态，达到了有效监管的目的。</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16389" name="图片 7" descr="物联网3.jpg"/>
          <p:cNvPicPr>
            <a:picLocks noChangeAspect="1"/>
          </p:cNvPicPr>
          <p:nvPr/>
        </p:nvPicPr>
        <p:blipFill>
          <a:blip r:embed="rId1"/>
          <a:srcRect l="22527" r="19780"/>
          <a:stretch>
            <a:fillRect/>
          </a:stretch>
        </p:blipFill>
        <p:spPr>
          <a:xfrm>
            <a:off x="214313" y="1357313"/>
            <a:ext cx="3363912" cy="3929062"/>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 name="图示 5"/>
          <p:cNvGraphicFramePr/>
          <p:nvPr/>
        </p:nvGraphicFramePr>
        <p:xfrm>
          <a:off x="0" y="571480"/>
          <a:ext cx="9144000" cy="614366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7411" name="TextBox 4"/>
          <p:cNvSpPr txBox="1"/>
          <p:nvPr/>
        </p:nvSpPr>
        <p:spPr>
          <a:xfrm>
            <a:off x="0" y="0"/>
            <a:ext cx="6215063" cy="769938"/>
          </a:xfrm>
          <a:prstGeom prst="rect">
            <a:avLst/>
          </a:prstGeom>
          <a:noFill/>
          <a:ln w="9525">
            <a:noFill/>
          </a:ln>
        </p:spPr>
        <p:txBody>
          <a:bodyPr>
            <a:spAutoFit/>
          </a:bodyPr>
          <a:p>
            <a:r>
              <a:rPr lang="en-US" altLang="zh-CN" sz="4400" dirty="0">
                <a:latin typeface="隶书" panose="02010509060101010101" pitchFamily="49" charset="-122"/>
                <a:ea typeface="隶书" panose="02010509060101010101" pitchFamily="49" charset="-122"/>
              </a:rPr>
              <a:t>RFID</a:t>
            </a:r>
            <a:r>
              <a:rPr lang="zh-CN" altLang="en-US" sz="4400" dirty="0">
                <a:latin typeface="隶书" panose="02010509060101010101" pitchFamily="49" charset="-122"/>
                <a:ea typeface="隶书" panose="02010509060101010101" pitchFamily="49" charset="-122"/>
              </a:rPr>
              <a:t>资产管理系统</a:t>
            </a:r>
            <a:endParaRPr lang="zh-CN" altLang="en-US" sz="2800" dirty="0">
              <a:latin typeface="微软雅黑" panose="020B0503020204020204" pitchFamily="34" charset="-122"/>
              <a:ea typeface="微软雅黑" panose="020B0503020204020204" pitchFamily="34" charset="-122"/>
            </a:endParaRPr>
          </a:p>
        </p:txBody>
      </p:sp>
      <p:sp>
        <p:nvSpPr>
          <p:cNvPr id="17412"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7413"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7414" name="TextBox 6"/>
          <p:cNvSpPr txBox="1"/>
          <p:nvPr/>
        </p:nvSpPr>
        <p:spPr>
          <a:xfrm>
            <a:off x="0" y="857250"/>
            <a:ext cx="1571625" cy="646113"/>
          </a:xfrm>
          <a:prstGeom prst="rect">
            <a:avLst/>
          </a:prstGeom>
          <a:solidFill>
            <a:srgbClr val="0070C0"/>
          </a:solidFill>
          <a:ln w="9525">
            <a:noFill/>
          </a:ln>
        </p:spPr>
        <p:txBody>
          <a:bodyPr>
            <a:spAutoFit/>
          </a:bodyPr>
          <a:p>
            <a:pPr>
              <a:lnSpc>
                <a:spcPct val="150000"/>
              </a:lnSpc>
            </a:pPr>
            <a:r>
              <a:rPr lang="zh-CN" altLang="en-US" sz="2400" b="1" dirty="0">
                <a:latin typeface="微软雅黑" panose="020B0503020204020204" pitchFamily="34" charset="-122"/>
                <a:ea typeface="微软雅黑" panose="020B0503020204020204" pitchFamily="34" charset="-122"/>
              </a:rPr>
              <a:t>功能介绍</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TextBox 4"/>
          <p:cNvSpPr txBox="1"/>
          <p:nvPr/>
        </p:nvSpPr>
        <p:spPr>
          <a:xfrm>
            <a:off x="0" y="0"/>
            <a:ext cx="4000500"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射频标签介绍</a:t>
            </a:r>
            <a:endParaRPr lang="zh-CN" altLang="en-US" sz="4000" dirty="0">
              <a:latin typeface="隶书" panose="02010509060101010101" pitchFamily="49" charset="-122"/>
              <a:ea typeface="隶书" panose="02010509060101010101" pitchFamily="49" charset="-122"/>
            </a:endParaRPr>
          </a:p>
        </p:txBody>
      </p:sp>
      <p:graphicFrame>
        <p:nvGraphicFramePr>
          <p:cNvPr id="6" name="图示 5"/>
          <p:cNvGraphicFramePr/>
          <p:nvPr/>
        </p:nvGraphicFramePr>
        <p:xfrm>
          <a:off x="214282" y="825496"/>
          <a:ext cx="8643998" cy="517527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8" name="圆角矩形 7"/>
          <p:cNvSpPr/>
          <p:nvPr/>
        </p:nvSpPr>
        <p:spPr>
          <a:xfrm>
            <a:off x="571500" y="1428750"/>
            <a:ext cx="2071688" cy="2714625"/>
          </a:xfrm>
          <a:prstGeom prst="round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ts val="26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抗金属标签：</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粘贴于金属设备表面，可减少金属对标签的干扰。不可安装于金属箱体内部。</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 name="圆角矩形 8"/>
          <p:cNvSpPr/>
          <p:nvPr/>
        </p:nvSpPr>
        <p:spPr>
          <a:xfrm>
            <a:off x="571500" y="4286250"/>
            <a:ext cx="2071688" cy="1357313"/>
          </a:xfrm>
          <a:prstGeom prst="round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非抗金属标签</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：纸质、</a:t>
            </a:r>
            <a:r>
              <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PVC</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等材质。</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 name="圆角矩形 9"/>
          <p:cNvSpPr/>
          <p:nvPr/>
        </p:nvSpPr>
        <p:spPr>
          <a:xfrm>
            <a:off x="3500438" y="1357313"/>
            <a:ext cx="2071688" cy="3429000"/>
          </a:xfrm>
          <a:prstGeom prst="round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标签内部含有电源模组，进入激励器信号范围即可工作，用于</a:t>
            </a:r>
            <a:r>
              <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资产定位</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追踪</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等。</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10"/>
          <p:cNvSpPr/>
          <p:nvPr/>
        </p:nvSpPr>
        <p:spPr>
          <a:xfrm>
            <a:off x="6429375" y="1428750"/>
            <a:ext cx="2214563" cy="4000500"/>
          </a:xfrm>
          <a:prstGeom prst="round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ts val="26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直接串接于设备电源线上，记录设备开机、待机、工作等不同状态的电流值，并将数据存储于标签内的芯片上，以供读写器读取数据。</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TextBox 4"/>
          <p:cNvSpPr txBox="1"/>
          <p:nvPr/>
        </p:nvSpPr>
        <p:spPr>
          <a:xfrm>
            <a:off x="0" y="0"/>
            <a:ext cx="6215063" cy="708025"/>
          </a:xfrm>
          <a:prstGeom prst="rect">
            <a:avLst/>
          </a:prstGeom>
          <a:noFill/>
          <a:ln w="9525">
            <a:noFill/>
          </a:ln>
        </p:spPr>
        <p:txBody>
          <a:bodyPr>
            <a:spAutoFit/>
          </a:bodyPr>
          <a:p>
            <a:r>
              <a:rPr lang="en-US" altLang="zh-CN" sz="4000" dirty="0">
                <a:latin typeface="隶书" panose="02010509060101010101" pitchFamily="49" charset="-122"/>
                <a:ea typeface="隶书" panose="02010509060101010101" pitchFamily="49" charset="-122"/>
              </a:rPr>
              <a:t>RFID</a:t>
            </a:r>
            <a:r>
              <a:rPr lang="zh-CN" altLang="en-US" sz="4000" dirty="0">
                <a:latin typeface="隶书" panose="02010509060101010101" pitchFamily="49" charset="-122"/>
                <a:ea typeface="隶书" panose="02010509060101010101" pitchFamily="49" charset="-122"/>
              </a:rPr>
              <a:t>资产管理系统</a:t>
            </a:r>
            <a:endParaRPr lang="zh-CN" altLang="en-US" sz="2400" dirty="0">
              <a:latin typeface="微软雅黑" panose="020B0503020204020204" pitchFamily="34" charset="-122"/>
              <a:ea typeface="微软雅黑" panose="020B0503020204020204" pitchFamily="34" charset="-122"/>
            </a:endParaRPr>
          </a:p>
        </p:txBody>
      </p:sp>
      <p:sp>
        <p:nvSpPr>
          <p:cNvPr id="19459"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9460" name="TextBox 7"/>
          <p:cNvSpPr txBox="1"/>
          <p:nvPr/>
        </p:nvSpPr>
        <p:spPr>
          <a:xfrm>
            <a:off x="214313" y="1071563"/>
            <a:ext cx="1928812" cy="1077912"/>
          </a:xfrm>
          <a:prstGeom prst="rect">
            <a:avLst/>
          </a:prstGeom>
          <a:solidFill>
            <a:srgbClr val="0070C0"/>
          </a:solidFill>
          <a:ln w="9525">
            <a:noFill/>
          </a:ln>
        </p:spPr>
        <p:txBody>
          <a:bodyPr>
            <a:spAutoFit/>
          </a:bodyPr>
          <a:p>
            <a:pPr algn="ctr"/>
            <a:r>
              <a:rPr lang="zh-CN" altLang="en-US" sz="3200" b="1" dirty="0">
                <a:solidFill>
                  <a:schemeClr val="bg1"/>
                </a:solidFill>
                <a:latin typeface="黑体" panose="02010609060101010101" pitchFamily="49" charset="-122"/>
                <a:ea typeface="黑体" panose="02010609060101010101" pitchFamily="49" charset="-122"/>
              </a:rPr>
              <a:t>系统</a:t>
            </a:r>
            <a:endParaRPr lang="en-US" altLang="zh-CN" sz="3200" b="1" dirty="0">
              <a:solidFill>
                <a:schemeClr val="bg1"/>
              </a:solidFill>
              <a:latin typeface="黑体" panose="02010609060101010101" pitchFamily="49" charset="-122"/>
              <a:ea typeface="黑体" panose="02010609060101010101" pitchFamily="49" charset="-122"/>
            </a:endParaRPr>
          </a:p>
          <a:p>
            <a:pPr algn="ctr"/>
            <a:r>
              <a:rPr lang="zh-CN" altLang="en-US" sz="3200" b="1" dirty="0">
                <a:solidFill>
                  <a:schemeClr val="bg1"/>
                </a:solidFill>
                <a:latin typeface="黑体" panose="02010609060101010101" pitchFamily="49" charset="-122"/>
                <a:ea typeface="黑体" panose="02010609060101010101" pitchFamily="49" charset="-122"/>
              </a:rPr>
              <a:t>特点</a:t>
            </a:r>
            <a:endParaRPr lang="zh-CN" altLang="en-US" sz="3200" b="1" dirty="0">
              <a:solidFill>
                <a:schemeClr val="bg1"/>
              </a:solidFill>
              <a:latin typeface="黑体" panose="02010609060101010101" pitchFamily="49" charset="-122"/>
              <a:ea typeface="黑体" panose="02010609060101010101" pitchFamily="49" charset="-122"/>
            </a:endParaRPr>
          </a:p>
        </p:txBody>
      </p:sp>
      <p:cxnSp>
        <p:nvCxnSpPr>
          <p:cNvPr id="12" name="直接连接符 11"/>
          <p:cNvCxnSpPr/>
          <p:nvPr/>
        </p:nvCxnSpPr>
        <p:spPr>
          <a:xfrm>
            <a:off x="428625" y="3643313"/>
            <a:ext cx="8358188" cy="1588"/>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19462" name="组合 12"/>
          <p:cNvGrpSpPr/>
          <p:nvPr/>
        </p:nvGrpSpPr>
        <p:grpSpPr>
          <a:xfrm>
            <a:off x="1571625" y="3214688"/>
            <a:ext cx="642938" cy="642937"/>
            <a:chOff x="714348" y="4857760"/>
            <a:chExt cx="642942" cy="642942"/>
          </a:xfrm>
        </p:grpSpPr>
        <p:sp>
          <p:nvSpPr>
            <p:cNvPr id="10" name="流程图: 联系 9"/>
            <p:cNvSpPr/>
            <p:nvPr/>
          </p:nvSpPr>
          <p:spPr>
            <a:xfrm>
              <a:off x="714348" y="4857760"/>
              <a:ext cx="642942" cy="642942"/>
            </a:xfrm>
            <a:prstGeom prst="flowChartConnec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流程图: 联系 8"/>
            <p:cNvSpPr/>
            <p:nvPr/>
          </p:nvSpPr>
          <p:spPr>
            <a:xfrm>
              <a:off x="785786" y="4929198"/>
              <a:ext cx="500065" cy="500067"/>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lt1"/>
                  </a:solidFill>
                  <a:effectLst/>
                  <a:uLnTx/>
                  <a:uFillTx/>
                  <a:latin typeface="+mn-lt"/>
                  <a:ea typeface="+mn-ea"/>
                  <a:cs typeface="+mn-cs"/>
                </a:rPr>
                <a:t>1</a:t>
              </a:r>
              <a:endParaRPr kumimoji="0" lang="zh-CN" altLang="en-US" sz="2000" b="1" i="0" u="none" strike="noStrike" kern="1200" cap="none" spc="0" normalizeH="0" baseline="0" noProof="0" dirty="0">
                <a:ln>
                  <a:noFill/>
                </a:ln>
                <a:solidFill>
                  <a:schemeClr val="lt1"/>
                </a:solidFill>
                <a:effectLst/>
                <a:uLnTx/>
                <a:uFillTx/>
                <a:latin typeface="+mn-lt"/>
                <a:ea typeface="+mn-ea"/>
                <a:cs typeface="+mn-cs"/>
              </a:endParaRPr>
            </a:p>
          </p:txBody>
        </p:sp>
      </p:grpSp>
      <p:grpSp>
        <p:nvGrpSpPr>
          <p:cNvPr id="19463" name="组合 22"/>
          <p:cNvGrpSpPr/>
          <p:nvPr/>
        </p:nvGrpSpPr>
        <p:grpSpPr>
          <a:xfrm>
            <a:off x="7358063" y="3214688"/>
            <a:ext cx="642937" cy="642937"/>
            <a:chOff x="714348" y="4857760"/>
            <a:chExt cx="642942" cy="642942"/>
          </a:xfrm>
        </p:grpSpPr>
        <p:sp>
          <p:nvSpPr>
            <p:cNvPr id="24" name="流程图: 联系 23"/>
            <p:cNvSpPr/>
            <p:nvPr/>
          </p:nvSpPr>
          <p:spPr>
            <a:xfrm>
              <a:off x="714348" y="4857760"/>
              <a:ext cx="642942" cy="642942"/>
            </a:xfrm>
            <a:prstGeom prst="flowChartConnec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流程图: 联系 24"/>
            <p:cNvSpPr/>
            <p:nvPr/>
          </p:nvSpPr>
          <p:spPr>
            <a:xfrm>
              <a:off x="785786" y="4929198"/>
              <a:ext cx="500067" cy="500067"/>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lt1"/>
                  </a:solidFill>
                  <a:effectLst/>
                  <a:uLnTx/>
                  <a:uFillTx/>
                  <a:latin typeface="+mn-lt"/>
                  <a:ea typeface="+mn-ea"/>
                  <a:cs typeface="+mn-cs"/>
                </a:rPr>
                <a:t>5</a:t>
              </a:r>
              <a:endParaRPr kumimoji="0" lang="zh-CN" altLang="en-US" sz="2000" b="1" i="0" u="none" strike="noStrike" kern="1200" cap="none" spc="0" normalizeH="0" baseline="0" noProof="0" dirty="0">
                <a:ln>
                  <a:noFill/>
                </a:ln>
                <a:solidFill>
                  <a:schemeClr val="lt1"/>
                </a:solidFill>
                <a:effectLst/>
                <a:uLnTx/>
                <a:uFillTx/>
                <a:latin typeface="+mn-lt"/>
                <a:ea typeface="+mn-ea"/>
                <a:cs typeface="+mn-cs"/>
              </a:endParaRPr>
            </a:p>
          </p:txBody>
        </p:sp>
      </p:grpSp>
      <p:grpSp>
        <p:nvGrpSpPr>
          <p:cNvPr id="19464" name="组合 13"/>
          <p:cNvGrpSpPr/>
          <p:nvPr/>
        </p:nvGrpSpPr>
        <p:grpSpPr>
          <a:xfrm>
            <a:off x="3000375" y="3357563"/>
            <a:ext cx="642938" cy="642937"/>
            <a:chOff x="714348" y="4857760"/>
            <a:chExt cx="642942" cy="642942"/>
          </a:xfrm>
        </p:grpSpPr>
        <p:sp>
          <p:nvSpPr>
            <p:cNvPr id="15" name="流程图: 联系 14"/>
            <p:cNvSpPr/>
            <p:nvPr/>
          </p:nvSpPr>
          <p:spPr>
            <a:xfrm>
              <a:off x="714348" y="4857760"/>
              <a:ext cx="642942" cy="642942"/>
            </a:xfrm>
            <a:prstGeom prst="flowChartConnec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流程图: 联系 15"/>
            <p:cNvSpPr/>
            <p:nvPr/>
          </p:nvSpPr>
          <p:spPr>
            <a:xfrm>
              <a:off x="785786" y="4929198"/>
              <a:ext cx="500065" cy="500067"/>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lt1"/>
                  </a:solidFill>
                  <a:effectLst/>
                  <a:uLnTx/>
                  <a:uFillTx/>
                  <a:latin typeface="+mn-lt"/>
                  <a:ea typeface="+mn-ea"/>
                  <a:cs typeface="+mn-cs"/>
                </a:rPr>
                <a:t>2</a:t>
              </a:r>
              <a:endParaRPr kumimoji="0" lang="zh-CN" altLang="en-US" sz="2000" b="1" i="0" u="none" strike="noStrike" kern="1200" cap="none" spc="0" normalizeH="0" baseline="0" noProof="0" dirty="0">
                <a:ln>
                  <a:noFill/>
                </a:ln>
                <a:solidFill>
                  <a:schemeClr val="lt1"/>
                </a:solidFill>
                <a:effectLst/>
                <a:uLnTx/>
                <a:uFillTx/>
                <a:latin typeface="+mn-lt"/>
                <a:ea typeface="+mn-ea"/>
                <a:cs typeface="+mn-cs"/>
              </a:endParaRPr>
            </a:p>
          </p:txBody>
        </p:sp>
      </p:grpSp>
      <p:grpSp>
        <p:nvGrpSpPr>
          <p:cNvPr id="19465" name="组合 16"/>
          <p:cNvGrpSpPr/>
          <p:nvPr/>
        </p:nvGrpSpPr>
        <p:grpSpPr>
          <a:xfrm>
            <a:off x="4357688" y="3214688"/>
            <a:ext cx="642937" cy="642937"/>
            <a:chOff x="714348" y="4857760"/>
            <a:chExt cx="642942" cy="642942"/>
          </a:xfrm>
        </p:grpSpPr>
        <p:sp>
          <p:nvSpPr>
            <p:cNvPr id="18" name="流程图: 联系 17"/>
            <p:cNvSpPr/>
            <p:nvPr/>
          </p:nvSpPr>
          <p:spPr>
            <a:xfrm>
              <a:off x="714348" y="4857760"/>
              <a:ext cx="642942" cy="642942"/>
            </a:xfrm>
            <a:prstGeom prst="flowChartConnec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流程图: 联系 18"/>
            <p:cNvSpPr/>
            <p:nvPr/>
          </p:nvSpPr>
          <p:spPr>
            <a:xfrm>
              <a:off x="785786" y="4929198"/>
              <a:ext cx="500067" cy="500067"/>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lt1"/>
                  </a:solidFill>
                  <a:effectLst/>
                  <a:uLnTx/>
                  <a:uFillTx/>
                  <a:latin typeface="+mn-lt"/>
                  <a:ea typeface="+mn-ea"/>
                  <a:cs typeface="+mn-cs"/>
                </a:rPr>
                <a:t>3</a:t>
              </a:r>
              <a:endParaRPr kumimoji="0" lang="zh-CN" altLang="en-US" sz="2000" b="1" i="0" u="none" strike="noStrike" kern="1200" cap="none" spc="0" normalizeH="0" baseline="0" noProof="0" dirty="0">
                <a:ln>
                  <a:noFill/>
                </a:ln>
                <a:solidFill>
                  <a:schemeClr val="lt1"/>
                </a:solidFill>
                <a:effectLst/>
                <a:uLnTx/>
                <a:uFillTx/>
                <a:latin typeface="+mn-lt"/>
                <a:ea typeface="+mn-ea"/>
                <a:cs typeface="+mn-cs"/>
              </a:endParaRPr>
            </a:p>
          </p:txBody>
        </p:sp>
      </p:grpSp>
      <p:grpSp>
        <p:nvGrpSpPr>
          <p:cNvPr id="19466" name="组合 19"/>
          <p:cNvGrpSpPr/>
          <p:nvPr/>
        </p:nvGrpSpPr>
        <p:grpSpPr>
          <a:xfrm>
            <a:off x="5857875" y="3357563"/>
            <a:ext cx="642938" cy="642937"/>
            <a:chOff x="714348" y="4857760"/>
            <a:chExt cx="642942" cy="642942"/>
          </a:xfrm>
        </p:grpSpPr>
        <p:sp>
          <p:nvSpPr>
            <p:cNvPr id="21" name="流程图: 联系 20"/>
            <p:cNvSpPr/>
            <p:nvPr/>
          </p:nvSpPr>
          <p:spPr>
            <a:xfrm>
              <a:off x="714348" y="4857760"/>
              <a:ext cx="642942" cy="642942"/>
            </a:xfrm>
            <a:prstGeom prst="flowChartConnector">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流程图: 联系 21"/>
            <p:cNvSpPr/>
            <p:nvPr/>
          </p:nvSpPr>
          <p:spPr>
            <a:xfrm>
              <a:off x="785786" y="4929198"/>
              <a:ext cx="500065" cy="500067"/>
            </a:xfrm>
            <a:prstGeom prst="flowChartConnector">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lt1"/>
                  </a:solidFill>
                  <a:effectLst/>
                  <a:uLnTx/>
                  <a:uFillTx/>
                  <a:latin typeface="+mn-lt"/>
                  <a:ea typeface="+mn-ea"/>
                  <a:cs typeface="+mn-cs"/>
                </a:rPr>
                <a:t>4</a:t>
              </a:r>
              <a:endParaRPr kumimoji="0" lang="zh-CN" altLang="en-US" sz="2000" b="1" i="0" u="none" strike="noStrike" kern="1200" cap="none" spc="0" normalizeH="0" baseline="0" noProof="0" dirty="0">
                <a:ln>
                  <a:noFill/>
                </a:ln>
                <a:solidFill>
                  <a:schemeClr val="lt1"/>
                </a:solidFill>
                <a:effectLst/>
                <a:uLnTx/>
                <a:uFillTx/>
                <a:latin typeface="+mn-lt"/>
                <a:ea typeface="+mn-ea"/>
                <a:cs typeface="+mn-cs"/>
              </a:endParaRPr>
            </a:p>
          </p:txBody>
        </p:sp>
      </p:grpSp>
      <p:cxnSp>
        <p:nvCxnSpPr>
          <p:cNvPr id="31" name="直接连接符 30"/>
          <p:cNvCxnSpPr>
            <a:stCxn id="10" idx="5"/>
          </p:cNvCxnSpPr>
          <p:nvPr/>
        </p:nvCxnSpPr>
        <p:spPr>
          <a:xfrm rot="16200000" flipH="1">
            <a:off x="2120900" y="3763963"/>
            <a:ext cx="450850" cy="4508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5400000">
            <a:off x="1893888" y="4894263"/>
            <a:ext cx="13557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469" name="TextBox 33"/>
          <p:cNvSpPr txBox="1"/>
          <p:nvPr/>
        </p:nvSpPr>
        <p:spPr>
          <a:xfrm>
            <a:off x="285750" y="3857625"/>
            <a:ext cx="2000250" cy="2032000"/>
          </a:xfrm>
          <a:prstGeom prst="rect">
            <a:avLst/>
          </a:prstGeom>
          <a:noFill/>
          <a:ln w="9525">
            <a:noFill/>
          </a:ln>
        </p:spPr>
        <p:txBody>
          <a:bodyPr>
            <a:spAutoFit/>
          </a:bodyPr>
          <a:p>
            <a:pPr>
              <a:lnSpc>
                <a:spcPct val="150000"/>
              </a:lnSpc>
              <a:buFont typeface="Wingdings" panose="05000000000000000000" pitchFamily="2" charset="2"/>
              <a:buChar char="l"/>
            </a:pPr>
            <a:r>
              <a:rPr lang="zh-CN" altLang="en-US" sz="1400" b="1" dirty="0">
                <a:solidFill>
                  <a:srgbClr val="FF0000"/>
                </a:solidFill>
                <a:latin typeface="微软雅黑" panose="020B0503020204020204" pitchFamily="34" charset="-122"/>
                <a:ea typeface="微软雅黑" panose="020B0503020204020204" pitchFamily="34" charset="-122"/>
              </a:rPr>
              <a:t>远距离快速识别、批量识别资产信息</a:t>
            </a:r>
            <a:endParaRPr lang="en-US" altLang="zh-CN" sz="1400" b="1" dirty="0">
              <a:solidFill>
                <a:srgbClr val="FF0000"/>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高可靠性、高保密性</a:t>
            </a:r>
            <a:endParaRPr lang="en-US" altLang="zh-CN" sz="14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易操作，易扩展</a:t>
            </a:r>
            <a:endParaRPr lang="en-US" altLang="zh-CN" sz="14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系统可独立运行，不依赖其他系统</a:t>
            </a:r>
            <a:endParaRPr lang="zh-CN" altLang="en-US" sz="1400" b="1" dirty="0">
              <a:latin typeface="微软雅黑" panose="020B0503020204020204" pitchFamily="34" charset="-122"/>
              <a:ea typeface="微软雅黑" panose="020B0503020204020204" pitchFamily="34" charset="-122"/>
            </a:endParaRPr>
          </a:p>
        </p:txBody>
      </p:sp>
      <p:cxnSp>
        <p:nvCxnSpPr>
          <p:cNvPr id="36" name="直接连接符 35"/>
          <p:cNvCxnSpPr>
            <a:stCxn id="15" idx="1"/>
          </p:cNvCxnSpPr>
          <p:nvPr/>
        </p:nvCxnSpPr>
        <p:spPr>
          <a:xfrm rot="16200000" flipV="1">
            <a:off x="2536031" y="2893219"/>
            <a:ext cx="522288" cy="593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5400000" flipH="1" flipV="1">
            <a:off x="1785144" y="2213769"/>
            <a:ext cx="142875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18" idx="5"/>
          </p:cNvCxnSpPr>
          <p:nvPr/>
        </p:nvCxnSpPr>
        <p:spPr>
          <a:xfrm rot="16200000" flipH="1">
            <a:off x="4871244" y="3799681"/>
            <a:ext cx="450850" cy="379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5400000">
            <a:off x="4608513" y="4892675"/>
            <a:ext cx="135731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21" idx="1"/>
          </p:cNvCxnSpPr>
          <p:nvPr/>
        </p:nvCxnSpPr>
        <p:spPr>
          <a:xfrm rot="16200000" flipV="1">
            <a:off x="5357813" y="2857500"/>
            <a:ext cx="593725" cy="593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5400000" flipH="1" flipV="1">
            <a:off x="4715669" y="2213769"/>
            <a:ext cx="128587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24" idx="5"/>
          </p:cNvCxnSpPr>
          <p:nvPr/>
        </p:nvCxnSpPr>
        <p:spPr>
          <a:xfrm rot="16200000" flipH="1">
            <a:off x="7871619" y="3799681"/>
            <a:ext cx="450850" cy="379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5400000">
            <a:off x="7608888" y="4892675"/>
            <a:ext cx="135731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478" name="TextBox 51"/>
          <p:cNvSpPr txBox="1"/>
          <p:nvPr/>
        </p:nvSpPr>
        <p:spPr>
          <a:xfrm>
            <a:off x="2714625" y="1003300"/>
            <a:ext cx="2428875" cy="2354263"/>
          </a:xfrm>
          <a:prstGeom prst="rect">
            <a:avLst/>
          </a:prstGeom>
          <a:noFill/>
          <a:ln w="9525">
            <a:noFill/>
          </a:ln>
        </p:spPr>
        <p:txBody>
          <a:bodyPr>
            <a:spAutoFit/>
          </a:bodyPr>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建立安全可靠的资产注册档案，加强资产管理</a:t>
            </a:r>
            <a:endParaRPr lang="en-US" altLang="zh-CN" sz="14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合理调配资源，减少资源浪费</a:t>
            </a:r>
            <a:endParaRPr lang="en-US" altLang="zh-CN" sz="14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solidFill>
                  <a:srgbClr val="FF0000"/>
                </a:solidFill>
                <a:latin typeface="微软雅黑" panose="020B0503020204020204" pitchFamily="34" charset="-122"/>
                <a:ea typeface="微软雅黑" panose="020B0503020204020204" pitchFamily="34" charset="-122"/>
              </a:rPr>
              <a:t>有效、准确的对资产信息进行识别、采集、记录、跟踪</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sp>
        <p:nvSpPr>
          <p:cNvPr id="19479" name="TextBox 52"/>
          <p:cNvSpPr txBox="1"/>
          <p:nvPr/>
        </p:nvSpPr>
        <p:spPr>
          <a:xfrm>
            <a:off x="2786063" y="4000500"/>
            <a:ext cx="2286000" cy="2032000"/>
          </a:xfrm>
          <a:prstGeom prst="rect">
            <a:avLst/>
          </a:prstGeom>
          <a:noFill/>
          <a:ln w="9525">
            <a:noFill/>
          </a:ln>
        </p:spPr>
        <p:txBody>
          <a:bodyPr>
            <a:spAutoFit/>
          </a:bodyPr>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解决资产管理中的混乱无序，实时性差的问题</a:t>
            </a:r>
            <a:endParaRPr lang="en-US" altLang="zh-CN" sz="14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提供一个可对资产自动识别、智能管理、先进、可靠的数字化管理平台。</a:t>
            </a:r>
            <a:endParaRPr lang="en-US" altLang="zh-CN" sz="14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自动、实时、动态、高效</a:t>
            </a:r>
            <a:endParaRPr lang="en-US" altLang="zh-CN" sz="1400" b="1" dirty="0">
              <a:latin typeface="微软雅黑" panose="020B0503020204020204" pitchFamily="34" charset="-122"/>
              <a:ea typeface="微软雅黑" panose="020B0503020204020204" pitchFamily="34" charset="-122"/>
            </a:endParaRPr>
          </a:p>
        </p:txBody>
      </p:sp>
      <p:sp>
        <p:nvSpPr>
          <p:cNvPr id="19480" name="TextBox 53"/>
          <p:cNvSpPr txBox="1"/>
          <p:nvPr/>
        </p:nvSpPr>
        <p:spPr>
          <a:xfrm>
            <a:off x="5643563" y="1143000"/>
            <a:ext cx="2428875" cy="2032000"/>
          </a:xfrm>
          <a:prstGeom prst="rect">
            <a:avLst/>
          </a:prstGeom>
          <a:noFill/>
          <a:ln w="9525">
            <a:noFill/>
          </a:ln>
        </p:spPr>
        <p:txBody>
          <a:bodyPr>
            <a:spAutoFit/>
          </a:bodyPr>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资产变动信息与数据库自动同步</a:t>
            </a:r>
            <a:endParaRPr lang="en-US" altLang="zh-CN" sz="14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后台系统对资产进行全局性监控和记录</a:t>
            </a:r>
            <a:endParaRPr lang="en-US" altLang="zh-CN" sz="14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管理人员使用一台电脑即可了解资产调拨和使用状况</a:t>
            </a:r>
            <a:endParaRPr lang="zh-CN" altLang="en-US" sz="1400" b="1" dirty="0">
              <a:latin typeface="微软雅黑" panose="020B0503020204020204" pitchFamily="34" charset="-122"/>
              <a:ea typeface="微软雅黑" panose="020B0503020204020204" pitchFamily="34" charset="-122"/>
            </a:endParaRPr>
          </a:p>
        </p:txBody>
      </p:sp>
      <p:sp>
        <p:nvSpPr>
          <p:cNvPr id="19481" name="TextBox 54"/>
          <p:cNvSpPr txBox="1"/>
          <p:nvPr/>
        </p:nvSpPr>
        <p:spPr>
          <a:xfrm>
            <a:off x="5786438" y="4071938"/>
            <a:ext cx="2428875" cy="1708150"/>
          </a:xfrm>
          <a:prstGeom prst="rect">
            <a:avLst/>
          </a:prstGeom>
          <a:noFill/>
          <a:ln w="9525">
            <a:noFill/>
          </a:ln>
        </p:spPr>
        <p:txBody>
          <a:bodyPr>
            <a:spAutoFit/>
          </a:bodyPr>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自动判断资产状态</a:t>
            </a:r>
            <a:endParaRPr lang="en-US" altLang="zh-CN" sz="1400" b="1"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solidFill>
                  <a:srgbClr val="FF0000"/>
                </a:solidFill>
                <a:latin typeface="微软雅黑" panose="020B0503020204020204" pitchFamily="34" charset="-122"/>
                <a:ea typeface="微软雅黑" panose="020B0503020204020204" pitchFamily="34" charset="-122"/>
              </a:rPr>
              <a:t>实时检测资产所处位置</a:t>
            </a:r>
            <a:endParaRPr lang="en-US" altLang="zh-CN" sz="1400" b="1" dirty="0">
              <a:solidFill>
                <a:srgbClr val="FF0000"/>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支持</a:t>
            </a:r>
            <a:r>
              <a:rPr lang="en-US" altLang="zh-CN" sz="1400" b="1" dirty="0">
                <a:latin typeface="微软雅黑" panose="020B0503020204020204" pitchFamily="34" charset="-122"/>
                <a:ea typeface="微软雅黑" panose="020B0503020204020204" pitchFamily="34" charset="-122"/>
              </a:rPr>
              <a:t>IE</a:t>
            </a:r>
            <a:r>
              <a:rPr lang="zh-CN" altLang="en-US" sz="1400" b="1" dirty="0">
                <a:latin typeface="微软雅黑" panose="020B0503020204020204" pitchFamily="34" charset="-122"/>
                <a:ea typeface="微软雅黑" panose="020B0503020204020204" pitchFamily="34" charset="-122"/>
              </a:rPr>
              <a:t>浏览器对资产数据进行统计、查询、浏览，方便网络管理</a:t>
            </a:r>
            <a:endParaRPr lang="zh-CN" altLang="en-US" sz="1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3" name="TextBox 4"/>
          <p:cNvSpPr txBox="1">
            <a:spLocks noChangeArrowheads="1"/>
          </p:cNvSpPr>
          <p:nvPr/>
        </p:nvSpPr>
        <p:spPr bwMode="auto">
          <a:xfrm>
            <a:off x="357188" y="1214438"/>
            <a:ext cx="4857750" cy="769938"/>
          </a:xfrm>
          <a:prstGeom prst="rect">
            <a:avLst/>
          </a:prstGeom>
          <a:solidFill>
            <a:srgbClr val="0099FF"/>
          </a:solidFill>
          <a:ln w="9525">
            <a:noFill/>
            <a:miter lim="800000"/>
          </a:ln>
        </p:spPr>
        <p:txBody>
          <a:bodyPr>
            <a:spAutoFit/>
          </a:bodyPr>
          <a:lstStyle/>
          <a:p>
            <a:pPr marR="0" algn="ctr" defTabSz="914400">
              <a:buClrTx/>
              <a:buSzTx/>
              <a:buFontTx/>
              <a:buNone/>
              <a:defRPr/>
            </a:pPr>
            <a:r>
              <a:rPr kumimoji="0" lang="zh-CN" altLang="en-US" sz="4400" kern="1200" cap="none" spc="0" normalizeH="0" baseline="0" noProof="0" dirty="0">
                <a:latin typeface="微软雅黑" panose="020B0503020204020204" pitchFamily="34" charset="-122"/>
                <a:ea typeface="微软雅黑" panose="020B0503020204020204" pitchFamily="34" charset="-122"/>
                <a:cs typeface="+mn-cs"/>
              </a:rPr>
              <a:t>目录</a:t>
            </a:r>
            <a:r>
              <a:rPr kumimoji="0" lang="en-US" altLang="zh-CN" sz="4400" kern="1200" cap="none" spc="0" normalizeH="0" baseline="0" noProof="0" dirty="0">
                <a:latin typeface="微软雅黑" panose="020B0503020204020204" pitchFamily="34" charset="-122"/>
                <a:ea typeface="微软雅黑" panose="020B0503020204020204" pitchFamily="34" charset="-122"/>
                <a:cs typeface="+mn-cs"/>
              </a:rPr>
              <a:t>-</a:t>
            </a:r>
            <a:r>
              <a:rPr kumimoji="0" lang="en-US" altLang="en-US" sz="4400" kern="1200" cap="none" spc="0" normalizeH="0" baseline="0" noProof="0" dirty="0">
                <a:solidFill>
                  <a:schemeClr val="bg1"/>
                </a:solidFill>
                <a:effectLst>
                  <a:outerShdw blurRad="38100" dist="38100" dir="2700000" algn="tl">
                    <a:srgbClr val="C0C0C0"/>
                  </a:outerShdw>
                </a:effectLst>
                <a:latin typeface="Arial" panose="020B0604020202020204" pitchFamily="34" charset="0"/>
                <a:ea typeface="微软雅黑" panose="020B0503020204020204" pitchFamily="34" charset="-122"/>
                <a:cs typeface="+mn-cs"/>
              </a:rPr>
              <a:t>Contents</a:t>
            </a:r>
            <a:endParaRPr kumimoji="0" lang="zh-CN" altLang="en-US" sz="4400" kern="1200" cap="none" spc="0" normalizeH="0" baseline="0" noProof="0" dirty="0">
              <a:solidFill>
                <a:schemeClr val="bg1"/>
              </a:solidFill>
              <a:effectLst>
                <a:outerShdw blurRad="38100" dist="38100" dir="2700000" algn="tl">
                  <a:srgbClr val="C0C0C0"/>
                </a:outerShdw>
              </a:effectLst>
              <a:latin typeface="Arial" panose="020B0604020202020204" pitchFamily="34" charset="0"/>
              <a:ea typeface="微软雅黑" panose="020B0503020204020204" pitchFamily="34" charset="-122"/>
              <a:cs typeface="+mn-cs"/>
            </a:endParaRPr>
          </a:p>
        </p:txBody>
      </p:sp>
      <p:sp>
        <p:nvSpPr>
          <p:cNvPr id="20483"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0484"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0485" name="Rectangle 2"/>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9" name="图示 8"/>
          <p:cNvGraphicFramePr/>
          <p:nvPr/>
        </p:nvGraphicFramePr>
        <p:xfrm>
          <a:off x="1357290" y="2357430"/>
          <a:ext cx="5143536" cy="350046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20488" name="图片 11" descr="计算机网络.jpg"/>
          <p:cNvPicPr>
            <a:picLocks noChangeAspect="1"/>
          </p:cNvPicPr>
          <p:nvPr/>
        </p:nvPicPr>
        <p:blipFill>
          <a:blip r:embed="rId6"/>
          <a:stretch>
            <a:fillRect/>
          </a:stretch>
        </p:blipFill>
        <p:spPr>
          <a:xfrm>
            <a:off x="6786563" y="1214438"/>
            <a:ext cx="2143125" cy="2143125"/>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建设方案</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管理区域</a:t>
            </a:r>
            <a:endParaRPr lang="zh-CN" altLang="en-US" sz="2800" dirty="0">
              <a:latin typeface="微软雅黑" panose="020B0503020204020204" pitchFamily="34" charset="-122"/>
              <a:ea typeface="微软雅黑" panose="020B0503020204020204" pitchFamily="34" charset="-122"/>
            </a:endParaRPr>
          </a:p>
        </p:txBody>
      </p:sp>
      <p:sp>
        <p:nvSpPr>
          <p:cNvPr id="21507"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pic>
        <p:nvPicPr>
          <p:cNvPr id="21508" name="Picture 27"/>
          <p:cNvPicPr>
            <a:picLocks noChangeAspect="1"/>
          </p:cNvPicPr>
          <p:nvPr/>
        </p:nvPicPr>
        <p:blipFill>
          <a:blip r:embed="rId1"/>
          <a:stretch>
            <a:fillRect/>
          </a:stretch>
        </p:blipFill>
        <p:spPr>
          <a:xfrm>
            <a:off x="214313" y="1949450"/>
            <a:ext cx="1123950" cy="1457325"/>
          </a:xfrm>
          <a:prstGeom prst="rect">
            <a:avLst/>
          </a:prstGeom>
          <a:noFill/>
          <a:ln w="9525">
            <a:noFill/>
          </a:ln>
        </p:spPr>
      </p:pic>
      <p:sp>
        <p:nvSpPr>
          <p:cNvPr id="21509" name="TextBox 7"/>
          <p:cNvSpPr txBox="1"/>
          <p:nvPr/>
        </p:nvSpPr>
        <p:spPr>
          <a:xfrm>
            <a:off x="285750" y="3406775"/>
            <a:ext cx="1143000" cy="307975"/>
          </a:xfrm>
          <a:prstGeom prst="rect">
            <a:avLst/>
          </a:prstGeom>
          <a:noFill/>
          <a:ln w="9525">
            <a:noFill/>
          </a:ln>
        </p:spPr>
        <p:txBody>
          <a:bodyPr>
            <a:spAutoFit/>
          </a:bodyPr>
          <a:p>
            <a:r>
              <a:rPr lang="en-US" altLang="zh-CN" sz="1400" dirty="0">
                <a:latin typeface="Arial" panose="020B0604020202020204" pitchFamily="34" charset="0"/>
                <a:ea typeface="微软雅黑" panose="020B0503020204020204" pitchFamily="34" charset="-122"/>
              </a:rPr>
              <a:t>XX</a:t>
            </a:r>
            <a:r>
              <a:rPr lang="zh-CN" altLang="en-US" sz="1400" dirty="0">
                <a:latin typeface="Arial" panose="020B0604020202020204" pitchFamily="34" charset="0"/>
                <a:ea typeface="微软雅黑" panose="020B0503020204020204" pitchFamily="34" charset="-122"/>
              </a:rPr>
              <a:t>楼</a:t>
            </a:r>
            <a:endParaRPr lang="zh-CN" altLang="en-US" sz="1400" dirty="0">
              <a:latin typeface="Arial" panose="020B0604020202020204" pitchFamily="34" charset="0"/>
              <a:ea typeface="微软雅黑" panose="020B0503020204020204" pitchFamily="34" charset="-122"/>
            </a:endParaRPr>
          </a:p>
        </p:txBody>
      </p:sp>
      <p:sp>
        <p:nvSpPr>
          <p:cNvPr id="21510" name="TextBox 8"/>
          <p:cNvSpPr txBox="1"/>
          <p:nvPr/>
        </p:nvSpPr>
        <p:spPr>
          <a:xfrm>
            <a:off x="1500188" y="3406775"/>
            <a:ext cx="1143000" cy="307975"/>
          </a:xfrm>
          <a:prstGeom prst="rect">
            <a:avLst/>
          </a:prstGeom>
          <a:noFill/>
          <a:ln w="9525">
            <a:noFill/>
          </a:ln>
        </p:spPr>
        <p:txBody>
          <a:bodyPr>
            <a:spAutoFit/>
          </a:bodyPr>
          <a:p>
            <a:r>
              <a:rPr lang="en-US" altLang="zh-CN" sz="1400" dirty="0">
                <a:latin typeface="Arial" panose="020B0604020202020204" pitchFamily="34" charset="0"/>
                <a:ea typeface="微软雅黑" panose="020B0503020204020204" pitchFamily="34" charset="-122"/>
              </a:rPr>
              <a:t>XX</a:t>
            </a:r>
            <a:r>
              <a:rPr lang="zh-CN" altLang="en-US" sz="1400" dirty="0">
                <a:latin typeface="Arial" panose="020B0604020202020204" pitchFamily="34" charset="0"/>
                <a:ea typeface="微软雅黑" panose="020B0503020204020204" pitchFamily="34" charset="-122"/>
              </a:rPr>
              <a:t>楼</a:t>
            </a:r>
            <a:endParaRPr lang="zh-CN" altLang="en-US" sz="1400" dirty="0">
              <a:latin typeface="Arial" panose="020B0604020202020204" pitchFamily="34" charset="0"/>
              <a:ea typeface="微软雅黑" panose="020B0503020204020204" pitchFamily="34" charset="-122"/>
            </a:endParaRPr>
          </a:p>
        </p:txBody>
      </p:sp>
      <p:sp>
        <p:nvSpPr>
          <p:cNvPr id="21511" name="TextBox 10"/>
          <p:cNvSpPr txBox="1"/>
          <p:nvPr/>
        </p:nvSpPr>
        <p:spPr>
          <a:xfrm>
            <a:off x="3000375" y="3406775"/>
            <a:ext cx="714375" cy="307975"/>
          </a:xfrm>
          <a:prstGeom prst="rect">
            <a:avLst/>
          </a:prstGeom>
          <a:noFill/>
          <a:ln w="9525">
            <a:noFill/>
          </a:ln>
        </p:spPr>
        <p:txBody>
          <a:bodyPr>
            <a:spAutoFit/>
          </a:bodyPr>
          <a:p>
            <a:r>
              <a:rPr lang="en-US" altLang="zh-CN" sz="1400" dirty="0">
                <a:latin typeface="Arial" panose="020B0604020202020204" pitchFamily="34" charset="0"/>
                <a:ea typeface="微软雅黑" panose="020B0503020204020204" pitchFamily="34" charset="-122"/>
              </a:rPr>
              <a:t>XX</a:t>
            </a:r>
            <a:r>
              <a:rPr lang="zh-CN" altLang="en-US" sz="1400" dirty="0">
                <a:latin typeface="Arial" panose="020B0604020202020204" pitchFamily="34" charset="0"/>
                <a:ea typeface="微软雅黑" panose="020B0503020204020204" pitchFamily="34" charset="-122"/>
              </a:rPr>
              <a:t>厂</a:t>
            </a:r>
            <a:endParaRPr lang="zh-CN" altLang="en-US" sz="1400" dirty="0">
              <a:latin typeface="Arial" panose="020B0604020202020204" pitchFamily="34" charset="0"/>
              <a:ea typeface="微软雅黑" panose="020B0503020204020204" pitchFamily="34" charset="-122"/>
            </a:endParaRPr>
          </a:p>
        </p:txBody>
      </p:sp>
      <p:sp>
        <p:nvSpPr>
          <p:cNvPr id="21512" name="TextBox 14"/>
          <p:cNvSpPr txBox="1"/>
          <p:nvPr/>
        </p:nvSpPr>
        <p:spPr>
          <a:xfrm>
            <a:off x="4286250" y="3406775"/>
            <a:ext cx="714375" cy="307975"/>
          </a:xfrm>
          <a:prstGeom prst="rect">
            <a:avLst/>
          </a:prstGeom>
          <a:noFill/>
          <a:ln w="9525">
            <a:noFill/>
          </a:ln>
        </p:spPr>
        <p:txBody>
          <a:bodyPr>
            <a:spAutoFit/>
          </a:bodyPr>
          <a:p>
            <a:r>
              <a:rPr lang="en-US" altLang="zh-CN" sz="1400" dirty="0">
                <a:latin typeface="Arial" panose="020B0604020202020204" pitchFamily="34" charset="0"/>
                <a:ea typeface="微软雅黑" panose="020B0503020204020204" pitchFamily="34" charset="-122"/>
              </a:rPr>
              <a:t>XX</a:t>
            </a:r>
            <a:r>
              <a:rPr lang="zh-CN" altLang="en-US" sz="1400" dirty="0">
                <a:latin typeface="Arial" panose="020B0604020202020204" pitchFamily="34" charset="0"/>
                <a:ea typeface="微软雅黑" panose="020B0503020204020204" pitchFamily="34" charset="-122"/>
              </a:rPr>
              <a:t>厂</a:t>
            </a:r>
            <a:endParaRPr lang="zh-CN" altLang="en-US" sz="1400" dirty="0">
              <a:latin typeface="Arial" panose="020B0604020202020204" pitchFamily="34" charset="0"/>
              <a:ea typeface="微软雅黑" panose="020B0503020204020204" pitchFamily="34" charset="-122"/>
            </a:endParaRPr>
          </a:p>
        </p:txBody>
      </p:sp>
      <p:sp>
        <p:nvSpPr>
          <p:cNvPr id="21513" name="TextBox 15"/>
          <p:cNvSpPr txBox="1"/>
          <p:nvPr/>
        </p:nvSpPr>
        <p:spPr>
          <a:xfrm>
            <a:off x="6858000" y="3406775"/>
            <a:ext cx="857250" cy="307975"/>
          </a:xfrm>
          <a:prstGeom prst="rect">
            <a:avLst/>
          </a:prstGeom>
          <a:noFill/>
          <a:ln w="9525">
            <a:noFill/>
          </a:ln>
        </p:spPr>
        <p:txBody>
          <a:bodyPr>
            <a:spAutoFit/>
          </a:bodyPr>
          <a:p>
            <a:r>
              <a:rPr lang="en-US" altLang="zh-CN" sz="1400" dirty="0">
                <a:latin typeface="Arial" panose="020B0604020202020204" pitchFamily="34" charset="0"/>
                <a:ea typeface="微软雅黑" panose="020B0503020204020204" pitchFamily="34" charset="-122"/>
              </a:rPr>
              <a:t>XXX</a:t>
            </a:r>
            <a:r>
              <a:rPr lang="zh-CN" altLang="en-US" sz="1400" dirty="0">
                <a:latin typeface="Arial" panose="020B0604020202020204" pitchFamily="34" charset="0"/>
                <a:ea typeface="微软雅黑" panose="020B0503020204020204" pitchFamily="34" charset="-122"/>
              </a:rPr>
              <a:t>楼</a:t>
            </a:r>
            <a:endParaRPr lang="zh-CN" altLang="en-US" sz="1400" dirty="0">
              <a:latin typeface="Arial" panose="020B0604020202020204" pitchFamily="34" charset="0"/>
              <a:ea typeface="微软雅黑" panose="020B0503020204020204" pitchFamily="34" charset="-122"/>
            </a:endParaRPr>
          </a:p>
        </p:txBody>
      </p:sp>
      <p:sp>
        <p:nvSpPr>
          <p:cNvPr id="21514" name="TextBox 16"/>
          <p:cNvSpPr txBox="1"/>
          <p:nvPr/>
        </p:nvSpPr>
        <p:spPr>
          <a:xfrm>
            <a:off x="8143875" y="3406775"/>
            <a:ext cx="785813" cy="307975"/>
          </a:xfrm>
          <a:prstGeom prst="rect">
            <a:avLst/>
          </a:prstGeom>
          <a:noFill/>
          <a:ln w="9525">
            <a:noFill/>
          </a:ln>
        </p:spPr>
        <p:txBody>
          <a:bodyPr>
            <a:spAutoFit/>
          </a:bodyPr>
          <a:p>
            <a:r>
              <a:rPr lang="en-US" altLang="zh-CN" sz="1400" dirty="0">
                <a:latin typeface="Arial" panose="020B0604020202020204" pitchFamily="34" charset="0"/>
                <a:ea typeface="微软雅黑" panose="020B0503020204020204" pitchFamily="34" charset="-122"/>
              </a:rPr>
              <a:t>X</a:t>
            </a:r>
            <a:r>
              <a:rPr lang="zh-CN" altLang="en-US" sz="1400" dirty="0">
                <a:latin typeface="Arial" panose="020B0604020202020204" pitchFamily="34" charset="0"/>
                <a:ea typeface="微软雅黑" panose="020B0503020204020204" pitchFamily="34" charset="-122"/>
              </a:rPr>
              <a:t>厅</a:t>
            </a:r>
            <a:endParaRPr lang="zh-CN" altLang="en-US" sz="1400" dirty="0">
              <a:latin typeface="Arial" panose="020B0604020202020204" pitchFamily="34" charset="0"/>
              <a:ea typeface="微软雅黑" panose="020B0503020204020204" pitchFamily="34" charset="-122"/>
            </a:endParaRPr>
          </a:p>
        </p:txBody>
      </p:sp>
      <p:pic>
        <p:nvPicPr>
          <p:cNvPr id="21515" name="Picture 27"/>
          <p:cNvPicPr>
            <a:picLocks noChangeAspect="1"/>
          </p:cNvPicPr>
          <p:nvPr/>
        </p:nvPicPr>
        <p:blipFill>
          <a:blip r:embed="rId1"/>
          <a:stretch>
            <a:fillRect/>
          </a:stretch>
        </p:blipFill>
        <p:spPr>
          <a:xfrm>
            <a:off x="1447800" y="1978025"/>
            <a:ext cx="1123950" cy="1457325"/>
          </a:xfrm>
          <a:prstGeom prst="rect">
            <a:avLst/>
          </a:prstGeom>
          <a:noFill/>
          <a:ln w="9525">
            <a:noFill/>
          </a:ln>
        </p:spPr>
      </p:pic>
      <p:pic>
        <p:nvPicPr>
          <p:cNvPr id="21516" name="Picture 27"/>
          <p:cNvPicPr>
            <a:picLocks noChangeAspect="1"/>
          </p:cNvPicPr>
          <p:nvPr/>
        </p:nvPicPr>
        <p:blipFill>
          <a:blip r:embed="rId1"/>
          <a:stretch>
            <a:fillRect/>
          </a:stretch>
        </p:blipFill>
        <p:spPr>
          <a:xfrm>
            <a:off x="2733675" y="1978025"/>
            <a:ext cx="1123950" cy="1457325"/>
          </a:xfrm>
          <a:prstGeom prst="rect">
            <a:avLst/>
          </a:prstGeom>
          <a:noFill/>
          <a:ln w="9525">
            <a:noFill/>
          </a:ln>
        </p:spPr>
      </p:pic>
      <p:pic>
        <p:nvPicPr>
          <p:cNvPr id="21517" name="Picture 27"/>
          <p:cNvPicPr>
            <a:picLocks noChangeAspect="1"/>
          </p:cNvPicPr>
          <p:nvPr/>
        </p:nvPicPr>
        <p:blipFill>
          <a:blip r:embed="rId1"/>
          <a:stretch>
            <a:fillRect/>
          </a:stretch>
        </p:blipFill>
        <p:spPr>
          <a:xfrm>
            <a:off x="4019550" y="1978025"/>
            <a:ext cx="1123950" cy="1457325"/>
          </a:xfrm>
          <a:prstGeom prst="rect">
            <a:avLst/>
          </a:prstGeom>
          <a:noFill/>
          <a:ln w="9525">
            <a:noFill/>
          </a:ln>
        </p:spPr>
      </p:pic>
      <p:pic>
        <p:nvPicPr>
          <p:cNvPr id="21518" name="Picture 27"/>
          <p:cNvPicPr>
            <a:picLocks noChangeAspect="1"/>
          </p:cNvPicPr>
          <p:nvPr/>
        </p:nvPicPr>
        <p:blipFill>
          <a:blip r:embed="rId1"/>
          <a:stretch>
            <a:fillRect/>
          </a:stretch>
        </p:blipFill>
        <p:spPr>
          <a:xfrm>
            <a:off x="5305425" y="1978025"/>
            <a:ext cx="1123950" cy="1457325"/>
          </a:xfrm>
          <a:prstGeom prst="rect">
            <a:avLst/>
          </a:prstGeom>
          <a:noFill/>
          <a:ln w="9525">
            <a:noFill/>
          </a:ln>
        </p:spPr>
      </p:pic>
      <p:pic>
        <p:nvPicPr>
          <p:cNvPr id="21519" name="Picture 27"/>
          <p:cNvPicPr>
            <a:picLocks noChangeAspect="1"/>
          </p:cNvPicPr>
          <p:nvPr/>
        </p:nvPicPr>
        <p:blipFill>
          <a:blip r:embed="rId1"/>
          <a:stretch>
            <a:fillRect/>
          </a:stretch>
        </p:blipFill>
        <p:spPr>
          <a:xfrm>
            <a:off x="6591300" y="1978025"/>
            <a:ext cx="1123950" cy="1457325"/>
          </a:xfrm>
          <a:prstGeom prst="rect">
            <a:avLst/>
          </a:prstGeom>
          <a:noFill/>
          <a:ln w="9525">
            <a:noFill/>
          </a:ln>
        </p:spPr>
      </p:pic>
      <p:pic>
        <p:nvPicPr>
          <p:cNvPr id="21520" name="Picture 27"/>
          <p:cNvPicPr>
            <a:picLocks noChangeAspect="1"/>
          </p:cNvPicPr>
          <p:nvPr/>
        </p:nvPicPr>
        <p:blipFill>
          <a:blip r:embed="rId1"/>
          <a:stretch>
            <a:fillRect/>
          </a:stretch>
        </p:blipFill>
        <p:spPr>
          <a:xfrm>
            <a:off x="7877175" y="1978025"/>
            <a:ext cx="1123950" cy="1457325"/>
          </a:xfrm>
          <a:prstGeom prst="rect">
            <a:avLst/>
          </a:prstGeom>
          <a:noFill/>
          <a:ln w="9525">
            <a:noFill/>
          </a:ln>
        </p:spPr>
      </p:pic>
      <p:sp>
        <p:nvSpPr>
          <p:cNvPr id="21521" name="TextBox 26"/>
          <p:cNvSpPr txBox="1"/>
          <p:nvPr/>
        </p:nvSpPr>
        <p:spPr>
          <a:xfrm>
            <a:off x="5572125" y="3406775"/>
            <a:ext cx="857250" cy="307975"/>
          </a:xfrm>
          <a:prstGeom prst="rect">
            <a:avLst/>
          </a:prstGeom>
          <a:noFill/>
          <a:ln w="9525">
            <a:noFill/>
          </a:ln>
        </p:spPr>
        <p:txBody>
          <a:bodyPr>
            <a:spAutoFit/>
          </a:bodyPr>
          <a:p>
            <a:r>
              <a:rPr lang="en-US" altLang="zh-CN" sz="1400" dirty="0">
                <a:latin typeface="Arial" panose="020B0604020202020204" pitchFamily="34" charset="0"/>
                <a:ea typeface="微软雅黑" panose="020B0503020204020204" pitchFamily="34" charset="-122"/>
              </a:rPr>
              <a:t>XX</a:t>
            </a:r>
            <a:r>
              <a:rPr lang="zh-CN" altLang="en-US" sz="1400" dirty="0">
                <a:latin typeface="Arial" panose="020B0604020202020204" pitchFamily="34" charset="0"/>
                <a:ea typeface="微软雅黑" panose="020B0503020204020204" pitchFamily="34" charset="-122"/>
              </a:rPr>
              <a:t>楼</a:t>
            </a:r>
            <a:endParaRPr lang="zh-CN" altLang="en-US" sz="1400" dirty="0">
              <a:latin typeface="Arial" panose="020B0604020202020204" pitchFamily="34" charset="0"/>
              <a:ea typeface="微软雅黑" panose="020B0503020204020204" pitchFamily="34" charset="-122"/>
            </a:endParaRPr>
          </a:p>
        </p:txBody>
      </p:sp>
      <p:sp>
        <p:nvSpPr>
          <p:cNvPr id="28" name="矩形 27"/>
          <p:cNvSpPr/>
          <p:nvPr/>
        </p:nvSpPr>
        <p:spPr>
          <a:xfrm>
            <a:off x="3357563" y="877888"/>
            <a:ext cx="2428875" cy="500063"/>
          </a:xfrm>
          <a:prstGeom prst="rect">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RFID</a:t>
            </a:r>
            <a:r>
              <a:rPr kumimoji="0" lang="zh-CN" altLang="en-US" sz="1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资产管理系统</a:t>
            </a:r>
            <a:endParaRPr kumimoji="0" lang="zh-CN" altLang="en-US" sz="1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cxnSp>
        <p:nvCxnSpPr>
          <p:cNvPr id="30" name="直接连接符 29"/>
          <p:cNvCxnSpPr>
            <a:stCxn id="28" idx="2"/>
          </p:cNvCxnSpPr>
          <p:nvPr/>
        </p:nvCxnSpPr>
        <p:spPr>
          <a:xfrm rot="5400000">
            <a:off x="2388394" y="-234156"/>
            <a:ext cx="571500" cy="3795713"/>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28" idx="2"/>
          </p:cNvCxnSpPr>
          <p:nvPr/>
        </p:nvCxnSpPr>
        <p:spPr>
          <a:xfrm rot="5400000">
            <a:off x="2990850" y="396875"/>
            <a:ext cx="600075" cy="256222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28" idx="2"/>
          </p:cNvCxnSpPr>
          <p:nvPr/>
        </p:nvCxnSpPr>
        <p:spPr>
          <a:xfrm rot="5400000">
            <a:off x="3633788" y="1039813"/>
            <a:ext cx="600075" cy="12763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28" idx="2"/>
          </p:cNvCxnSpPr>
          <p:nvPr/>
        </p:nvCxnSpPr>
        <p:spPr>
          <a:xfrm rot="16200000" flipH="1">
            <a:off x="4276725" y="1673225"/>
            <a:ext cx="600075" cy="952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28" idx="2"/>
          </p:cNvCxnSpPr>
          <p:nvPr/>
        </p:nvCxnSpPr>
        <p:spPr>
          <a:xfrm rot="16200000" flipH="1">
            <a:off x="4919663" y="1030288"/>
            <a:ext cx="600075" cy="12954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28" idx="2"/>
          </p:cNvCxnSpPr>
          <p:nvPr/>
        </p:nvCxnSpPr>
        <p:spPr>
          <a:xfrm rot="16200000" flipH="1">
            <a:off x="5562600" y="387350"/>
            <a:ext cx="600075" cy="258127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28" idx="2"/>
          </p:cNvCxnSpPr>
          <p:nvPr/>
        </p:nvCxnSpPr>
        <p:spPr>
          <a:xfrm rot="16200000" flipH="1">
            <a:off x="6205538" y="-255587"/>
            <a:ext cx="600075" cy="3867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285750" y="4000500"/>
            <a:ext cx="8643938" cy="1928813"/>
          </a:xfrm>
          <a:prstGeom prst="rect">
            <a:avLst/>
          </a:prstGeom>
          <a:solidFill>
            <a:srgbClr val="1D41D5">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本次项目所涉及的资产管理区域主要</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有</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建设方案</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资产数量</a:t>
            </a:r>
            <a:endParaRPr lang="zh-CN" altLang="en-US" sz="2800" dirty="0">
              <a:latin typeface="微软雅黑" panose="020B0503020204020204" pitchFamily="34" charset="-122"/>
              <a:ea typeface="微软雅黑" panose="020B0503020204020204" pitchFamily="34" charset="-122"/>
            </a:endParaRPr>
          </a:p>
        </p:txBody>
      </p:sp>
      <p:sp>
        <p:nvSpPr>
          <p:cNvPr id="22531"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27" name="Group 65"/>
          <p:cNvGraphicFramePr>
            <a:graphicFrameLocks noGrp="1"/>
          </p:cNvGraphicFramePr>
          <p:nvPr/>
        </p:nvGraphicFramePr>
        <p:xfrm>
          <a:off x="652463" y="2982913"/>
          <a:ext cx="7848600" cy="2446338"/>
        </p:xfrm>
        <a:graphic>
          <a:graphicData uri="http://schemas.openxmlformats.org/drawingml/2006/table">
            <a:tbl>
              <a:tblPr/>
              <a:tblGrid>
                <a:gridCol w="2736850"/>
                <a:gridCol w="1212850"/>
                <a:gridCol w="3898900"/>
              </a:tblGrid>
              <a:tr h="412750">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标签种类</a:t>
                      </a:r>
                      <a:endParaRPr kumimoji="0" lang="zh-CN" altLang="en-US" sz="18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资产数量</a:t>
                      </a:r>
                      <a:endParaRPr kumimoji="0"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资产类别</a:t>
                      </a:r>
                      <a:endParaRPr kumimoji="0"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电流标签</a:t>
                      </a:r>
                      <a:endParaRPr kumimoji="0" lang="zh-CN" altLang="en-US" sz="16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XX</a:t>
                      </a: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台</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仪器仪表类。精、大、贵、稀资产。</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406400">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定位标签（有源）</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XX</a:t>
                      </a: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台</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精、大、贵、稀资产。</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406400">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普通资产类标签（无源）</a:t>
                      </a:r>
                      <a:endParaRPr kumimoji="0" lang="zh-CN" altLang="en-US" sz="16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XX</a:t>
                      </a: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台</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仪器仪表、实验设备、器材以及各类纳入资产管理范围的物品。</a:t>
                      </a:r>
                      <a:endParaRPr kumimoji="0" lang="zh-CN" altLang="en-US" sz="16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抗金属资产标签（无源）</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XX</a:t>
                      </a: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台</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仪器仪表、实验设备、器材以及各类纳入资产管理范围的物品。</a:t>
                      </a: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31" name="流程图: 可选过程 30"/>
          <p:cNvSpPr/>
          <p:nvPr/>
        </p:nvSpPr>
        <p:spPr>
          <a:xfrm>
            <a:off x="642938" y="928688"/>
            <a:ext cx="7786688" cy="1500188"/>
          </a:xfrm>
          <a:prstGeom prst="flowChartAlternateProcess">
            <a:avLst/>
          </a:prstGeom>
          <a:solidFill>
            <a:srgbClr val="99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本方案所涉及的资产总数量</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约</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XX</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台</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，其中需增加电流监测功能的资产设备</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约</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XX</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台</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，涉及定位管理的资产设备</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约</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XX</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台。</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金属与非金属类</a:t>
            </a:r>
            <a:r>
              <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非金属壳体类资产各占约一半，见下表。</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7" name="TextBox 4"/>
          <p:cNvSpPr txBox="1"/>
          <p:nvPr/>
        </p:nvSpPr>
        <p:spPr>
          <a:xfrm>
            <a:off x="0" y="0"/>
            <a:ext cx="707231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建设方案</a:t>
            </a:r>
            <a:r>
              <a:rPr lang="en-US" altLang="zh-CN" sz="40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硬件架构</a:t>
            </a:r>
            <a:endParaRPr lang="zh-CN" altLang="en-US" sz="2400" dirty="0">
              <a:latin typeface="微软雅黑" panose="020B0503020204020204" pitchFamily="34" charset="-122"/>
              <a:ea typeface="微软雅黑" panose="020B0503020204020204" pitchFamily="34" charset="-122"/>
            </a:endParaRPr>
          </a:p>
        </p:txBody>
      </p:sp>
      <p:sp>
        <p:nvSpPr>
          <p:cNvPr id="1028"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029"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030" name="Rectangle 7"/>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1026" name="Object 6"/>
          <p:cNvGraphicFramePr/>
          <p:nvPr/>
        </p:nvGraphicFramePr>
        <p:xfrm>
          <a:off x="2066925" y="928688"/>
          <a:ext cx="6577013" cy="5072062"/>
        </p:xfrm>
        <a:graphic>
          <a:graphicData uri="http://schemas.openxmlformats.org/presentationml/2006/ole">
            <mc:AlternateContent xmlns:mc="http://schemas.openxmlformats.org/markup-compatibility/2006">
              <mc:Choice xmlns:v="urn:schemas-microsoft-com:vml" Requires="v">
                <p:oleObj spid="_x0000_s3080" name="" r:id="rId1" imgW="10985500" imgH="9144000" progId="Visio.Drawing.11">
                  <p:embed/>
                </p:oleObj>
              </mc:Choice>
              <mc:Fallback>
                <p:oleObj name="" r:id="rId1" imgW="10985500" imgH="9144000" progId="Visio.Drawing.11">
                  <p:embed/>
                  <p:pic>
                    <p:nvPicPr>
                      <p:cNvPr id="0" name="图片 3079"/>
                      <p:cNvPicPr/>
                      <p:nvPr/>
                    </p:nvPicPr>
                    <p:blipFill>
                      <a:blip r:embed="rId2"/>
                      <a:stretch>
                        <a:fillRect/>
                      </a:stretch>
                    </p:blipFill>
                    <p:spPr>
                      <a:xfrm>
                        <a:off x="2066925" y="928688"/>
                        <a:ext cx="6577013" cy="5072062"/>
                      </a:xfrm>
                      <a:prstGeom prst="rect">
                        <a:avLst/>
                      </a:prstGeom>
                      <a:noFill/>
                      <a:ln w="38100">
                        <a:noFill/>
                        <a:miter/>
                      </a:ln>
                    </p:spPr>
                  </p:pic>
                </p:oleObj>
              </mc:Fallback>
            </mc:AlternateContent>
          </a:graphicData>
        </a:graphic>
      </p:graphicFrame>
      <p:sp>
        <p:nvSpPr>
          <p:cNvPr id="1031" name="矩形 6"/>
          <p:cNvSpPr/>
          <p:nvPr/>
        </p:nvSpPr>
        <p:spPr>
          <a:xfrm>
            <a:off x="571500" y="1338263"/>
            <a:ext cx="1285875" cy="4662487"/>
          </a:xfrm>
          <a:prstGeom prst="rect">
            <a:avLst/>
          </a:prstGeom>
          <a:solidFill>
            <a:srgbClr val="1D41D5">
              <a:alpha val="60000"/>
            </a:srgbClr>
          </a:solidFill>
          <a:ln w="9525">
            <a:noFill/>
          </a:ln>
        </p:spPr>
        <p:txBody>
          <a:bodyPr>
            <a:spAutoFit/>
          </a:bodyPr>
          <a:p>
            <a:pPr>
              <a:lnSpc>
                <a:spcPct val="150000"/>
              </a:lnSpc>
            </a:pPr>
            <a:r>
              <a:rPr lang="zh-CN" altLang="en-US" dirty="0">
                <a:latin typeface="微软雅黑" panose="020B0503020204020204" pitchFamily="34" charset="-122"/>
                <a:ea typeface="微软雅黑" panose="020B0503020204020204" pitchFamily="34" charset="-122"/>
              </a:rPr>
              <a:t>硬件及网络系统包括资产数据库服务器、发卡管理终端、普通管理终端、手持机和</a:t>
            </a:r>
            <a:r>
              <a:rPr lang="en-US" altLang="zh-CN" dirty="0">
                <a:latin typeface="微软雅黑" panose="020B0503020204020204" pitchFamily="34" charset="-122"/>
                <a:ea typeface="微软雅黑" panose="020B0503020204020204" pitchFamily="34" charset="-122"/>
              </a:rPr>
              <a:t>RFID</a:t>
            </a:r>
            <a:r>
              <a:rPr lang="zh-CN" altLang="en-US" dirty="0">
                <a:latin typeface="微软雅黑" panose="020B0503020204020204" pitchFamily="34" charset="-122"/>
                <a:ea typeface="微软雅黑" panose="020B0503020204020204" pitchFamily="34" charset="-122"/>
              </a:rPr>
              <a:t>标签等。</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1" name="TextBox 4"/>
          <p:cNvSpPr txBox="1"/>
          <p:nvPr/>
        </p:nvSpPr>
        <p:spPr>
          <a:xfrm>
            <a:off x="0" y="0"/>
            <a:ext cx="7358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建设方案</a:t>
            </a:r>
            <a:r>
              <a:rPr lang="en-US" altLang="zh-CN" sz="40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业务结构</a:t>
            </a:r>
            <a:endParaRPr lang="zh-CN" altLang="en-US" sz="2400" dirty="0">
              <a:latin typeface="微软雅黑" panose="020B0503020204020204" pitchFamily="34" charset="-122"/>
              <a:ea typeface="微软雅黑" panose="020B0503020204020204" pitchFamily="34" charset="-122"/>
            </a:endParaRPr>
          </a:p>
        </p:txBody>
      </p:sp>
      <p:sp>
        <p:nvSpPr>
          <p:cNvPr id="2052"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053"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054" name="Rectangle 9"/>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2050" name="Object 8"/>
          <p:cNvGraphicFramePr/>
          <p:nvPr/>
        </p:nvGraphicFramePr>
        <p:xfrm>
          <a:off x="285750" y="714375"/>
          <a:ext cx="6643688" cy="5438775"/>
        </p:xfrm>
        <a:graphic>
          <a:graphicData uri="http://schemas.openxmlformats.org/presentationml/2006/ole">
            <mc:AlternateContent xmlns:mc="http://schemas.openxmlformats.org/markup-compatibility/2006">
              <mc:Choice xmlns:v="urn:schemas-microsoft-com:vml" Requires="v">
                <p:oleObj spid="_x0000_s3081" name="" r:id="rId1" imgW="5461000" imgH="4851400" progId="Visio.Drawing.11">
                  <p:embed/>
                </p:oleObj>
              </mc:Choice>
              <mc:Fallback>
                <p:oleObj name="" r:id="rId1" imgW="5461000" imgH="4851400" progId="Visio.Drawing.11">
                  <p:embed/>
                  <p:pic>
                    <p:nvPicPr>
                      <p:cNvPr id="0" name="图片 3080"/>
                      <p:cNvPicPr/>
                      <p:nvPr/>
                    </p:nvPicPr>
                    <p:blipFill>
                      <a:blip r:embed="rId2"/>
                      <a:stretch>
                        <a:fillRect/>
                      </a:stretch>
                    </p:blipFill>
                    <p:spPr>
                      <a:xfrm>
                        <a:off x="285750" y="714375"/>
                        <a:ext cx="6643688" cy="5438775"/>
                      </a:xfrm>
                      <a:prstGeom prst="rect">
                        <a:avLst/>
                      </a:prstGeom>
                      <a:noFill/>
                      <a:ln w="38100">
                        <a:noFill/>
                        <a:miter/>
                      </a:ln>
                    </p:spPr>
                  </p:pic>
                </p:oleObj>
              </mc:Fallback>
            </mc:AlternateContent>
          </a:graphicData>
        </a:graphic>
      </p:graphicFrame>
      <p:sp>
        <p:nvSpPr>
          <p:cNvPr id="7" name="椭圆 6"/>
          <p:cNvSpPr/>
          <p:nvPr/>
        </p:nvSpPr>
        <p:spPr>
          <a:xfrm>
            <a:off x="6786563" y="1143000"/>
            <a:ext cx="2143125" cy="4929188"/>
          </a:xfrm>
          <a:prstGeom prst="ellipse">
            <a:avLst/>
          </a:prstGeom>
          <a:solidFill>
            <a:srgbClr val="1D41D5">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业务系统运行于硬件系统上，包含数据服务、应用服务、</a:t>
            </a:r>
            <a:r>
              <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WEB</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服务。</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5" name="TextBox 4"/>
          <p:cNvSpPr txBox="1"/>
          <p:nvPr/>
        </p:nvSpPr>
        <p:spPr>
          <a:xfrm>
            <a:off x="0" y="0"/>
            <a:ext cx="6215063" cy="769938"/>
          </a:xfrm>
          <a:prstGeom prst="rect">
            <a:avLst/>
          </a:prstGeom>
          <a:noFill/>
          <a:ln w="9525">
            <a:noFill/>
          </a:ln>
        </p:spPr>
        <p:txBody>
          <a:bodyPr>
            <a:spAutoFit/>
          </a:bodyPr>
          <a:p>
            <a:r>
              <a:rPr lang="zh-CN" altLang="en-US" sz="4400" dirty="0">
                <a:latin typeface="隶书" panose="02010509060101010101" pitchFamily="49" charset="-122"/>
                <a:ea typeface="隶书" panose="02010509060101010101" pitchFamily="49" charset="-122"/>
              </a:rPr>
              <a:t>建设方案</a:t>
            </a:r>
            <a:r>
              <a:rPr lang="en-US" altLang="zh-CN" sz="44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网络结构</a:t>
            </a:r>
            <a:endParaRPr lang="zh-CN" altLang="en-US" sz="2800" dirty="0">
              <a:latin typeface="微软雅黑" panose="020B0503020204020204" pitchFamily="34" charset="-122"/>
              <a:ea typeface="微软雅黑" panose="020B0503020204020204" pitchFamily="34" charset="-122"/>
            </a:endParaRPr>
          </a:p>
        </p:txBody>
      </p:sp>
      <p:sp>
        <p:nvSpPr>
          <p:cNvPr id="3076"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3077"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3078" name="Rectangle 2"/>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3074" name="Object 1"/>
          <p:cNvGraphicFramePr/>
          <p:nvPr/>
        </p:nvGraphicFramePr>
        <p:xfrm>
          <a:off x="214313" y="714375"/>
          <a:ext cx="7666037" cy="5286375"/>
        </p:xfrm>
        <a:graphic>
          <a:graphicData uri="http://schemas.openxmlformats.org/presentationml/2006/ole">
            <mc:AlternateContent xmlns:mc="http://schemas.openxmlformats.org/markup-compatibility/2006">
              <mc:Choice xmlns:v="urn:schemas-microsoft-com:vml" Requires="v">
                <p:oleObj spid="_x0000_s2" name="" r:id="rId1" imgW="14147800" imgH="9753600" progId="Visio.Drawing.11">
                  <p:embed/>
                </p:oleObj>
              </mc:Choice>
              <mc:Fallback>
                <p:oleObj name="" r:id="rId1" imgW="14147800" imgH="9753600" progId="Visio.Drawing.11">
                  <p:embed/>
                  <p:pic>
                    <p:nvPicPr>
                      <p:cNvPr id="0" name="图片 1"/>
                      <p:cNvPicPr/>
                      <p:nvPr/>
                    </p:nvPicPr>
                    <p:blipFill>
                      <a:blip r:embed="rId2"/>
                      <a:stretch>
                        <a:fillRect/>
                      </a:stretch>
                    </p:blipFill>
                    <p:spPr>
                      <a:xfrm>
                        <a:off x="214313" y="714375"/>
                        <a:ext cx="7666037" cy="5286375"/>
                      </a:xfrm>
                      <a:prstGeom prst="rect">
                        <a:avLst/>
                      </a:prstGeom>
                      <a:noFill/>
                      <a:ln w="38100">
                        <a:noFill/>
                        <a:miter/>
                      </a:ln>
                    </p:spPr>
                  </p:pic>
                </p:oleObj>
              </mc:Fallback>
            </mc:AlternateContent>
          </a:graphicData>
        </a:graphic>
      </p:graphicFrame>
      <p:sp>
        <p:nvSpPr>
          <p:cNvPr id="3079" name="TextBox 6"/>
          <p:cNvSpPr txBox="1"/>
          <p:nvPr/>
        </p:nvSpPr>
        <p:spPr>
          <a:xfrm>
            <a:off x="5000625" y="4929188"/>
            <a:ext cx="3714750" cy="923925"/>
          </a:xfrm>
          <a:prstGeom prst="rect">
            <a:avLst/>
          </a:prstGeom>
          <a:solidFill>
            <a:srgbClr val="1D41D5">
              <a:alpha val="60000"/>
            </a:srgbClr>
          </a:solidFill>
          <a:ln w="9525">
            <a:noFill/>
          </a:ln>
        </p:spPr>
        <p:txBody>
          <a:bodyPr>
            <a:spAutoFit/>
          </a:bodyPr>
          <a:p>
            <a:pPr>
              <a:lnSpc>
                <a:spcPct val="150000"/>
              </a:lnSpc>
            </a:pPr>
            <a:r>
              <a:rPr lang="en-US" altLang="zh-CN" dirty="0">
                <a:latin typeface="微软雅黑" panose="020B0503020204020204" pitchFamily="34" charset="-122"/>
                <a:ea typeface="微软雅黑" panose="020B0503020204020204" pitchFamily="34" charset="-122"/>
              </a:rPr>
              <a:t>RFID</a:t>
            </a:r>
            <a:r>
              <a:rPr lang="zh-CN" altLang="en-US" dirty="0">
                <a:latin typeface="微软雅黑" panose="020B0503020204020204" pitchFamily="34" charset="-122"/>
                <a:ea typeface="微软雅黑" panose="020B0503020204020204" pitchFamily="34" charset="-122"/>
              </a:rPr>
              <a:t>网络与办公网采用直连方式，满足系统使用及数据交互需求。</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9"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建设方案</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激励器安装</a:t>
            </a:r>
            <a:endParaRPr lang="zh-CN" altLang="en-US" sz="2800" dirty="0">
              <a:latin typeface="微软雅黑" panose="020B0503020204020204" pitchFamily="34" charset="-122"/>
              <a:ea typeface="微软雅黑" panose="020B0503020204020204" pitchFamily="34" charset="-122"/>
            </a:endParaRPr>
          </a:p>
        </p:txBody>
      </p:sp>
      <p:sp>
        <p:nvSpPr>
          <p:cNvPr id="4100"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4101"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4102" name="Rectangle 2"/>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4103" name="Rectangle 4"/>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4098" name="Object 3"/>
          <p:cNvGraphicFramePr/>
          <p:nvPr/>
        </p:nvGraphicFramePr>
        <p:xfrm>
          <a:off x="3967163" y="1071563"/>
          <a:ext cx="4819650" cy="4791075"/>
        </p:xfrm>
        <a:graphic>
          <a:graphicData uri="http://schemas.openxmlformats.org/presentationml/2006/ole">
            <mc:AlternateContent xmlns:mc="http://schemas.openxmlformats.org/markup-compatibility/2006">
              <mc:Choice xmlns:v="urn:schemas-microsoft-com:vml" Requires="v">
                <p:oleObj spid="_x0000_s3076" name="" r:id="rId1" imgW="9702800" imgH="9652000" progId="Visio.Drawing.11">
                  <p:embed/>
                </p:oleObj>
              </mc:Choice>
              <mc:Fallback>
                <p:oleObj name="" r:id="rId1" imgW="9702800" imgH="9652000" progId="Visio.Drawing.11">
                  <p:embed/>
                  <p:pic>
                    <p:nvPicPr>
                      <p:cNvPr id="0" name="图片 3075"/>
                      <p:cNvPicPr/>
                      <p:nvPr/>
                    </p:nvPicPr>
                    <p:blipFill>
                      <a:blip r:embed="rId2"/>
                      <a:stretch>
                        <a:fillRect/>
                      </a:stretch>
                    </p:blipFill>
                    <p:spPr>
                      <a:xfrm>
                        <a:off x="3967163" y="1071563"/>
                        <a:ext cx="4819650" cy="4791075"/>
                      </a:xfrm>
                      <a:prstGeom prst="rect">
                        <a:avLst/>
                      </a:prstGeom>
                      <a:noFill/>
                      <a:ln w="38100">
                        <a:noFill/>
                        <a:miter/>
                      </a:ln>
                    </p:spPr>
                  </p:pic>
                </p:oleObj>
              </mc:Fallback>
            </mc:AlternateContent>
          </a:graphicData>
        </a:graphic>
      </p:graphicFrame>
      <p:sp>
        <p:nvSpPr>
          <p:cNvPr id="4104" name="矩形 8"/>
          <p:cNvSpPr/>
          <p:nvPr/>
        </p:nvSpPr>
        <p:spPr>
          <a:xfrm>
            <a:off x="285750" y="1195388"/>
            <a:ext cx="3500438" cy="4440237"/>
          </a:xfrm>
          <a:prstGeom prst="rect">
            <a:avLst/>
          </a:prstGeom>
          <a:solidFill>
            <a:srgbClr val="1D41D5">
              <a:alpha val="60000"/>
            </a:srgbClr>
          </a:solidFill>
          <a:ln w="9525">
            <a:noFill/>
          </a:ln>
        </p:spPr>
        <p:txBody>
          <a:bodyPr>
            <a:spAutoFit/>
          </a:bodyPr>
          <a:p>
            <a:pPr>
              <a:lnSpc>
                <a:spcPct val="200000"/>
              </a:lnSpc>
            </a:pPr>
            <a:r>
              <a:rPr lang="zh-CN" altLang="en-US" dirty="0">
                <a:latin typeface="微软雅黑" panose="020B0503020204020204" pitchFamily="34" charset="-122"/>
                <a:ea typeface="微软雅黑" panose="020B0503020204020204" pitchFamily="34" charset="-122"/>
              </a:rPr>
              <a:t>激励器用于激活有源标签，激励器发射</a:t>
            </a:r>
            <a:r>
              <a:rPr lang="en-US" altLang="zh-CN" dirty="0">
                <a:latin typeface="微软雅黑" panose="020B0503020204020204" pitchFamily="34" charset="-122"/>
                <a:ea typeface="微软雅黑" panose="020B0503020204020204" pitchFamily="34" charset="-122"/>
              </a:rPr>
              <a:t>125KHz</a:t>
            </a:r>
            <a:r>
              <a:rPr lang="zh-CN" altLang="en-US" dirty="0">
                <a:latin typeface="微软雅黑" panose="020B0503020204020204" pitchFamily="34" charset="-122"/>
                <a:ea typeface="微软雅黑" panose="020B0503020204020204" pitchFamily="34" charset="-122"/>
              </a:rPr>
              <a:t>激励信号来激活处于休眠状态的有源标签。标签将携带有激励器信息的数据发送给有源</a:t>
            </a:r>
            <a:r>
              <a:rPr lang="en-US" altLang="zh-CN" dirty="0">
                <a:latin typeface="微软雅黑" panose="020B0503020204020204" pitchFamily="34" charset="-122"/>
                <a:ea typeface="微软雅黑" panose="020B0503020204020204" pitchFamily="34" charset="-122"/>
              </a:rPr>
              <a:t>RFID</a:t>
            </a:r>
            <a:r>
              <a:rPr lang="zh-CN" altLang="en-US" dirty="0">
                <a:latin typeface="微软雅黑" panose="020B0503020204020204" pitchFamily="34" charset="-122"/>
                <a:ea typeface="微软雅黑" panose="020B0503020204020204" pitchFamily="34" charset="-122"/>
              </a:rPr>
              <a:t>读写器，系统接收到读写器传回的信息，进行识别、判断。可实现位置、出入方向的判别。该系统实现精度为</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米。</a:t>
            </a:r>
            <a:endParaRPr lang="zh-CN" altLang="en-US"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3" name="TextBox 4"/>
          <p:cNvSpPr txBox="1">
            <a:spLocks noChangeArrowheads="1"/>
          </p:cNvSpPr>
          <p:nvPr/>
        </p:nvSpPr>
        <p:spPr bwMode="auto">
          <a:xfrm>
            <a:off x="357188" y="1214438"/>
            <a:ext cx="4857750" cy="769938"/>
          </a:xfrm>
          <a:prstGeom prst="rect">
            <a:avLst/>
          </a:prstGeom>
          <a:solidFill>
            <a:srgbClr val="0099FF"/>
          </a:solidFill>
          <a:ln w="9525">
            <a:noFill/>
            <a:miter lim="800000"/>
          </a:ln>
        </p:spPr>
        <p:txBody>
          <a:bodyPr>
            <a:spAutoFit/>
          </a:bodyPr>
          <a:lstStyle/>
          <a:p>
            <a:pPr marR="0" algn="ctr" defTabSz="914400">
              <a:buClrTx/>
              <a:buSzTx/>
              <a:buFontTx/>
              <a:buNone/>
              <a:defRPr/>
            </a:pPr>
            <a:r>
              <a:rPr kumimoji="0" lang="zh-CN" altLang="en-US" sz="4400" kern="1200" cap="none" spc="0" normalizeH="0" baseline="0" noProof="0" dirty="0">
                <a:latin typeface="微软雅黑" panose="020B0503020204020204" pitchFamily="34" charset="-122"/>
                <a:ea typeface="微软雅黑" panose="020B0503020204020204" pitchFamily="34" charset="-122"/>
                <a:cs typeface="+mn-cs"/>
              </a:rPr>
              <a:t>目录</a:t>
            </a:r>
            <a:r>
              <a:rPr kumimoji="0" lang="en-US" altLang="zh-CN" sz="4400" kern="1200" cap="none" spc="0" normalizeH="0" baseline="0" noProof="0" dirty="0">
                <a:latin typeface="微软雅黑" panose="020B0503020204020204" pitchFamily="34" charset="-122"/>
                <a:ea typeface="微软雅黑" panose="020B0503020204020204" pitchFamily="34" charset="-122"/>
                <a:cs typeface="+mn-cs"/>
              </a:rPr>
              <a:t>-</a:t>
            </a:r>
            <a:r>
              <a:rPr kumimoji="0" lang="en-US" altLang="en-US" sz="4400" kern="1200" cap="none" spc="0" normalizeH="0" baseline="0" noProof="0" dirty="0">
                <a:solidFill>
                  <a:schemeClr val="bg1"/>
                </a:solidFill>
                <a:effectLst>
                  <a:outerShdw blurRad="38100" dist="38100" dir="2700000" algn="tl">
                    <a:srgbClr val="C0C0C0"/>
                  </a:outerShdw>
                </a:effectLst>
                <a:latin typeface="Arial" panose="020B0604020202020204" pitchFamily="34" charset="0"/>
                <a:ea typeface="微软雅黑" panose="020B0503020204020204" pitchFamily="34" charset="-122"/>
                <a:cs typeface="+mn-cs"/>
              </a:rPr>
              <a:t>Contents</a:t>
            </a:r>
            <a:endParaRPr kumimoji="0" lang="zh-CN" altLang="en-US" sz="4400" kern="1200" cap="none" spc="0" normalizeH="0" baseline="0" noProof="0" dirty="0">
              <a:solidFill>
                <a:schemeClr val="bg1"/>
              </a:solidFill>
              <a:effectLst>
                <a:outerShdw blurRad="38100" dist="38100" dir="2700000" algn="tl">
                  <a:srgbClr val="C0C0C0"/>
                </a:outerShdw>
              </a:effectLst>
              <a:latin typeface="Arial" panose="020B0604020202020204" pitchFamily="34" charset="0"/>
              <a:ea typeface="微软雅黑" panose="020B0503020204020204" pitchFamily="34" charset="-122"/>
              <a:cs typeface="+mn-cs"/>
            </a:endParaRPr>
          </a:p>
        </p:txBody>
      </p:sp>
      <p:sp>
        <p:nvSpPr>
          <p:cNvPr id="23555"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3556"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3557" name="Rectangle 2"/>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9" name="图示 8"/>
          <p:cNvGraphicFramePr/>
          <p:nvPr/>
        </p:nvGraphicFramePr>
        <p:xfrm>
          <a:off x="1357290" y="2357430"/>
          <a:ext cx="5143536" cy="350046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23560" name="图片 11" descr="计算机网络.jpg"/>
          <p:cNvPicPr>
            <a:picLocks noChangeAspect="1"/>
          </p:cNvPicPr>
          <p:nvPr/>
        </p:nvPicPr>
        <p:blipFill>
          <a:blip r:embed="rId6"/>
          <a:stretch>
            <a:fillRect/>
          </a:stretch>
        </p:blipFill>
        <p:spPr>
          <a:xfrm>
            <a:off x="6786563" y="1214438"/>
            <a:ext cx="2143125" cy="2143125"/>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软件建设</a:t>
            </a:r>
            <a:r>
              <a:rPr lang="en-US" altLang="zh-CN" sz="40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数据交互</a:t>
            </a:r>
            <a:endParaRPr lang="zh-CN" altLang="en-US" sz="2400" dirty="0">
              <a:latin typeface="微软雅黑" panose="020B0503020204020204" pitchFamily="34" charset="-122"/>
              <a:ea typeface="微软雅黑" panose="020B0503020204020204" pitchFamily="34" charset="-122"/>
            </a:endParaRPr>
          </a:p>
        </p:txBody>
      </p:sp>
      <p:sp>
        <p:nvSpPr>
          <p:cNvPr id="24579"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4580"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4581" name="矩形 4"/>
          <p:cNvSpPr/>
          <p:nvPr/>
        </p:nvSpPr>
        <p:spPr>
          <a:xfrm>
            <a:off x="500063" y="1068388"/>
            <a:ext cx="7929562" cy="955675"/>
          </a:xfrm>
          <a:prstGeom prst="rect">
            <a:avLst/>
          </a:prstGeom>
          <a:noFill/>
          <a:ln w="9525">
            <a:noFill/>
          </a:ln>
        </p:spPr>
        <p:txBody>
          <a:bodyPr>
            <a:spAutoFit/>
          </a:bodyPr>
          <a:p>
            <a:pPr>
              <a:lnSpc>
                <a:spcPct val="150000"/>
              </a:lnSpc>
            </a:pPr>
            <a:r>
              <a:rPr lang="zh-CN" altLang="en-US" sz="2000" b="1" dirty="0">
                <a:latin typeface="Arial" panose="020B0604020202020204" pitchFamily="34" charset="0"/>
                <a:ea typeface="微软雅黑" panose="020B0503020204020204" pitchFamily="34" charset="-122"/>
              </a:rPr>
              <a:t>软件环境：</a:t>
            </a:r>
            <a:r>
              <a:rPr lang="zh-CN" altLang="en-US" sz="2000" dirty="0">
                <a:latin typeface="Arial" panose="020B0604020202020204" pitchFamily="34" charset="0"/>
                <a:ea typeface="微软雅黑" panose="020B0503020204020204" pitchFamily="34" charset="-122"/>
              </a:rPr>
              <a:t>本方案中选用</a:t>
            </a:r>
            <a:r>
              <a:rPr lang="en-US" altLang="zh-CN" sz="2000" dirty="0">
                <a:latin typeface="Arial" panose="020B0604020202020204" pitchFamily="34" charset="0"/>
                <a:ea typeface="微软雅黑" panose="020B0503020204020204" pitchFamily="34" charset="-122"/>
              </a:rPr>
              <a:t>SQL Server 2008</a:t>
            </a:r>
            <a:r>
              <a:rPr lang="zh-CN" altLang="en-US" sz="2000" dirty="0">
                <a:latin typeface="Arial" panose="020B0604020202020204" pitchFamily="34" charset="0"/>
                <a:ea typeface="微软雅黑" panose="020B0503020204020204" pitchFamily="34" charset="-122"/>
              </a:rPr>
              <a:t>作为数据库，开发语言为选择</a:t>
            </a:r>
            <a:r>
              <a:rPr lang="en-US" altLang="zh-CN" sz="2000" dirty="0">
                <a:latin typeface="Arial" panose="020B0604020202020204" pitchFamily="34" charset="0"/>
                <a:ea typeface="微软雅黑" panose="020B0503020204020204" pitchFamily="34" charset="-122"/>
              </a:rPr>
              <a:t>C#</a:t>
            </a:r>
            <a:r>
              <a:rPr lang="zh-CN" altLang="en-US" sz="2000" dirty="0">
                <a:latin typeface="Arial" panose="020B0604020202020204" pitchFamily="34" charset="0"/>
                <a:ea typeface="微软雅黑" panose="020B0503020204020204" pitchFamily="34" charset="-122"/>
              </a:rPr>
              <a:t>。</a:t>
            </a:r>
            <a:endParaRPr lang="zh-CN" altLang="en-US" sz="2000" dirty="0">
              <a:latin typeface="Arial" panose="020B0604020202020204" pitchFamily="34" charset="0"/>
              <a:ea typeface="微软雅黑" panose="020B0503020204020204" pitchFamily="34" charset="-122"/>
            </a:endParaRPr>
          </a:p>
        </p:txBody>
      </p:sp>
      <p:sp>
        <p:nvSpPr>
          <p:cNvPr id="7" name="横卷形 6"/>
          <p:cNvSpPr/>
          <p:nvPr/>
        </p:nvSpPr>
        <p:spPr>
          <a:xfrm>
            <a:off x="428625" y="1571625"/>
            <a:ext cx="8358188" cy="4429125"/>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数据交互方案说明：</a:t>
            </a:r>
            <a:endParaRPr kumimoji="0" lang="en-US" altLang="zh-CN"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       依据实际使用要求及开发需求，我方开发的</a:t>
            </a:r>
            <a:r>
              <a:rPr kumimoji="0" lang="en-US" sz="18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RFID</a:t>
            </a:r>
            <a:r>
              <a:rPr kumimoji="0" lang="zh-CN" altLang="en-US" sz="18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资产管理系统与八院原有的系统将采用直连方式进行数据连接、交互。</a:t>
            </a:r>
            <a:endParaRPr kumimoji="0" lang="zh-CN" altLang="en-US" sz="18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en-US" sz="18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此方案中，</a:t>
            </a:r>
            <a:r>
              <a:rPr kumimoji="0" lang="en-US" sz="18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RFID</a:t>
            </a:r>
            <a:r>
              <a:rPr kumimoji="0" lang="zh-CN" altLang="en-US" sz="18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通信网络与办公网络系统进行直接连接，数据交换以提供服务方式完成。在用户原有的资产管理软件中，修改涉及到深航院需要的数据时，第三方系统会自动提交修改的数据到深航院提供的服务中，自动保存变更的信息。</a:t>
            </a:r>
            <a:endParaRPr kumimoji="0" lang="zh-CN" altLang="en-US" sz="18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3"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软件建设</a:t>
            </a:r>
            <a:r>
              <a:rPr lang="en-US" altLang="zh-CN" sz="40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资产管理软件</a:t>
            </a:r>
            <a:endParaRPr lang="zh-CN" altLang="en-US" sz="2400" dirty="0">
              <a:latin typeface="微软雅黑" panose="020B0503020204020204" pitchFamily="34" charset="-122"/>
              <a:ea typeface="微软雅黑" panose="020B0503020204020204" pitchFamily="34" charset="-122"/>
            </a:endParaRPr>
          </a:p>
        </p:txBody>
      </p:sp>
      <p:sp>
        <p:nvSpPr>
          <p:cNvPr id="5124"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5125"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5126" name="Rectangle 2"/>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5122" name="Object 1"/>
          <p:cNvGraphicFramePr/>
          <p:nvPr/>
        </p:nvGraphicFramePr>
        <p:xfrm>
          <a:off x="285750" y="785813"/>
          <a:ext cx="4829175" cy="5386387"/>
        </p:xfrm>
        <a:graphic>
          <a:graphicData uri="http://schemas.openxmlformats.org/presentationml/2006/ole">
            <mc:AlternateContent xmlns:mc="http://schemas.openxmlformats.org/markup-compatibility/2006">
              <mc:Choice xmlns:v="urn:schemas-microsoft-com:vml" Requires="v">
                <p:oleObj spid="_x0000_s3078" name="" r:id="rId1" imgW="5689600" imgH="7035800" progId="Visio.Drawing.11">
                  <p:embed/>
                </p:oleObj>
              </mc:Choice>
              <mc:Fallback>
                <p:oleObj name="" r:id="rId1" imgW="5689600" imgH="7035800" progId="Visio.Drawing.11">
                  <p:embed/>
                  <p:pic>
                    <p:nvPicPr>
                      <p:cNvPr id="0" name="图片 3077"/>
                      <p:cNvPicPr/>
                      <p:nvPr/>
                    </p:nvPicPr>
                    <p:blipFill>
                      <a:blip r:embed="rId2"/>
                      <a:stretch>
                        <a:fillRect/>
                      </a:stretch>
                    </p:blipFill>
                    <p:spPr>
                      <a:xfrm>
                        <a:off x="285750" y="785813"/>
                        <a:ext cx="4829175" cy="5386387"/>
                      </a:xfrm>
                      <a:prstGeom prst="rect">
                        <a:avLst/>
                      </a:prstGeom>
                      <a:noFill/>
                      <a:ln w="38100">
                        <a:noFill/>
                        <a:miter/>
                      </a:ln>
                    </p:spPr>
                  </p:pic>
                </p:oleObj>
              </mc:Fallback>
            </mc:AlternateContent>
          </a:graphicData>
        </a:graphic>
      </p:graphicFrame>
      <p:sp>
        <p:nvSpPr>
          <p:cNvPr id="7" name="对角圆角矩形 6"/>
          <p:cNvSpPr/>
          <p:nvPr/>
        </p:nvSpPr>
        <p:spPr>
          <a:xfrm>
            <a:off x="5500688" y="928688"/>
            <a:ext cx="3214688" cy="5072063"/>
          </a:xfrm>
          <a:prstGeom prst="round2DiagRect">
            <a:avLst/>
          </a:prstGeom>
          <a:solidFill>
            <a:srgbClr val="1D41D5">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资产管理软件主要针对各类资产数据、记录进行管理。主要有数据同步、标签记录管理、资产数据管理以及盘点数据的分析、统计、管理等。</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7"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软件建设</a:t>
            </a:r>
            <a:r>
              <a:rPr lang="en-US" altLang="zh-CN" sz="40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读写器管理软件</a:t>
            </a:r>
            <a:endParaRPr lang="zh-CN" altLang="en-US" sz="2400" dirty="0">
              <a:latin typeface="微软雅黑" panose="020B0503020204020204" pitchFamily="34" charset="-122"/>
              <a:ea typeface="微软雅黑" panose="020B0503020204020204" pitchFamily="34" charset="-122"/>
            </a:endParaRPr>
          </a:p>
        </p:txBody>
      </p:sp>
      <p:sp>
        <p:nvSpPr>
          <p:cNvPr id="6148"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6149"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6150" name="Rectangle 2"/>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6146" name="Object 1"/>
          <p:cNvGraphicFramePr/>
          <p:nvPr/>
        </p:nvGraphicFramePr>
        <p:xfrm>
          <a:off x="285750" y="895350"/>
          <a:ext cx="5429250" cy="5105400"/>
        </p:xfrm>
        <a:graphic>
          <a:graphicData uri="http://schemas.openxmlformats.org/presentationml/2006/ole">
            <mc:AlternateContent xmlns:mc="http://schemas.openxmlformats.org/markup-compatibility/2006">
              <mc:Choice xmlns:v="urn:schemas-microsoft-com:vml" Requires="v">
                <p:oleObj spid="_x0000_s3079" name="" r:id="rId1" imgW="5689600" imgH="5638800" progId="Visio.Drawing.11">
                  <p:embed/>
                </p:oleObj>
              </mc:Choice>
              <mc:Fallback>
                <p:oleObj name="" r:id="rId1" imgW="5689600" imgH="5638800" progId="Visio.Drawing.11">
                  <p:embed/>
                  <p:pic>
                    <p:nvPicPr>
                      <p:cNvPr id="0" name="图片 3078"/>
                      <p:cNvPicPr/>
                      <p:nvPr/>
                    </p:nvPicPr>
                    <p:blipFill>
                      <a:blip r:embed="rId2"/>
                      <a:stretch>
                        <a:fillRect/>
                      </a:stretch>
                    </p:blipFill>
                    <p:spPr>
                      <a:xfrm>
                        <a:off x="285750" y="895350"/>
                        <a:ext cx="5429250" cy="5105400"/>
                      </a:xfrm>
                      <a:prstGeom prst="rect">
                        <a:avLst/>
                      </a:prstGeom>
                      <a:noFill/>
                      <a:ln w="38100">
                        <a:noFill/>
                        <a:miter/>
                      </a:ln>
                    </p:spPr>
                  </p:pic>
                </p:oleObj>
              </mc:Fallback>
            </mc:AlternateContent>
          </a:graphicData>
        </a:graphic>
      </p:graphicFrame>
      <p:sp>
        <p:nvSpPr>
          <p:cNvPr id="12" name="剪去同侧角的矩形 11"/>
          <p:cNvSpPr/>
          <p:nvPr/>
        </p:nvSpPr>
        <p:spPr>
          <a:xfrm>
            <a:off x="5786438" y="1143000"/>
            <a:ext cx="3000375" cy="4786313"/>
          </a:xfrm>
          <a:prstGeom prst="snip2SameRect">
            <a:avLst/>
          </a:prstGeom>
          <a:solidFill>
            <a:srgbClr val="1D41D5">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读写器管理软件主要针对硬件设备的维护操作。主要有读写器维护（设置</a:t>
            </a:r>
            <a:r>
              <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IP</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、天线号、禁用、启用等）、标签初始化、标签绑定以及标签工作模式设定等操作 。同时在进行盘点作业的时候，可通过软件将盘点单直接导入手持机。</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1"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软件建设</a:t>
            </a:r>
            <a:r>
              <a:rPr lang="en-US" altLang="zh-CN" sz="40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手持机管理软件</a:t>
            </a:r>
            <a:endParaRPr lang="zh-CN" altLang="en-US" sz="2400" dirty="0">
              <a:latin typeface="微软雅黑" panose="020B0503020204020204" pitchFamily="34" charset="-122"/>
              <a:ea typeface="微软雅黑" panose="020B0503020204020204" pitchFamily="34" charset="-122"/>
            </a:endParaRPr>
          </a:p>
        </p:txBody>
      </p:sp>
      <p:sp>
        <p:nvSpPr>
          <p:cNvPr id="7172"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7173"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7174" name="Rectangle 2"/>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7170" name="Object 1"/>
          <p:cNvGraphicFramePr/>
          <p:nvPr/>
        </p:nvGraphicFramePr>
        <p:xfrm>
          <a:off x="4286250" y="1714500"/>
          <a:ext cx="4438650" cy="3686175"/>
        </p:xfrm>
        <a:graphic>
          <a:graphicData uri="http://schemas.openxmlformats.org/presentationml/2006/ole">
            <mc:AlternateContent xmlns:mc="http://schemas.openxmlformats.org/markup-compatibility/2006">
              <mc:Choice xmlns:v="urn:schemas-microsoft-com:vml" Requires="v">
                <p:oleObj spid="_x0000_s3083" name="" r:id="rId1" imgW="4025900" imgH="3479800" progId="Visio.Drawing.11">
                  <p:embed/>
                </p:oleObj>
              </mc:Choice>
              <mc:Fallback>
                <p:oleObj name="" r:id="rId1" imgW="4025900" imgH="3479800" progId="Visio.Drawing.11">
                  <p:embed/>
                  <p:pic>
                    <p:nvPicPr>
                      <p:cNvPr id="0" name="图片 3082"/>
                      <p:cNvPicPr/>
                      <p:nvPr/>
                    </p:nvPicPr>
                    <p:blipFill>
                      <a:blip r:embed="rId2"/>
                      <a:stretch>
                        <a:fillRect/>
                      </a:stretch>
                    </p:blipFill>
                    <p:spPr>
                      <a:xfrm>
                        <a:off x="4286250" y="1714500"/>
                        <a:ext cx="4438650" cy="3686175"/>
                      </a:xfrm>
                      <a:prstGeom prst="rect">
                        <a:avLst/>
                      </a:prstGeom>
                      <a:noFill/>
                      <a:ln w="38100">
                        <a:noFill/>
                        <a:miter/>
                      </a:ln>
                    </p:spPr>
                  </p:pic>
                </p:oleObj>
              </mc:Fallback>
            </mc:AlternateContent>
          </a:graphicData>
        </a:graphic>
      </p:graphicFrame>
      <p:sp>
        <p:nvSpPr>
          <p:cNvPr id="7" name="六边形 6"/>
          <p:cNvSpPr/>
          <p:nvPr/>
        </p:nvSpPr>
        <p:spPr>
          <a:xfrm>
            <a:off x="571500" y="1428750"/>
            <a:ext cx="3643313" cy="4357688"/>
          </a:xfrm>
          <a:prstGeom prst="hexagon">
            <a:avLst/>
          </a:prstGeom>
          <a:solidFill>
            <a:srgbClr val="1D41D5">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手持机管理软件针对手持机操作开发，运行于手持机系统上。用于手持机的功能设定、标签数据读取、写入等操作。</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5"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业务流程</a:t>
            </a:r>
            <a:r>
              <a:rPr lang="en-US" altLang="zh-CN" sz="40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数据同步流程</a:t>
            </a:r>
            <a:endParaRPr lang="zh-CN" altLang="en-US" sz="2400" dirty="0">
              <a:latin typeface="微软雅黑" panose="020B0503020204020204" pitchFamily="34" charset="-122"/>
              <a:ea typeface="微软雅黑" panose="020B0503020204020204" pitchFamily="34" charset="-122"/>
            </a:endParaRPr>
          </a:p>
        </p:txBody>
      </p:sp>
      <p:sp>
        <p:nvSpPr>
          <p:cNvPr id="8196"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8197"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8198" name="Rectangle 6"/>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8194" name="Object 5"/>
          <p:cNvGraphicFramePr/>
          <p:nvPr/>
        </p:nvGraphicFramePr>
        <p:xfrm>
          <a:off x="3595688" y="857250"/>
          <a:ext cx="5262562" cy="5143500"/>
        </p:xfrm>
        <a:graphic>
          <a:graphicData uri="http://schemas.openxmlformats.org/presentationml/2006/ole">
            <mc:AlternateContent xmlns:mc="http://schemas.openxmlformats.org/markup-compatibility/2006">
              <mc:Choice xmlns:v="urn:schemas-microsoft-com:vml" Requires="v">
                <p:oleObj spid="_x0000_s3084" name="" r:id="rId1" imgW="5600700" imgH="5473700" progId="Visio.Drawing.11">
                  <p:embed/>
                </p:oleObj>
              </mc:Choice>
              <mc:Fallback>
                <p:oleObj name="" r:id="rId1" imgW="5600700" imgH="5473700" progId="Visio.Drawing.11">
                  <p:embed/>
                  <p:pic>
                    <p:nvPicPr>
                      <p:cNvPr id="0" name="图片 3083"/>
                      <p:cNvPicPr/>
                      <p:nvPr/>
                    </p:nvPicPr>
                    <p:blipFill>
                      <a:blip r:embed="rId2"/>
                      <a:stretch>
                        <a:fillRect/>
                      </a:stretch>
                    </p:blipFill>
                    <p:spPr>
                      <a:xfrm>
                        <a:off x="3595688" y="857250"/>
                        <a:ext cx="5262562" cy="5143500"/>
                      </a:xfrm>
                      <a:prstGeom prst="rect">
                        <a:avLst/>
                      </a:prstGeom>
                      <a:noFill/>
                      <a:ln w="38100">
                        <a:noFill/>
                        <a:miter/>
                      </a:ln>
                    </p:spPr>
                  </p:pic>
                </p:oleObj>
              </mc:Fallback>
            </mc:AlternateContent>
          </a:graphicData>
        </a:graphic>
      </p:graphicFrame>
      <p:sp>
        <p:nvSpPr>
          <p:cNvPr id="7" name="流程图: 延期 6"/>
          <p:cNvSpPr/>
          <p:nvPr/>
        </p:nvSpPr>
        <p:spPr>
          <a:xfrm>
            <a:off x="71438" y="928688"/>
            <a:ext cx="3500438" cy="5072063"/>
          </a:xfrm>
          <a:prstGeom prst="flowChartDelay">
            <a:avLst/>
          </a:prstGeom>
          <a:solidFill>
            <a:srgbClr val="1D41D5">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流程说明：</a:t>
            </a:r>
            <a:endPar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原资产管理软件在定义了需要交互的数据出现变更时，自动调用我方提供的服务，我方在接收到调用请求是做数据检查，同时根据调用的请求是新增还是更新，来完成不同的操作，在操作完成后返回操作结果给第三方资产软件软件，如果失败返回失败原因。</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9"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软件建设</a:t>
            </a:r>
            <a:r>
              <a:rPr lang="en-US" altLang="zh-CN" sz="40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标签使用流程</a:t>
            </a:r>
            <a:endParaRPr lang="zh-CN" altLang="en-US" sz="2400" dirty="0">
              <a:latin typeface="微软雅黑" panose="020B0503020204020204" pitchFamily="34" charset="-122"/>
              <a:ea typeface="微软雅黑" panose="020B0503020204020204" pitchFamily="34" charset="-122"/>
            </a:endParaRPr>
          </a:p>
        </p:txBody>
      </p:sp>
      <p:sp>
        <p:nvSpPr>
          <p:cNvPr id="9220"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9221"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9222" name="Rectangle 6"/>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9218" name="Object 5"/>
          <p:cNvGraphicFramePr/>
          <p:nvPr/>
        </p:nvGraphicFramePr>
        <p:xfrm>
          <a:off x="103188" y="1119188"/>
          <a:ext cx="7612062" cy="5095875"/>
        </p:xfrm>
        <a:graphic>
          <a:graphicData uri="http://schemas.openxmlformats.org/presentationml/2006/ole">
            <mc:AlternateContent xmlns:mc="http://schemas.openxmlformats.org/markup-compatibility/2006">
              <mc:Choice xmlns:v="urn:schemas-microsoft-com:vml" Requires="v">
                <p:oleObj spid="_x0000_s3082" name="" r:id="rId1" imgW="8166100" imgH="5473700" progId="Visio.Drawing.11">
                  <p:embed/>
                </p:oleObj>
              </mc:Choice>
              <mc:Fallback>
                <p:oleObj name="" r:id="rId1" imgW="8166100" imgH="5473700" progId="Visio.Drawing.11">
                  <p:embed/>
                  <p:pic>
                    <p:nvPicPr>
                      <p:cNvPr id="0" name="图片 3081"/>
                      <p:cNvPicPr/>
                      <p:nvPr/>
                    </p:nvPicPr>
                    <p:blipFill>
                      <a:blip r:embed="rId2"/>
                      <a:stretch>
                        <a:fillRect/>
                      </a:stretch>
                    </p:blipFill>
                    <p:spPr>
                      <a:xfrm>
                        <a:off x="103188" y="1119188"/>
                        <a:ext cx="7612062" cy="5095875"/>
                      </a:xfrm>
                      <a:prstGeom prst="rect">
                        <a:avLst/>
                      </a:prstGeom>
                      <a:noFill/>
                      <a:ln w="38100">
                        <a:noFill/>
                        <a:miter/>
                      </a:ln>
                    </p:spPr>
                  </p:pic>
                </p:oleObj>
              </mc:Fallback>
            </mc:AlternateContent>
          </a:graphicData>
        </a:graphic>
      </p:graphicFrame>
      <p:sp>
        <p:nvSpPr>
          <p:cNvPr id="7" name="矩形 6"/>
          <p:cNvSpPr/>
          <p:nvPr/>
        </p:nvSpPr>
        <p:spPr>
          <a:xfrm>
            <a:off x="5357813" y="1285875"/>
            <a:ext cx="3786188" cy="1714500"/>
          </a:xfrm>
          <a:prstGeom prst="rect">
            <a:avLst/>
          </a:prstGeom>
          <a:solidFill>
            <a:srgbClr val="1D41D5">
              <a:alpha val="6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l"/>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用户通过我方开发的标签初始化功能。</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l"/>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通过软件的标签绑定功能将初始化完成的后的标签与资产进行绑定。</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5357813" y="4071938"/>
            <a:ext cx="3786188" cy="2214563"/>
          </a:xfrm>
          <a:prstGeom prst="rect">
            <a:avLst/>
          </a:prstGeom>
          <a:solidFill>
            <a:srgbClr val="1D41D5">
              <a:alpha val="6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l"/>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绑定后的标签可进行盘点、记录写入等操作。</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l"/>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报废或无效标签，通过软件撤销绑定后，重新绑定新标签即可。</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 name="同侧圆角矩形 9"/>
          <p:cNvSpPr/>
          <p:nvPr/>
        </p:nvSpPr>
        <p:spPr>
          <a:xfrm>
            <a:off x="5357813" y="714375"/>
            <a:ext cx="3786188" cy="571500"/>
          </a:xfrm>
          <a:prstGeom prst="round2Same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流程说明：</a:t>
            </a:r>
            <a:endPar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3"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软件建设</a:t>
            </a:r>
            <a:r>
              <a:rPr lang="en-US" altLang="zh-CN" sz="40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标签更换流程</a:t>
            </a:r>
            <a:endParaRPr lang="zh-CN" altLang="en-US" sz="2400" dirty="0">
              <a:latin typeface="微软雅黑" panose="020B0503020204020204" pitchFamily="34" charset="-122"/>
              <a:ea typeface="微软雅黑" panose="020B0503020204020204" pitchFamily="34" charset="-122"/>
            </a:endParaRPr>
          </a:p>
        </p:txBody>
      </p:sp>
      <p:sp>
        <p:nvSpPr>
          <p:cNvPr id="10244"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0245"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0246" name="Rectangle 6"/>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10242" name="Object 5"/>
          <p:cNvGraphicFramePr/>
          <p:nvPr/>
        </p:nvGraphicFramePr>
        <p:xfrm>
          <a:off x="5286375" y="1109663"/>
          <a:ext cx="3098800" cy="5033962"/>
        </p:xfrm>
        <a:graphic>
          <a:graphicData uri="http://schemas.openxmlformats.org/presentationml/2006/ole">
            <mc:AlternateContent xmlns:mc="http://schemas.openxmlformats.org/markup-compatibility/2006">
              <mc:Choice xmlns:v="urn:schemas-microsoft-com:vml" Requires="v">
                <p:oleObj spid="_x0000_s3085" name="" r:id="rId1" imgW="3733800" imgH="6057900" progId="Visio.Drawing.11">
                  <p:embed/>
                </p:oleObj>
              </mc:Choice>
              <mc:Fallback>
                <p:oleObj name="" r:id="rId1" imgW="3733800" imgH="6057900" progId="Visio.Drawing.11">
                  <p:embed/>
                  <p:pic>
                    <p:nvPicPr>
                      <p:cNvPr id="0" name="图片 3084"/>
                      <p:cNvPicPr/>
                      <p:nvPr/>
                    </p:nvPicPr>
                    <p:blipFill>
                      <a:blip r:embed="rId2"/>
                      <a:stretch>
                        <a:fillRect/>
                      </a:stretch>
                    </p:blipFill>
                    <p:spPr>
                      <a:xfrm>
                        <a:off x="5286375" y="1109663"/>
                        <a:ext cx="3098800" cy="5033962"/>
                      </a:xfrm>
                      <a:prstGeom prst="rect">
                        <a:avLst/>
                      </a:prstGeom>
                      <a:noFill/>
                      <a:ln w="38100">
                        <a:noFill/>
                        <a:miter/>
                      </a:ln>
                    </p:spPr>
                  </p:pic>
                </p:oleObj>
              </mc:Fallback>
            </mc:AlternateContent>
          </a:graphicData>
        </a:graphic>
      </p:graphicFrame>
      <p:sp>
        <p:nvSpPr>
          <p:cNvPr id="7" name="右箭头标注 6"/>
          <p:cNvSpPr/>
          <p:nvPr/>
        </p:nvSpPr>
        <p:spPr>
          <a:xfrm>
            <a:off x="500063" y="1071563"/>
            <a:ext cx="4572000" cy="5000625"/>
          </a:xfrm>
          <a:prstGeom prst="rightArrowCallout">
            <a:avLst>
              <a:gd name="adj1" fmla="val 8284"/>
              <a:gd name="adj2" fmla="val 25000"/>
              <a:gd name="adj3" fmla="val 25000"/>
              <a:gd name="adj4" fmla="val 64977"/>
            </a:avLst>
          </a:prstGeom>
          <a:solidFill>
            <a:srgbClr val="1D41D5">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mn-lt"/>
                <a:ea typeface="+mn-ea"/>
                <a:cs typeface="+mn-cs"/>
              </a:rPr>
              <a:t>流程说明：</a:t>
            </a:r>
            <a:endParaRPr kumimoji="0" lang="zh-CN" altLang="en-US" sz="2400" b="1"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用户找到需要更换标签的资产，同时通过手持机软件提供的更换标签功能中找到需要更换标签的资产，点击更换标签按钮，读取新的资产标签，然后撕毁原标签，并将新标签贴与资产标签与资产重新绑定，软件点击保存，完成资产标签更换操作。</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折角形 8"/>
          <p:cNvSpPr/>
          <p:nvPr/>
        </p:nvSpPr>
        <p:spPr>
          <a:xfrm>
            <a:off x="285750" y="1143000"/>
            <a:ext cx="4143375" cy="4786313"/>
          </a:xfrm>
          <a:prstGeom prst="foldedCorner">
            <a:avLst>
              <a:gd name="adj" fmla="val 2388"/>
            </a:avLst>
          </a:prstGeom>
          <a:solidFill>
            <a:srgbClr val="1D41D5">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ts val="2600"/>
              </a:lnSpc>
              <a:spcBef>
                <a:spcPct val="0"/>
              </a:spcBef>
              <a:spcAft>
                <a:spcPct val="0"/>
              </a:spcAft>
              <a:buClrTx/>
              <a:buSzTx/>
              <a:buFont typeface="Wingdings" panose="05000000000000000000" pitchFamily="2" charset="2"/>
              <a:buChar char="l"/>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系统提供可让用户自定义的资产列表，将需要盘点的资产放入盘点列表，通过系统内提供的手持机导入功能，将用户定义的盘点列表文件导入到手持机。</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ts val="2600"/>
              </a:lnSpc>
              <a:spcBef>
                <a:spcPct val="0"/>
              </a:spcBef>
              <a:spcAft>
                <a:spcPct val="0"/>
              </a:spcAft>
              <a:buClrTx/>
              <a:buSzTx/>
              <a:buFont typeface="Wingdings" panose="05000000000000000000" pitchFamily="2" charset="2"/>
              <a:buChar char="l"/>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用户选择手持机盘点功能，在需盘点的资产上依次做扫描，手持机可自动扫描资产标签，并自动与盘点列表做实时对比。</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ts val="2600"/>
              </a:lnSpc>
              <a:spcBef>
                <a:spcPct val="0"/>
              </a:spcBef>
              <a:spcAft>
                <a:spcPct val="0"/>
              </a:spcAft>
              <a:buClrTx/>
              <a:buSzTx/>
              <a:buFont typeface="Wingdings" panose="05000000000000000000" pitchFamily="2" charset="2"/>
              <a:buChar char="l"/>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在用户确认扫描完所有资产后，系统会自动计算盘点结果，提示给用户。</a:t>
            </a:r>
            <a:endParaRPr kumimoji="0" lang="en-US" altLang="zh-CN"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0" fontAlgn="base" latinLnBrk="0" hangingPunct="0">
              <a:lnSpc>
                <a:spcPts val="2600"/>
              </a:lnSpc>
              <a:spcBef>
                <a:spcPct val="0"/>
              </a:spcBef>
              <a:spcAft>
                <a:spcPct val="0"/>
              </a:spcAft>
              <a:buClrTx/>
              <a:buSzTx/>
              <a:buFont typeface="Wingdings" panose="05000000000000000000" pitchFamily="2" charset="2"/>
              <a:buChar char="l"/>
              <a:defRPr/>
            </a:pP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用户确认盘点结果后，将手持机连接计算机，点击手持机上的上传盘点结果按钮，完成资产盘点结果的上传操作。</a:t>
            </a:r>
            <a:r>
              <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 </a:t>
            </a: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1268" name="TextBox 4"/>
          <p:cNvSpPr txBox="1"/>
          <p:nvPr/>
        </p:nvSpPr>
        <p:spPr>
          <a:xfrm>
            <a:off x="0" y="0"/>
            <a:ext cx="6215063" cy="708025"/>
          </a:xfrm>
          <a:prstGeom prst="rect">
            <a:avLst/>
          </a:prstGeom>
          <a:noFill/>
          <a:ln w="9525">
            <a:noFill/>
          </a:ln>
        </p:spPr>
        <p:txBody>
          <a:bodyPr>
            <a:spAutoFit/>
          </a:bodyPr>
          <a:p>
            <a:r>
              <a:rPr lang="zh-CN" altLang="en-US" sz="4000" dirty="0">
                <a:latin typeface="隶书" panose="02010509060101010101" pitchFamily="49" charset="-122"/>
                <a:ea typeface="隶书" panose="02010509060101010101" pitchFamily="49" charset="-122"/>
              </a:rPr>
              <a:t>软件建设</a:t>
            </a:r>
            <a:r>
              <a:rPr lang="en-US" altLang="zh-CN" sz="4000" dirty="0">
                <a:latin typeface="隶书" panose="02010509060101010101" pitchFamily="49" charset="-122"/>
                <a:ea typeface="隶书" panose="02010509060101010101" pitchFamily="49" charset="-122"/>
              </a:rPr>
              <a:t>-</a:t>
            </a:r>
            <a:r>
              <a:rPr lang="zh-CN" altLang="en-US" sz="2800" dirty="0">
                <a:latin typeface="微软雅黑" panose="020B0503020204020204" pitchFamily="34" charset="-122"/>
                <a:ea typeface="微软雅黑" panose="020B0503020204020204" pitchFamily="34" charset="-122"/>
              </a:rPr>
              <a:t>盘点流程</a:t>
            </a:r>
            <a:endParaRPr lang="zh-CN" altLang="en-US" sz="2400" dirty="0">
              <a:latin typeface="微软雅黑" panose="020B0503020204020204" pitchFamily="34" charset="-122"/>
              <a:ea typeface="微软雅黑" panose="020B0503020204020204" pitchFamily="34" charset="-122"/>
            </a:endParaRPr>
          </a:p>
        </p:txBody>
      </p:sp>
      <p:sp>
        <p:nvSpPr>
          <p:cNvPr id="11269"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1270"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11271" name="Rectangle 6"/>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graphicFrame>
        <p:nvGraphicFramePr>
          <p:cNvPr id="11266" name="Object 5"/>
          <p:cNvGraphicFramePr/>
          <p:nvPr/>
        </p:nvGraphicFramePr>
        <p:xfrm>
          <a:off x="4541838" y="714375"/>
          <a:ext cx="4387850" cy="5429250"/>
        </p:xfrm>
        <a:graphic>
          <a:graphicData uri="http://schemas.openxmlformats.org/presentationml/2006/ole">
            <mc:AlternateContent xmlns:mc="http://schemas.openxmlformats.org/markup-compatibility/2006">
              <mc:Choice xmlns:v="urn:schemas-microsoft-com:vml" Requires="v">
                <p:oleObj spid="_x0000_s3086" name="" r:id="rId1" imgW="5816600" imgH="8547100" progId="Visio.Drawing.11">
                  <p:embed/>
                </p:oleObj>
              </mc:Choice>
              <mc:Fallback>
                <p:oleObj name="" r:id="rId1" imgW="5816600" imgH="8547100" progId="Visio.Drawing.11">
                  <p:embed/>
                  <p:pic>
                    <p:nvPicPr>
                      <p:cNvPr id="0" name="图片 3085"/>
                      <p:cNvPicPr/>
                      <p:nvPr/>
                    </p:nvPicPr>
                    <p:blipFill>
                      <a:blip r:embed="rId2"/>
                      <a:stretch>
                        <a:fillRect/>
                      </a:stretch>
                    </p:blipFill>
                    <p:spPr>
                      <a:xfrm>
                        <a:off x="4541838" y="714375"/>
                        <a:ext cx="4387850" cy="5429250"/>
                      </a:xfrm>
                      <a:prstGeom prst="rect">
                        <a:avLst/>
                      </a:prstGeom>
                      <a:noFill/>
                      <a:ln w="38100">
                        <a:noFill/>
                        <a:miter/>
                      </a:ln>
                    </p:spPr>
                  </p:pic>
                </p:oleObj>
              </mc:Fallback>
            </mc:AlternateContent>
          </a:graphicData>
        </a:graphic>
      </p:graphicFrame>
      <p:sp>
        <p:nvSpPr>
          <p:cNvPr id="10" name="矩形 9"/>
          <p:cNvSpPr/>
          <p:nvPr/>
        </p:nvSpPr>
        <p:spPr>
          <a:xfrm>
            <a:off x="285750" y="642938"/>
            <a:ext cx="4143375" cy="500063"/>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流程说明：</a:t>
            </a:r>
            <a:endParaRPr kumimoji="0" lang="zh-CN" altLang="en-US" sz="2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Rectangle 2"/>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5603" name="Rectangle 4"/>
          <p:cNvSpPr/>
          <p:nvPr/>
        </p:nvSpPr>
        <p:spPr>
          <a:xfrm>
            <a:off x="0" y="0"/>
            <a:ext cx="184150" cy="369888"/>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5604" name="Rectangle 6"/>
          <p:cNvSpPr/>
          <p:nvPr/>
        </p:nvSpPr>
        <p:spPr>
          <a:xfrm>
            <a:off x="0" y="0"/>
            <a:ext cx="9144000" cy="0"/>
          </a:xfrm>
          <a:prstGeom prst="rect">
            <a:avLst/>
          </a:prstGeom>
          <a:noFill/>
          <a:ln w="9525">
            <a:noFill/>
          </a:ln>
        </p:spPr>
        <p:txBody>
          <a:bodyPr wrap="none" anchor="ctr" anchorCtr="0">
            <a:spAutoFit/>
          </a:bodyPr>
          <a:p>
            <a:endParaRPr lang="zh-CN" altLang="en-US" dirty="0">
              <a:latin typeface="Arial" panose="020B0604020202020204" pitchFamily="34" charset="0"/>
              <a:ea typeface="微软雅黑" panose="020B0503020204020204" pitchFamily="34" charset="-122"/>
            </a:endParaRPr>
          </a:p>
        </p:txBody>
      </p:sp>
      <p:sp>
        <p:nvSpPr>
          <p:cNvPr id="25605" name="TextBox 10"/>
          <p:cNvSpPr txBox="1"/>
          <p:nvPr/>
        </p:nvSpPr>
        <p:spPr>
          <a:xfrm>
            <a:off x="2571750" y="2228850"/>
            <a:ext cx="4572000" cy="1200150"/>
          </a:xfrm>
          <a:prstGeom prst="rect">
            <a:avLst/>
          </a:prstGeom>
          <a:noFill/>
          <a:ln w="9525">
            <a:noFill/>
          </a:ln>
        </p:spPr>
        <p:txBody>
          <a:bodyPr>
            <a:spAutoFit/>
          </a:bodyPr>
          <a:p>
            <a:r>
              <a:rPr lang="zh-CN" altLang="en-US" sz="7200" b="1" dirty="0">
                <a:solidFill>
                  <a:srgbClr val="002060"/>
                </a:solidFill>
                <a:latin typeface="黑体" panose="02010609060101010101" pitchFamily="49" charset="-122"/>
                <a:ea typeface="黑体" panose="02010609060101010101" pitchFamily="49" charset="-122"/>
              </a:rPr>
              <a:t>谢  谢！</a:t>
            </a:r>
            <a:endParaRPr lang="zh-CN" altLang="en-US" sz="7200" b="1" dirty="0">
              <a:solidFill>
                <a:srgbClr val="002060"/>
              </a:solidFill>
              <a:latin typeface="黑体" panose="02010609060101010101" pitchFamily="49" charset="-122"/>
              <a:ea typeface="黑体" panose="02010609060101010101" pitchFamily="49" charset="-122"/>
            </a:endParaRPr>
          </a:p>
        </p:txBody>
      </p:sp>
    </p:spTree>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2545</Words>
  <Application>WPS 演示</Application>
  <PresentationFormat>全屏显示(4:3)</PresentationFormat>
  <Paragraphs>203</Paragraphs>
  <Slides>24</Slides>
  <Notes>4</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11</vt:i4>
      </vt:variant>
      <vt:variant>
        <vt:lpstr>幻灯片标题</vt:lpstr>
      </vt:variant>
      <vt:variant>
        <vt:i4>24</vt:i4>
      </vt:variant>
    </vt:vector>
  </HeadingPairs>
  <TitlesOfParts>
    <vt:vector size="50" baseType="lpstr">
      <vt:lpstr>Arial</vt:lpstr>
      <vt:lpstr>宋体</vt:lpstr>
      <vt:lpstr>Wingdings</vt:lpstr>
      <vt:lpstr>Calibri</vt:lpstr>
      <vt:lpstr>微软雅黑</vt:lpstr>
      <vt:lpstr>隶书</vt:lpstr>
      <vt:lpstr>楷体</vt:lpstr>
      <vt:lpstr>黑体</vt:lpstr>
      <vt:lpstr>Times New Roman</vt:lpstr>
      <vt:lpstr>Arial Unicode MS</vt:lpstr>
      <vt:lpstr>华文楷体</vt:lpstr>
      <vt:lpstr>微软雅黑 Light</vt:lpstr>
      <vt:lpstr>新宋体</vt:lpstr>
      <vt:lpstr>汉仪润圆-65简</vt:lpstr>
      <vt:lpstr>默认设计模板</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番茄花园</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番茄花园</dc:creator>
  <cp:lastModifiedBy>蔡成想</cp:lastModifiedBy>
  <cp:revision>171</cp:revision>
  <dcterms:created xsi:type="dcterms:W3CDTF">2010-04-22T08:09:22Z</dcterms:created>
  <dcterms:modified xsi:type="dcterms:W3CDTF">2025-03-10T22:50:29Z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B0D654135D5A4020902864D99DFE42AE_12</vt:lpwstr>
  </property>
  <property fmtid="{D5CDD505-2E9C-101B-9397-08002B2CF9AE}" pid="3" name="KSOProductBuildVer">
    <vt:lpwstr>2052-12.1.0.20305</vt:lpwstr>
  </property>
</Properties>
</file>