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88" r:id="rId26"/>
    <p:sldId id="279" r:id="rId27"/>
    <p:sldId id="280" r:id="rId28"/>
    <p:sldId id="281" r:id="rId29"/>
    <p:sldId id="282" r:id="rId30"/>
    <p:sldId id="283" r:id="rId31"/>
    <p:sldId id="284" r:id="rId32"/>
    <p:sldId id="287" r:id="rId33"/>
    <p:sldId id="286" r:id="rId34"/>
  </p:sldIdLst>
  <p:sldSz cx="9144000" cy="6858000" type="screen4x3"/>
  <p:notesSz cx="9144000" cy="6858000"/>
  <p:custDataLst>
    <p:tags r:id="rId3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962" userDrawn="1">
          <p15:clr>
            <a:srgbClr val="A4A3A4"/>
          </p15:clr>
        </p15:guide>
        <p15:guide id="2" pos="218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70" autoAdjust="0"/>
  </p:normalViewPr>
  <p:slideViewPr>
    <p:cSldViewPr showGuides="1">
      <p:cViewPr varScale="1">
        <p:scale>
          <a:sx n="77" d="100"/>
          <a:sy n="77" d="100"/>
        </p:scale>
        <p:origin x="1618" y="58"/>
      </p:cViewPr>
      <p:guideLst>
        <p:guide orient="horz" pos="2962"/>
        <p:guide pos="2188"/>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9" Type="http://schemas.openxmlformats.org/officeDocument/2006/relationships/tags" Target="tags/tag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notesMaster" Target="notesMasters/notesMaster1.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5283200" cy="25806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6905979" y="0"/>
            <a:ext cx="5283200" cy="25806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552950" y="642938"/>
            <a:ext cx="3086100" cy="1735931"/>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1219200" y="2475309"/>
            <a:ext cx="9753600" cy="2025253"/>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4885432"/>
            <a:ext cx="5283200" cy="25806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6905979" y="4885432"/>
            <a:ext cx="5283200" cy="25806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bg>
      <p:bgPr>
        <a:no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1151026" y="487121"/>
            <a:ext cx="6841947" cy="635000"/>
          </a:xfrm>
          <a:prstGeom prst="rect">
            <a:avLst/>
          </a:prstGeom>
        </p:spPr>
        <p:txBody>
          <a:bodyPr/>
          <a:lstStyle>
            <a:lvl1pPr>
              <a:defRPr b="0" i="0">
                <a:solidFill>
                  <a:schemeClr val="tx1"/>
                </a:solidFill>
              </a:defRPr>
            </a:lvl1pPr>
          </a:lstStyle>
          <a:p/>
        </p:txBody>
      </p:sp>
      <p:sp>
        <p:nvSpPr>
          <p:cNvPr id="3" name="Holder 3"/>
          <p:cNvSpPr>
            <a:spLocks noGrp="1"/>
          </p:cNvSpPr>
          <p:nvPr>
            <p:ph type="subTitle" idx="4"/>
          </p:nvPr>
        </p:nvSpPr>
        <p:spPr>
          <a:xfrm>
            <a:off x="1371600" y="3840480"/>
            <a:ext cx="6400800" cy="1714500"/>
          </a:xfrm>
          <a:prstGeom prst="rect">
            <a:avLst/>
          </a:prstGeom>
        </p:spPr>
        <p:txBody>
          <a:bodyPr/>
          <a:lstStyle>
            <a:lvl1pPr>
              <a:defRPr/>
            </a:lvl1pPr>
          </a:lstStyle>
          <a:p/>
        </p:txBody>
      </p:sp>
      <p:sp>
        <p:nvSpPr>
          <p:cNvPr id="4" name="Holder 4"/>
          <p:cNvSpPr>
            <a:spLocks noGrp="1"/>
          </p:cNvSpPr>
          <p:nvPr>
            <p:ph type="ftr" sz="quarter" idx="10"/>
          </p:nvPr>
        </p:nvSpPr>
        <p:spPr/>
        <p:txBody>
          <a:bodyPr/>
          <a:lstStyle>
            <a:lvl1pPr>
              <a:defRPr/>
            </a:lvl1pPr>
          </a:lstStyle>
          <a:p>
            <a:pPr>
              <a:defRPr/>
            </a:pPr>
          </a:p>
        </p:txBody>
      </p:sp>
      <p:sp>
        <p:nvSpPr>
          <p:cNvPr id="5" name="Holder 5"/>
          <p:cNvSpPr>
            <a:spLocks noGrp="1"/>
          </p:cNvSpPr>
          <p:nvPr>
            <p:ph type="dt" sz="half" idx="11"/>
          </p:nvPr>
        </p:nvSpPr>
        <p:spPr/>
        <p:txBody>
          <a:bodyPr/>
          <a:lstStyle>
            <a:lvl1pPr>
              <a:defRPr/>
            </a:lvl1pPr>
          </a:lstStyle>
          <a:p>
            <a:pPr>
              <a:defRPr/>
            </a:pPr>
            <a:fld id="{485AE0F2-22E6-475B-8A29-7A2ED0C716FE}" type="datetimeFigureOut">
              <a:rPr lang="en-US"/>
            </a:fld>
            <a:endParaRPr lang="en-US"/>
          </a:p>
        </p:txBody>
      </p:sp>
      <p:sp>
        <p:nvSpPr>
          <p:cNvPr id="6" name="Holder 6"/>
          <p:cNvSpPr>
            <a:spLocks noGrp="1"/>
          </p:cNvSpPr>
          <p:nvPr>
            <p:ph type="sldNum" sz="quarter" idx="12"/>
          </p:nvPr>
        </p:nvSpPr>
        <p:spPr/>
        <p:txBody>
          <a:bodyPr/>
          <a:lstStyle>
            <a:lvl1pPr>
              <a:defRPr/>
            </a:lvl1pPr>
          </a:lstStyle>
          <a:p>
            <a:fld id="{F578CE25-2C16-4D93-82AD-11AC4AD31814}" type="slidenum">
              <a:rPr lang="zh-CN" altLang="zh-CN"/>
            </a:fld>
            <a:endParaRPr lang="zh-CN"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6000" b="1" i="1">
                <a:solidFill>
                  <a:schemeClr val="bg1"/>
                </a:solidFill>
                <a:latin typeface="Arial" panose="020B0604020202020204"/>
                <a:cs typeface="Arial" panose="020B0604020202020204"/>
              </a:defRPr>
            </a:lvl1pPr>
          </a:lstStyle>
          <a:p/>
        </p:txBody>
      </p:sp>
      <p:sp>
        <p:nvSpPr>
          <p:cNvPr id="3" name="Holder 3"/>
          <p:cNvSpPr>
            <a:spLocks noGrp="1"/>
          </p:cNvSpPr>
          <p:nvPr>
            <p:ph type="body" idx="1"/>
          </p:nvPr>
        </p:nvSpPr>
        <p:spPr/>
        <p:txBody>
          <a:bodyPr/>
          <a:lstStyle>
            <a:lvl1pPr>
              <a:defRPr b="0" i="0">
                <a:solidFill>
                  <a:schemeClr val="tx1"/>
                </a:solidFill>
              </a:defRPr>
            </a:lvl1pPr>
          </a:lstStyle>
          <a:p/>
        </p:txBody>
      </p:sp>
      <p:sp>
        <p:nvSpPr>
          <p:cNvPr id="4" name="Holder 4"/>
          <p:cNvSpPr>
            <a:spLocks noGrp="1"/>
          </p:cNvSpPr>
          <p:nvPr>
            <p:ph type="ftr" sz="quarter" idx="10"/>
          </p:nvPr>
        </p:nvSpPr>
        <p:spPr/>
        <p:txBody>
          <a:bodyPr/>
          <a:lstStyle>
            <a:lvl1pPr>
              <a:defRPr/>
            </a:lvl1pPr>
          </a:lstStyle>
          <a:p>
            <a:pPr>
              <a:defRPr/>
            </a:pPr>
          </a:p>
        </p:txBody>
      </p:sp>
      <p:sp>
        <p:nvSpPr>
          <p:cNvPr id="5" name="Holder 5"/>
          <p:cNvSpPr>
            <a:spLocks noGrp="1"/>
          </p:cNvSpPr>
          <p:nvPr>
            <p:ph type="dt" sz="half" idx="11"/>
          </p:nvPr>
        </p:nvSpPr>
        <p:spPr/>
        <p:txBody>
          <a:bodyPr/>
          <a:lstStyle>
            <a:lvl1pPr>
              <a:defRPr/>
            </a:lvl1pPr>
          </a:lstStyle>
          <a:p>
            <a:pPr>
              <a:defRPr/>
            </a:pPr>
            <a:fld id="{DE0AC158-8D90-44EE-AF79-2B2D003B5F39}" type="datetimeFigureOut">
              <a:rPr lang="en-US"/>
            </a:fld>
            <a:endParaRPr lang="en-US"/>
          </a:p>
        </p:txBody>
      </p:sp>
      <p:sp>
        <p:nvSpPr>
          <p:cNvPr id="6" name="Holder 6"/>
          <p:cNvSpPr>
            <a:spLocks noGrp="1"/>
          </p:cNvSpPr>
          <p:nvPr>
            <p:ph type="sldNum" sz="quarter" idx="12"/>
          </p:nvPr>
        </p:nvSpPr>
        <p:spPr/>
        <p:txBody>
          <a:bodyPr/>
          <a:lstStyle>
            <a:lvl1pPr>
              <a:defRPr/>
            </a:lvl1pPr>
          </a:lstStyle>
          <a:p>
            <a:fld id="{58495ECF-BE29-43D8-B7B0-EAC235176968}" type="slidenum">
              <a:rPr lang="zh-CN" altLang="zh-CN"/>
            </a:fld>
            <a:endParaRPr lang="zh-CN"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6000" b="1" i="1">
                <a:solidFill>
                  <a:schemeClr val="bg1"/>
                </a:solidFill>
                <a:latin typeface="Arial" panose="020B0604020202020204"/>
                <a:cs typeface="Arial" panose="020B0604020202020204"/>
              </a:defRPr>
            </a:lvl1pPr>
          </a:lstStyle>
          <a:p/>
        </p:txBody>
      </p:sp>
      <p:sp>
        <p:nvSpPr>
          <p:cNvPr id="3" name="Holder 3"/>
          <p:cNvSpPr>
            <a:spLocks noGrp="1"/>
          </p:cNvSpPr>
          <p:nvPr>
            <p:ph sz="half" idx="2"/>
          </p:nvPr>
        </p:nvSpPr>
        <p:spPr>
          <a:xfrm>
            <a:off x="457200" y="1577340"/>
            <a:ext cx="3977640" cy="4526280"/>
          </a:xfrm>
          <a:prstGeom prst="rect">
            <a:avLst/>
          </a:prstGeom>
        </p:spPr>
        <p:txBody>
          <a:bodyPr/>
          <a:lstStyle>
            <a:lvl1pPr>
              <a:defRPr/>
            </a:lvl1pPr>
          </a:lstStyle>
          <a:p/>
        </p:txBody>
      </p:sp>
      <p:sp>
        <p:nvSpPr>
          <p:cNvPr id="4" name="Holder 4"/>
          <p:cNvSpPr>
            <a:spLocks noGrp="1"/>
          </p:cNvSpPr>
          <p:nvPr>
            <p:ph sz="half" idx="3"/>
          </p:nvPr>
        </p:nvSpPr>
        <p:spPr>
          <a:xfrm>
            <a:off x="4709160" y="1577340"/>
            <a:ext cx="3977640" cy="4526280"/>
          </a:xfrm>
          <a:prstGeom prst="rect">
            <a:avLst/>
          </a:prstGeom>
        </p:spPr>
        <p:txBody>
          <a:bodyPr/>
          <a:lstStyle>
            <a:lvl1pPr>
              <a:defRPr/>
            </a:lvl1pPr>
          </a:lstStyle>
          <a:p/>
        </p:txBody>
      </p:sp>
      <p:sp>
        <p:nvSpPr>
          <p:cNvPr id="5" name="Holder 4"/>
          <p:cNvSpPr>
            <a:spLocks noGrp="1"/>
          </p:cNvSpPr>
          <p:nvPr>
            <p:ph type="ftr" sz="quarter" idx="10"/>
          </p:nvPr>
        </p:nvSpPr>
        <p:spPr/>
        <p:txBody>
          <a:bodyPr/>
          <a:lstStyle>
            <a:lvl1pPr>
              <a:defRPr/>
            </a:lvl1pPr>
          </a:lstStyle>
          <a:p>
            <a:pPr>
              <a:defRPr/>
            </a:pPr>
          </a:p>
        </p:txBody>
      </p:sp>
      <p:sp>
        <p:nvSpPr>
          <p:cNvPr id="6" name="Holder 5"/>
          <p:cNvSpPr>
            <a:spLocks noGrp="1"/>
          </p:cNvSpPr>
          <p:nvPr>
            <p:ph type="dt" sz="half" idx="11"/>
          </p:nvPr>
        </p:nvSpPr>
        <p:spPr/>
        <p:txBody>
          <a:bodyPr/>
          <a:lstStyle>
            <a:lvl1pPr>
              <a:defRPr/>
            </a:lvl1pPr>
          </a:lstStyle>
          <a:p>
            <a:pPr>
              <a:defRPr/>
            </a:pPr>
            <a:fld id="{6B1B7B22-5ECE-4E06-8D43-28CB6135BCDB}" type="datetimeFigureOut">
              <a:rPr lang="en-US"/>
            </a:fld>
            <a:endParaRPr lang="en-US"/>
          </a:p>
        </p:txBody>
      </p:sp>
      <p:sp>
        <p:nvSpPr>
          <p:cNvPr id="7" name="Holder 6"/>
          <p:cNvSpPr>
            <a:spLocks noGrp="1"/>
          </p:cNvSpPr>
          <p:nvPr>
            <p:ph type="sldNum" sz="quarter" idx="12"/>
          </p:nvPr>
        </p:nvSpPr>
        <p:spPr/>
        <p:txBody>
          <a:bodyPr/>
          <a:lstStyle>
            <a:lvl1pPr>
              <a:defRPr/>
            </a:lvl1pPr>
          </a:lstStyle>
          <a:p>
            <a:fld id="{3F924430-A6A8-4FAC-BEDA-8183D258CF21}" type="slidenum">
              <a:rPr lang="zh-CN" altLang="zh-CN"/>
            </a:fld>
            <a:endParaRPr lang="zh-CN"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6000" b="1" i="1">
                <a:solidFill>
                  <a:schemeClr val="bg1"/>
                </a:solidFill>
                <a:latin typeface="Arial" panose="020B0604020202020204"/>
                <a:cs typeface="Arial" panose="020B0604020202020204"/>
              </a:defRPr>
            </a:lvl1pPr>
          </a:lstStyle>
          <a:p/>
        </p:txBody>
      </p:sp>
      <p:sp>
        <p:nvSpPr>
          <p:cNvPr id="3" name="Holder 4"/>
          <p:cNvSpPr>
            <a:spLocks noGrp="1"/>
          </p:cNvSpPr>
          <p:nvPr>
            <p:ph type="ftr" sz="quarter" idx="10"/>
          </p:nvPr>
        </p:nvSpPr>
        <p:spPr/>
        <p:txBody>
          <a:bodyPr/>
          <a:lstStyle>
            <a:lvl1pPr>
              <a:defRPr/>
            </a:lvl1pPr>
          </a:lstStyle>
          <a:p>
            <a:pPr>
              <a:defRPr/>
            </a:pPr>
          </a:p>
        </p:txBody>
      </p:sp>
      <p:sp>
        <p:nvSpPr>
          <p:cNvPr id="4" name="Holder 5"/>
          <p:cNvSpPr>
            <a:spLocks noGrp="1"/>
          </p:cNvSpPr>
          <p:nvPr>
            <p:ph type="dt" sz="half" idx="11"/>
          </p:nvPr>
        </p:nvSpPr>
        <p:spPr/>
        <p:txBody>
          <a:bodyPr/>
          <a:lstStyle>
            <a:lvl1pPr>
              <a:defRPr/>
            </a:lvl1pPr>
          </a:lstStyle>
          <a:p>
            <a:pPr>
              <a:defRPr/>
            </a:pPr>
            <a:fld id="{E7CE4339-3FDF-47F2-90BF-105AB5F172A2}" type="datetimeFigureOut">
              <a:rPr lang="en-US"/>
            </a:fld>
            <a:endParaRPr lang="en-US"/>
          </a:p>
        </p:txBody>
      </p:sp>
      <p:sp>
        <p:nvSpPr>
          <p:cNvPr id="5" name="Holder 6"/>
          <p:cNvSpPr>
            <a:spLocks noGrp="1"/>
          </p:cNvSpPr>
          <p:nvPr>
            <p:ph type="sldNum" sz="quarter" idx="12"/>
          </p:nvPr>
        </p:nvSpPr>
        <p:spPr/>
        <p:txBody>
          <a:bodyPr/>
          <a:lstStyle>
            <a:lvl1pPr>
              <a:defRPr/>
            </a:lvl1pPr>
          </a:lstStyle>
          <a:p>
            <a:fld id="{D2F46B01-0DF1-418B-B2BE-7E2B421CBB46}" type="slidenum">
              <a:rPr lang="zh-CN" altLang="zh-CN"/>
            </a:fld>
            <a:endParaRPr lang="zh-CN"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p>
        </p:txBody>
      </p:sp>
      <p:sp>
        <p:nvSpPr>
          <p:cNvPr id="3" name="Holder 5"/>
          <p:cNvSpPr>
            <a:spLocks noGrp="1"/>
          </p:cNvSpPr>
          <p:nvPr>
            <p:ph type="dt" sz="half" idx="11"/>
          </p:nvPr>
        </p:nvSpPr>
        <p:spPr/>
        <p:txBody>
          <a:bodyPr/>
          <a:lstStyle>
            <a:lvl1pPr>
              <a:defRPr/>
            </a:lvl1pPr>
          </a:lstStyle>
          <a:p>
            <a:pPr>
              <a:defRPr/>
            </a:pPr>
            <a:fld id="{2EAA40BC-5968-437F-B46F-CB5E5B0491EC}" type="datetimeFigureOut">
              <a:rPr lang="en-US"/>
            </a:fld>
            <a:endParaRPr lang="en-US"/>
          </a:p>
        </p:txBody>
      </p:sp>
      <p:sp>
        <p:nvSpPr>
          <p:cNvPr id="4" name="Holder 6"/>
          <p:cNvSpPr>
            <a:spLocks noGrp="1"/>
          </p:cNvSpPr>
          <p:nvPr>
            <p:ph type="sldNum" sz="quarter" idx="12"/>
          </p:nvPr>
        </p:nvSpPr>
        <p:spPr/>
        <p:txBody>
          <a:bodyPr/>
          <a:lstStyle>
            <a:lvl1pPr>
              <a:defRPr/>
            </a:lvl1pPr>
          </a:lstStyle>
          <a:p>
            <a:fld id="{2BE5A745-56DB-4F69-B5B7-299AF8255834}" type="slidenum">
              <a:rPr lang="zh-CN" altLang="zh-CN"/>
            </a:fld>
            <a:endParaRPr lang="zh-CN" altLang="zh-CN"/>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jpeg"/><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6"/>
          <a:stretch>
            <a:fillRect/>
          </a:stretch>
        </a:blipFill>
        <a:effectLst/>
      </p:bgPr>
    </p:bg>
    <p:spTree>
      <p:nvGrpSpPr>
        <p:cNvPr id="1" name=""/>
        <p:cNvGrpSpPr/>
        <p:nvPr/>
      </p:nvGrpSpPr>
      <p:grpSpPr>
        <a:xfrm>
          <a:off x="0" y="0"/>
          <a:ext cx="0" cy="0"/>
          <a:chOff x="0" y="0"/>
          <a:chExt cx="0" cy="0"/>
        </a:xfrm>
      </p:grpSpPr>
      <p:sp>
        <p:nvSpPr>
          <p:cNvPr id="1027" name="Holder 2"/>
          <p:cNvSpPr>
            <a:spLocks noGrp="1"/>
          </p:cNvSpPr>
          <p:nvPr>
            <p:ph type="title"/>
          </p:nvPr>
        </p:nvSpPr>
        <p:spPr bwMode="auto">
          <a:xfrm>
            <a:off x="384175" y="1500188"/>
            <a:ext cx="8375650" cy="94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lvl="0"/>
            <a:endParaRPr lang="zh-CN" altLang="zh-CN"/>
          </a:p>
        </p:txBody>
      </p:sp>
      <p:sp>
        <p:nvSpPr>
          <p:cNvPr id="1028" name="Holder 3"/>
          <p:cNvSpPr>
            <a:spLocks noGrp="1"/>
          </p:cNvSpPr>
          <p:nvPr>
            <p:ph type="body" idx="1"/>
          </p:nvPr>
        </p:nvSpPr>
        <p:spPr bwMode="auto">
          <a:xfrm>
            <a:off x="536575" y="1371600"/>
            <a:ext cx="8070850" cy="178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lvl="0"/>
            <a:endParaRPr lang="zh-CN" altLang="zh-CN"/>
          </a:p>
        </p:txBody>
      </p:sp>
      <p:sp>
        <p:nvSpPr>
          <p:cNvPr id="4" name="Holder 4"/>
          <p:cNvSpPr>
            <a:spLocks noGrp="1"/>
          </p:cNvSpPr>
          <p:nvPr>
            <p:ph type="ftr" sz="quarter" idx="5"/>
          </p:nvPr>
        </p:nvSpPr>
        <p:spPr>
          <a:xfrm>
            <a:off x="3108325" y="6378575"/>
            <a:ext cx="2927350" cy="342900"/>
          </a:xfrm>
          <a:prstGeom prst="rect">
            <a:avLst/>
          </a:prstGeom>
        </p:spPr>
        <p:txBody>
          <a:bodyPr wrap="square" lIns="0" tIns="0" rIns="0" bIns="0">
            <a:spAutoFit/>
          </a:bodyPr>
          <a:lstStyle>
            <a:lvl1pPr algn="ctr" fontAlgn="auto">
              <a:spcBef>
                <a:spcPts val="0"/>
              </a:spcBef>
              <a:spcAft>
                <a:spcPts val="0"/>
              </a:spcAft>
              <a:defRPr>
                <a:solidFill>
                  <a:schemeClr val="tx1">
                    <a:tint val="75000"/>
                  </a:schemeClr>
                </a:solidFill>
                <a:latin typeface="+mn-lt"/>
                <a:ea typeface="+mn-ea"/>
              </a:defRPr>
            </a:lvl1pPr>
          </a:lstStyle>
          <a:p>
            <a:pPr>
              <a:defRPr/>
            </a:pPr>
          </a:p>
        </p:txBody>
      </p:sp>
      <p:sp>
        <p:nvSpPr>
          <p:cNvPr id="5" name="Holder 5"/>
          <p:cNvSpPr>
            <a:spLocks noGrp="1"/>
          </p:cNvSpPr>
          <p:nvPr>
            <p:ph type="dt" sz="half" idx="6"/>
          </p:nvPr>
        </p:nvSpPr>
        <p:spPr>
          <a:xfrm>
            <a:off x="457200" y="6378575"/>
            <a:ext cx="2103438" cy="342900"/>
          </a:xfrm>
          <a:prstGeom prst="rect">
            <a:avLst/>
          </a:prstGeom>
        </p:spPr>
        <p:txBody>
          <a:bodyPr wrap="square" lIns="0" tIns="0" rIns="0" bIns="0">
            <a:spAutoFit/>
          </a:bodyPr>
          <a:lstStyle>
            <a:lvl1pPr algn="l" fontAlgn="auto">
              <a:spcBef>
                <a:spcPts val="0"/>
              </a:spcBef>
              <a:spcAft>
                <a:spcPts val="0"/>
              </a:spcAft>
              <a:defRPr>
                <a:solidFill>
                  <a:schemeClr val="tx1">
                    <a:tint val="75000"/>
                  </a:schemeClr>
                </a:solidFill>
                <a:latin typeface="+mn-lt"/>
                <a:ea typeface="+mn-ea"/>
              </a:defRPr>
            </a:lvl1pPr>
          </a:lstStyle>
          <a:p>
            <a:pPr>
              <a:defRPr/>
            </a:pPr>
            <a:fld id="{3D5E64E9-2502-4D61-9AF3-0872CA8EBB76}" type="datetimeFigureOut">
              <a:rPr lang="en-US"/>
            </a:fld>
            <a:endParaRPr lang="en-US"/>
          </a:p>
        </p:txBody>
      </p:sp>
      <p:sp>
        <p:nvSpPr>
          <p:cNvPr id="6" name="Holder 6"/>
          <p:cNvSpPr>
            <a:spLocks noGrp="1"/>
          </p:cNvSpPr>
          <p:nvPr>
            <p:ph type="sldNum" sz="quarter" idx="7"/>
          </p:nvPr>
        </p:nvSpPr>
        <p:spPr>
          <a:xfrm>
            <a:off x="6583363" y="6378575"/>
            <a:ext cx="2103437" cy="342900"/>
          </a:xfrm>
          <a:prstGeom prst="rect">
            <a:avLst/>
          </a:prstGeom>
        </p:spPr>
        <p:txBody>
          <a:bodyPr vert="horz" wrap="square" lIns="0" tIns="0" rIns="0" bIns="0" numCol="1" anchor="t" anchorCtr="0" compatLnSpc="1">
            <a:spAutoFit/>
          </a:bodyPr>
          <a:lstStyle>
            <a:lvl1pPr algn="r">
              <a:defRPr>
                <a:solidFill>
                  <a:srgbClr val="898989"/>
                </a:solidFill>
              </a:defRPr>
            </a:lvl1pPr>
          </a:lstStyle>
          <a:p>
            <a:fld id="{072C816B-B762-4D1B-B321-70BD11CC7784}" type="slidenum">
              <a:rPr lang="zh-CN" altLang="zh-CN"/>
            </a:fld>
            <a:endParaRPr lang="zh-CN"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5pPr>
      <a:lvl6pPr marL="457200"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6pPr>
      <a:lvl7pPr marL="914400"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7pPr>
      <a:lvl8pPr marL="1371600"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8pPr>
      <a:lvl9pPr marL="1828800" algn="ctr" rtl="0" eaLnBrk="0" fontAlgn="base" hangingPunct="0">
        <a:spcBef>
          <a:spcPct val="0"/>
        </a:spcBef>
        <a:spcAft>
          <a:spcPct val="0"/>
        </a:spcAft>
        <a:defRPr>
          <a:solidFill>
            <a:schemeClr val="tx2"/>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9" Type="http://schemas.openxmlformats.org/officeDocument/2006/relationships/image" Target="../media/image14.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0" Type="http://schemas.openxmlformats.org/officeDocument/2006/relationships/slideLayout" Target="../slideLayouts/slideLayout5.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1" Type="http://schemas.openxmlformats.org/officeDocument/2006/relationships/slideLayout" Target="../slideLayouts/slideLayout4.xml"/><Relationship Id="rId10" Type="http://schemas.openxmlformats.org/officeDocument/2006/relationships/image" Target="../media/image16.png"/><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17.png"/></Relationships>
</file>

<file path=ppt/slides/_rels/slide9.xml.rels><?xml version="1.0" encoding="UTF-8" standalone="yes"?>
<Relationships xmlns="http://schemas.openxmlformats.org/package/2006/relationships"><Relationship Id="rId9" Type="http://schemas.openxmlformats.org/officeDocument/2006/relationships/image" Target="../media/image18.jpe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2" Type="http://schemas.openxmlformats.org/officeDocument/2006/relationships/slideLayout" Target="../slideLayouts/slideLayout2.xml"/><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9" Type="http://schemas.openxmlformats.org/officeDocument/2006/relationships/image" Target="../media/image21.jpe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0" Type="http://schemas.openxmlformats.org/officeDocument/2006/relationships/slideLayout" Target="../slideLayouts/slideLayout2.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2.png"/><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2.png"/></Relationships>
</file>

<file path=ppt/slides/_rels/slide13.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5" Type="http://schemas.openxmlformats.org/officeDocument/2006/relationships/slideLayout" Target="../slideLayouts/slideLayout2.xml"/><Relationship Id="rId24" Type="http://schemas.openxmlformats.org/officeDocument/2006/relationships/image" Target="../media/image37.png"/><Relationship Id="rId23" Type="http://schemas.openxmlformats.org/officeDocument/2006/relationships/image" Target="../media/image36.png"/><Relationship Id="rId22" Type="http://schemas.openxmlformats.org/officeDocument/2006/relationships/image" Target="../media/image35.png"/><Relationship Id="rId21" Type="http://schemas.openxmlformats.org/officeDocument/2006/relationships/image" Target="../media/image34.png"/><Relationship Id="rId20" Type="http://schemas.openxmlformats.org/officeDocument/2006/relationships/image" Target="../media/image33.png"/><Relationship Id="rId2" Type="http://schemas.openxmlformats.org/officeDocument/2006/relationships/image" Target="../media/image22.png"/><Relationship Id="rId19" Type="http://schemas.openxmlformats.org/officeDocument/2006/relationships/image" Target="../media/image32.png"/><Relationship Id="rId18" Type="http://schemas.openxmlformats.org/officeDocument/2006/relationships/image" Target="../media/image31.jpeg"/><Relationship Id="rId17" Type="http://schemas.openxmlformats.org/officeDocument/2006/relationships/image" Target="../media/image30.jpeg"/><Relationship Id="rId16" Type="http://schemas.openxmlformats.org/officeDocument/2006/relationships/image" Target="../media/image29.png"/><Relationship Id="rId15" Type="http://schemas.openxmlformats.org/officeDocument/2006/relationships/image" Target="../media/image28.png"/><Relationship Id="rId14" Type="http://schemas.openxmlformats.org/officeDocument/2006/relationships/image" Target="../media/image27.png"/><Relationship Id="rId13" Type="http://schemas.openxmlformats.org/officeDocument/2006/relationships/image" Target="../media/image26.png"/><Relationship Id="rId12" Type="http://schemas.openxmlformats.org/officeDocument/2006/relationships/image" Target="../media/image25.png"/><Relationship Id="rId11" Type="http://schemas.openxmlformats.org/officeDocument/2006/relationships/image" Target="../media/image24.png"/><Relationship Id="rId10" Type="http://schemas.openxmlformats.org/officeDocument/2006/relationships/image" Target="../media/image23.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6" Type="http://schemas.openxmlformats.org/officeDocument/2006/relationships/slideLayout" Target="../slideLayouts/slideLayout4.xml"/><Relationship Id="rId35" Type="http://schemas.openxmlformats.org/officeDocument/2006/relationships/image" Target="../media/image64.png"/><Relationship Id="rId34" Type="http://schemas.openxmlformats.org/officeDocument/2006/relationships/image" Target="../media/image63.png"/><Relationship Id="rId33" Type="http://schemas.openxmlformats.org/officeDocument/2006/relationships/image" Target="../media/image62.jpeg"/><Relationship Id="rId32" Type="http://schemas.openxmlformats.org/officeDocument/2006/relationships/image" Target="../media/image61.jpeg"/><Relationship Id="rId31" Type="http://schemas.openxmlformats.org/officeDocument/2006/relationships/image" Target="../media/image60.jpeg"/><Relationship Id="rId30" Type="http://schemas.openxmlformats.org/officeDocument/2006/relationships/image" Target="../media/image59.jpeg"/><Relationship Id="rId3" Type="http://schemas.openxmlformats.org/officeDocument/2006/relationships/image" Target="../media/image8.png"/><Relationship Id="rId29" Type="http://schemas.openxmlformats.org/officeDocument/2006/relationships/image" Target="../media/image58.jpeg"/><Relationship Id="rId28" Type="http://schemas.openxmlformats.org/officeDocument/2006/relationships/image" Target="../media/image57.png"/><Relationship Id="rId27" Type="http://schemas.openxmlformats.org/officeDocument/2006/relationships/image" Target="../media/image56.png"/><Relationship Id="rId26" Type="http://schemas.openxmlformats.org/officeDocument/2006/relationships/image" Target="../media/image55.png"/><Relationship Id="rId25" Type="http://schemas.openxmlformats.org/officeDocument/2006/relationships/image" Target="../media/image54.png"/><Relationship Id="rId24" Type="http://schemas.openxmlformats.org/officeDocument/2006/relationships/image" Target="../media/image53.png"/><Relationship Id="rId23" Type="http://schemas.openxmlformats.org/officeDocument/2006/relationships/image" Target="../media/image23.png"/><Relationship Id="rId22" Type="http://schemas.openxmlformats.org/officeDocument/2006/relationships/image" Target="../media/image52.png"/><Relationship Id="rId21" Type="http://schemas.openxmlformats.org/officeDocument/2006/relationships/image" Target="../media/image51.png"/><Relationship Id="rId20" Type="http://schemas.openxmlformats.org/officeDocument/2006/relationships/image" Target="../media/image50.png"/><Relationship Id="rId2" Type="http://schemas.openxmlformats.org/officeDocument/2006/relationships/image" Target="../media/image7.png"/><Relationship Id="rId19" Type="http://schemas.openxmlformats.org/officeDocument/2006/relationships/image" Target="../media/image49.jpeg"/><Relationship Id="rId18" Type="http://schemas.openxmlformats.org/officeDocument/2006/relationships/image" Target="../media/image48.jpeg"/><Relationship Id="rId17" Type="http://schemas.openxmlformats.org/officeDocument/2006/relationships/image" Target="../media/image47.jpeg"/><Relationship Id="rId16" Type="http://schemas.openxmlformats.org/officeDocument/2006/relationships/image" Target="../media/image46.png"/><Relationship Id="rId15" Type="http://schemas.openxmlformats.org/officeDocument/2006/relationships/image" Target="../media/image45.png"/><Relationship Id="rId14" Type="http://schemas.openxmlformats.org/officeDocument/2006/relationships/image" Target="../media/image44.png"/><Relationship Id="rId13" Type="http://schemas.openxmlformats.org/officeDocument/2006/relationships/image" Target="../media/image43.png"/><Relationship Id="rId12" Type="http://schemas.openxmlformats.org/officeDocument/2006/relationships/image" Target="../media/image42.png"/><Relationship Id="rId11" Type="http://schemas.openxmlformats.org/officeDocument/2006/relationships/image" Target="../media/image41.png"/><Relationship Id="rId10" Type="http://schemas.openxmlformats.org/officeDocument/2006/relationships/image" Target="../media/image40.png"/><Relationship Id="rId1" Type="http://schemas.openxmlformats.org/officeDocument/2006/relationships/image" Target="../media/image38.png"/></Relationships>
</file>

<file path=ppt/slides/_rels/slide15.xml.rels><?xml version="1.0" encoding="UTF-8" standalone="yes"?>
<Relationships xmlns="http://schemas.openxmlformats.org/package/2006/relationships"><Relationship Id="rId9" Type="http://schemas.openxmlformats.org/officeDocument/2006/relationships/image" Target="../media/image65.jpe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4" Type="http://schemas.openxmlformats.org/officeDocument/2006/relationships/slideLayout" Target="../slideLayouts/slideLayout2.xml"/><Relationship Id="rId13" Type="http://schemas.openxmlformats.org/officeDocument/2006/relationships/image" Target="../media/image68.jpeg"/><Relationship Id="rId12" Type="http://schemas.openxmlformats.org/officeDocument/2006/relationships/image" Target="../media/image54.png"/><Relationship Id="rId11" Type="http://schemas.openxmlformats.org/officeDocument/2006/relationships/image" Target="../media/image67.jpeg"/><Relationship Id="rId10" Type="http://schemas.openxmlformats.org/officeDocument/2006/relationships/image" Target="../media/image66.jpeg"/><Relationship Id="rId1" Type="http://schemas.openxmlformats.org/officeDocument/2006/relationships/image" Target="../media/image38.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9.png"/></Relationships>
</file>

<file path=ppt/slides/_rels/slide17.xml.rels><?xml version="1.0" encoding="UTF-8" standalone="yes"?>
<Relationships xmlns="http://schemas.openxmlformats.org/package/2006/relationships"><Relationship Id="rId9" Type="http://schemas.openxmlformats.org/officeDocument/2006/relationships/image" Target="../media/image70.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5" Type="http://schemas.openxmlformats.org/officeDocument/2006/relationships/slideLayout" Target="../slideLayouts/slideLayout3.xml"/><Relationship Id="rId34" Type="http://schemas.openxmlformats.org/officeDocument/2006/relationships/image" Target="../media/image95.png"/><Relationship Id="rId33" Type="http://schemas.openxmlformats.org/officeDocument/2006/relationships/image" Target="../media/image94.png"/><Relationship Id="rId32" Type="http://schemas.openxmlformats.org/officeDocument/2006/relationships/image" Target="../media/image93.png"/><Relationship Id="rId31" Type="http://schemas.openxmlformats.org/officeDocument/2006/relationships/image" Target="../media/image92.png"/><Relationship Id="rId30" Type="http://schemas.openxmlformats.org/officeDocument/2006/relationships/image" Target="../media/image91.jpeg"/><Relationship Id="rId3" Type="http://schemas.openxmlformats.org/officeDocument/2006/relationships/image" Target="../media/image8.png"/><Relationship Id="rId29" Type="http://schemas.openxmlformats.org/officeDocument/2006/relationships/image" Target="../media/image90.jpeg"/><Relationship Id="rId28" Type="http://schemas.openxmlformats.org/officeDocument/2006/relationships/image" Target="../media/image89.jpeg"/><Relationship Id="rId27" Type="http://schemas.openxmlformats.org/officeDocument/2006/relationships/image" Target="../media/image88.png"/><Relationship Id="rId26" Type="http://schemas.openxmlformats.org/officeDocument/2006/relationships/image" Target="../media/image87.jpeg"/><Relationship Id="rId25" Type="http://schemas.openxmlformats.org/officeDocument/2006/relationships/image" Target="../media/image86.png"/><Relationship Id="rId24" Type="http://schemas.openxmlformats.org/officeDocument/2006/relationships/image" Target="../media/image85.png"/><Relationship Id="rId23" Type="http://schemas.openxmlformats.org/officeDocument/2006/relationships/image" Target="../media/image84.png"/><Relationship Id="rId22" Type="http://schemas.openxmlformats.org/officeDocument/2006/relationships/image" Target="../media/image83.png"/><Relationship Id="rId21" Type="http://schemas.openxmlformats.org/officeDocument/2006/relationships/image" Target="../media/image82.png"/><Relationship Id="rId20" Type="http://schemas.openxmlformats.org/officeDocument/2006/relationships/image" Target="../media/image81.png"/><Relationship Id="rId2" Type="http://schemas.openxmlformats.org/officeDocument/2006/relationships/image" Target="../media/image7.png"/><Relationship Id="rId19" Type="http://schemas.openxmlformats.org/officeDocument/2006/relationships/image" Target="../media/image80.png"/><Relationship Id="rId18" Type="http://schemas.openxmlformats.org/officeDocument/2006/relationships/image" Target="../media/image79.png"/><Relationship Id="rId17" Type="http://schemas.openxmlformats.org/officeDocument/2006/relationships/image" Target="../media/image78.png"/><Relationship Id="rId16" Type="http://schemas.openxmlformats.org/officeDocument/2006/relationships/image" Target="../media/image77.png"/><Relationship Id="rId15" Type="http://schemas.openxmlformats.org/officeDocument/2006/relationships/image" Target="../media/image76.png"/><Relationship Id="rId14" Type="http://schemas.openxmlformats.org/officeDocument/2006/relationships/image" Target="../media/image75.png"/><Relationship Id="rId13" Type="http://schemas.openxmlformats.org/officeDocument/2006/relationships/image" Target="../media/image74.png"/><Relationship Id="rId12" Type="http://schemas.openxmlformats.org/officeDocument/2006/relationships/image" Target="../media/image73.png"/><Relationship Id="rId11" Type="http://schemas.openxmlformats.org/officeDocument/2006/relationships/image" Target="../media/image72.png"/><Relationship Id="rId10" Type="http://schemas.openxmlformats.org/officeDocument/2006/relationships/image" Target="../media/image71.png"/><Relationship Id="rId1" Type="http://schemas.openxmlformats.org/officeDocument/2006/relationships/image" Target="../media/image69.png"/></Relationships>
</file>

<file path=ppt/slides/_rels/slide18.xml.rels><?xml version="1.0" encoding="UTF-8" standalone="yes"?>
<Relationships xmlns="http://schemas.openxmlformats.org/package/2006/relationships"><Relationship Id="rId9" Type="http://schemas.openxmlformats.org/officeDocument/2006/relationships/image" Target="../media/image97.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9" Type="http://schemas.openxmlformats.org/officeDocument/2006/relationships/slideLayout" Target="../slideLayouts/slideLayout3.xml"/><Relationship Id="rId18" Type="http://schemas.openxmlformats.org/officeDocument/2006/relationships/image" Target="../media/image106.png"/><Relationship Id="rId17" Type="http://schemas.openxmlformats.org/officeDocument/2006/relationships/image" Target="../media/image105.png"/><Relationship Id="rId16" Type="http://schemas.openxmlformats.org/officeDocument/2006/relationships/image" Target="../media/image104.png"/><Relationship Id="rId15" Type="http://schemas.openxmlformats.org/officeDocument/2006/relationships/image" Target="../media/image103.png"/><Relationship Id="rId14" Type="http://schemas.openxmlformats.org/officeDocument/2006/relationships/image" Target="../media/image102.png"/><Relationship Id="rId13" Type="http://schemas.openxmlformats.org/officeDocument/2006/relationships/image" Target="../media/image101.jpeg"/><Relationship Id="rId12" Type="http://schemas.openxmlformats.org/officeDocument/2006/relationships/image" Target="../media/image100.png"/><Relationship Id="rId11" Type="http://schemas.openxmlformats.org/officeDocument/2006/relationships/image" Target="../media/image99.jpeg"/><Relationship Id="rId10" Type="http://schemas.openxmlformats.org/officeDocument/2006/relationships/image" Target="../media/image98.jpeg"/><Relationship Id="rId1" Type="http://schemas.openxmlformats.org/officeDocument/2006/relationships/image" Target="../media/image96.png"/></Relationships>
</file>

<file path=ppt/slides/_rels/slide19.xml.rels><?xml version="1.0" encoding="UTF-8" standalone="yes"?>
<Relationships xmlns="http://schemas.openxmlformats.org/package/2006/relationships"><Relationship Id="rId9" Type="http://schemas.openxmlformats.org/officeDocument/2006/relationships/image" Target="../media/image108.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9" Type="http://schemas.openxmlformats.org/officeDocument/2006/relationships/slideLayout" Target="../slideLayouts/slideLayout2.xml"/><Relationship Id="rId28" Type="http://schemas.openxmlformats.org/officeDocument/2006/relationships/image" Target="../media/image127.png"/><Relationship Id="rId27" Type="http://schemas.openxmlformats.org/officeDocument/2006/relationships/image" Target="../media/image126.jpeg"/><Relationship Id="rId26" Type="http://schemas.openxmlformats.org/officeDocument/2006/relationships/image" Target="../media/image125.png"/><Relationship Id="rId25" Type="http://schemas.openxmlformats.org/officeDocument/2006/relationships/image" Target="../media/image124.png"/><Relationship Id="rId24" Type="http://schemas.openxmlformats.org/officeDocument/2006/relationships/image" Target="../media/image123.png"/><Relationship Id="rId23" Type="http://schemas.openxmlformats.org/officeDocument/2006/relationships/image" Target="../media/image122.png"/><Relationship Id="rId22" Type="http://schemas.openxmlformats.org/officeDocument/2006/relationships/image" Target="../media/image121.png"/><Relationship Id="rId21" Type="http://schemas.openxmlformats.org/officeDocument/2006/relationships/image" Target="../media/image120.png"/><Relationship Id="rId20" Type="http://schemas.openxmlformats.org/officeDocument/2006/relationships/image" Target="../media/image119.png"/><Relationship Id="rId2" Type="http://schemas.openxmlformats.org/officeDocument/2006/relationships/image" Target="../media/image7.png"/><Relationship Id="rId19" Type="http://schemas.openxmlformats.org/officeDocument/2006/relationships/image" Target="../media/image118.png"/><Relationship Id="rId18" Type="http://schemas.openxmlformats.org/officeDocument/2006/relationships/image" Target="../media/image117.png"/><Relationship Id="rId17" Type="http://schemas.openxmlformats.org/officeDocument/2006/relationships/image" Target="../media/image116.png"/><Relationship Id="rId16" Type="http://schemas.openxmlformats.org/officeDocument/2006/relationships/image" Target="../media/image115.png"/><Relationship Id="rId15" Type="http://schemas.openxmlformats.org/officeDocument/2006/relationships/image" Target="../media/image114.png"/><Relationship Id="rId14" Type="http://schemas.openxmlformats.org/officeDocument/2006/relationships/image" Target="../media/image113.png"/><Relationship Id="rId13" Type="http://schemas.openxmlformats.org/officeDocument/2006/relationships/image" Target="../media/image112.png"/><Relationship Id="rId12" Type="http://schemas.openxmlformats.org/officeDocument/2006/relationships/image" Target="../media/image111.jpeg"/><Relationship Id="rId11" Type="http://schemas.openxmlformats.org/officeDocument/2006/relationships/image" Target="../media/image110.jpeg"/><Relationship Id="rId10" Type="http://schemas.openxmlformats.org/officeDocument/2006/relationships/image" Target="../media/image109.jpeg"/><Relationship Id="rId1" Type="http://schemas.openxmlformats.org/officeDocument/2006/relationships/image" Target="../media/image107.png"/></Relationships>
</file>

<file path=ppt/slides/_rels/slide20.xml.rels><?xml version="1.0" encoding="UTF-8" standalone="yes"?>
<Relationships xmlns="http://schemas.openxmlformats.org/package/2006/relationships"><Relationship Id="rId9" Type="http://schemas.openxmlformats.org/officeDocument/2006/relationships/image" Target="../media/image12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7" Type="http://schemas.openxmlformats.org/officeDocument/2006/relationships/slideLayout" Target="../slideLayouts/slideLayout3.xml"/><Relationship Id="rId16" Type="http://schemas.openxmlformats.org/officeDocument/2006/relationships/image" Target="../media/image135.png"/><Relationship Id="rId15" Type="http://schemas.openxmlformats.org/officeDocument/2006/relationships/image" Target="../media/image26.png"/><Relationship Id="rId14" Type="http://schemas.openxmlformats.org/officeDocument/2006/relationships/image" Target="../media/image134.png"/><Relationship Id="rId13" Type="http://schemas.openxmlformats.org/officeDocument/2006/relationships/image" Target="../media/image133.png"/><Relationship Id="rId12" Type="http://schemas.openxmlformats.org/officeDocument/2006/relationships/image" Target="../media/image132.png"/><Relationship Id="rId11" Type="http://schemas.openxmlformats.org/officeDocument/2006/relationships/image" Target="../media/image131.png"/><Relationship Id="rId10" Type="http://schemas.openxmlformats.org/officeDocument/2006/relationships/image" Target="../media/image130.png"/><Relationship Id="rId1" Type="http://schemas.openxmlformats.org/officeDocument/2006/relationships/image" Target="../media/image128.png"/></Relationships>
</file>

<file path=ppt/slides/_rels/slide21.xml.rels><?xml version="1.0" encoding="UTF-8" standalone="yes"?>
<Relationships xmlns="http://schemas.openxmlformats.org/package/2006/relationships"><Relationship Id="rId9" Type="http://schemas.openxmlformats.org/officeDocument/2006/relationships/image" Target="../media/image137.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7" Type="http://schemas.openxmlformats.org/officeDocument/2006/relationships/slideLayout" Target="../slideLayouts/slideLayout3.xml"/><Relationship Id="rId16" Type="http://schemas.openxmlformats.org/officeDocument/2006/relationships/image" Target="../media/image144.png"/><Relationship Id="rId15" Type="http://schemas.openxmlformats.org/officeDocument/2006/relationships/image" Target="../media/image143.png"/><Relationship Id="rId14" Type="http://schemas.openxmlformats.org/officeDocument/2006/relationships/image" Target="../media/image142.jpeg"/><Relationship Id="rId13" Type="http://schemas.openxmlformats.org/officeDocument/2006/relationships/image" Target="../media/image141.png"/><Relationship Id="rId12" Type="http://schemas.openxmlformats.org/officeDocument/2006/relationships/image" Target="../media/image140.png"/><Relationship Id="rId11" Type="http://schemas.openxmlformats.org/officeDocument/2006/relationships/image" Target="../media/image139.png"/><Relationship Id="rId10" Type="http://schemas.openxmlformats.org/officeDocument/2006/relationships/image" Target="../media/image138.jpeg"/><Relationship Id="rId1" Type="http://schemas.openxmlformats.org/officeDocument/2006/relationships/image" Target="../media/image136.png"/></Relationships>
</file>

<file path=ppt/slides/_rels/slide22.xml.rels><?xml version="1.0" encoding="UTF-8" standalone="yes"?>
<Relationships xmlns="http://schemas.openxmlformats.org/package/2006/relationships"><Relationship Id="rId9" Type="http://schemas.openxmlformats.org/officeDocument/2006/relationships/image" Target="../media/image146.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1" Type="http://schemas.openxmlformats.org/officeDocument/2006/relationships/slideLayout" Target="../slideLayouts/slideLayout2.xml"/><Relationship Id="rId20" Type="http://schemas.openxmlformats.org/officeDocument/2006/relationships/image" Target="../media/image157.png"/><Relationship Id="rId2" Type="http://schemas.openxmlformats.org/officeDocument/2006/relationships/image" Target="../media/image7.png"/><Relationship Id="rId19" Type="http://schemas.openxmlformats.org/officeDocument/2006/relationships/image" Target="../media/image156.jpeg"/><Relationship Id="rId18" Type="http://schemas.openxmlformats.org/officeDocument/2006/relationships/image" Target="../media/image155.jpeg"/><Relationship Id="rId17" Type="http://schemas.openxmlformats.org/officeDocument/2006/relationships/image" Target="../media/image154.jpeg"/><Relationship Id="rId16" Type="http://schemas.openxmlformats.org/officeDocument/2006/relationships/image" Target="../media/image153.png"/><Relationship Id="rId15" Type="http://schemas.openxmlformats.org/officeDocument/2006/relationships/image" Target="../media/image152.png"/><Relationship Id="rId14" Type="http://schemas.openxmlformats.org/officeDocument/2006/relationships/image" Target="../media/image151.png"/><Relationship Id="rId13" Type="http://schemas.openxmlformats.org/officeDocument/2006/relationships/image" Target="../media/image150.jpeg"/><Relationship Id="rId12" Type="http://schemas.openxmlformats.org/officeDocument/2006/relationships/image" Target="../media/image149.png"/><Relationship Id="rId11" Type="http://schemas.openxmlformats.org/officeDocument/2006/relationships/image" Target="../media/image148.png"/><Relationship Id="rId10" Type="http://schemas.openxmlformats.org/officeDocument/2006/relationships/image" Target="../media/image147.jpeg"/><Relationship Id="rId1" Type="http://schemas.openxmlformats.org/officeDocument/2006/relationships/image" Target="../media/image145.png"/></Relationships>
</file>

<file path=ppt/slides/_rels/slide23.xml.rels><?xml version="1.0" encoding="UTF-8" standalone="yes"?>
<Relationships xmlns="http://schemas.openxmlformats.org/package/2006/relationships"><Relationship Id="rId9" Type="http://schemas.openxmlformats.org/officeDocument/2006/relationships/image" Target="../media/image15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2" Type="http://schemas.openxmlformats.org/officeDocument/2006/relationships/slideLayout" Target="../slideLayouts/slideLayout2.xml"/><Relationship Id="rId21" Type="http://schemas.openxmlformats.org/officeDocument/2006/relationships/image" Target="../media/image169.png"/><Relationship Id="rId20" Type="http://schemas.openxmlformats.org/officeDocument/2006/relationships/image" Target="../media/image80.png"/><Relationship Id="rId2" Type="http://schemas.openxmlformats.org/officeDocument/2006/relationships/image" Target="../media/image7.png"/><Relationship Id="rId19" Type="http://schemas.openxmlformats.org/officeDocument/2006/relationships/image" Target="../media/image168.png"/><Relationship Id="rId18" Type="http://schemas.openxmlformats.org/officeDocument/2006/relationships/image" Target="../media/image167.png"/><Relationship Id="rId17" Type="http://schemas.openxmlformats.org/officeDocument/2006/relationships/image" Target="../media/image166.png"/><Relationship Id="rId16" Type="http://schemas.openxmlformats.org/officeDocument/2006/relationships/image" Target="../media/image165.png"/><Relationship Id="rId15" Type="http://schemas.openxmlformats.org/officeDocument/2006/relationships/image" Target="../media/image164.png"/><Relationship Id="rId14" Type="http://schemas.openxmlformats.org/officeDocument/2006/relationships/image" Target="../media/image163.png"/><Relationship Id="rId13" Type="http://schemas.openxmlformats.org/officeDocument/2006/relationships/image" Target="../media/image162.png"/><Relationship Id="rId12" Type="http://schemas.openxmlformats.org/officeDocument/2006/relationships/image" Target="../media/image161.png"/><Relationship Id="rId11" Type="http://schemas.openxmlformats.org/officeDocument/2006/relationships/image" Target="../media/image160.png"/><Relationship Id="rId10" Type="http://schemas.openxmlformats.org/officeDocument/2006/relationships/image" Target="../media/image47.jpeg"/><Relationship Id="rId1" Type="http://schemas.openxmlformats.org/officeDocument/2006/relationships/image" Target="../media/image158.png"/></Relationships>
</file>

<file path=ppt/slides/_rels/slide24.xml.rels><?xml version="1.0" encoding="UTF-8" standalone="yes"?>
<Relationships xmlns="http://schemas.openxmlformats.org/package/2006/relationships"><Relationship Id="rId9" Type="http://schemas.openxmlformats.org/officeDocument/2006/relationships/image" Target="../media/image15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1" Type="http://schemas.openxmlformats.org/officeDocument/2006/relationships/slideLayout" Target="../slideLayouts/slideLayout2.xml"/><Relationship Id="rId10" Type="http://schemas.openxmlformats.org/officeDocument/2006/relationships/image" Target="../media/image170.png"/><Relationship Id="rId1" Type="http://schemas.openxmlformats.org/officeDocument/2006/relationships/image" Target="../media/image158.png"/></Relationships>
</file>

<file path=ppt/slides/_rels/slide25.xml.rels><?xml version="1.0" encoding="UTF-8" standalone="yes"?>
<Relationships xmlns="http://schemas.openxmlformats.org/package/2006/relationships"><Relationship Id="rId9" Type="http://schemas.openxmlformats.org/officeDocument/2006/relationships/image" Target="../media/image171.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5" Type="http://schemas.openxmlformats.org/officeDocument/2006/relationships/slideLayout" Target="../slideLayouts/slideLayout2.xml"/><Relationship Id="rId24" Type="http://schemas.openxmlformats.org/officeDocument/2006/relationships/image" Target="../media/image179.png"/><Relationship Id="rId23" Type="http://schemas.openxmlformats.org/officeDocument/2006/relationships/image" Target="../media/image178.png"/><Relationship Id="rId22" Type="http://schemas.openxmlformats.org/officeDocument/2006/relationships/image" Target="../media/image177.png"/><Relationship Id="rId21" Type="http://schemas.openxmlformats.org/officeDocument/2006/relationships/image" Target="../media/image167.png"/><Relationship Id="rId20" Type="http://schemas.openxmlformats.org/officeDocument/2006/relationships/image" Target="../media/image176.png"/><Relationship Id="rId2" Type="http://schemas.openxmlformats.org/officeDocument/2006/relationships/image" Target="../media/image7.png"/><Relationship Id="rId19" Type="http://schemas.openxmlformats.org/officeDocument/2006/relationships/image" Target="../media/image175.png"/><Relationship Id="rId18" Type="http://schemas.openxmlformats.org/officeDocument/2006/relationships/image" Target="../media/image174.png"/><Relationship Id="rId17" Type="http://schemas.openxmlformats.org/officeDocument/2006/relationships/image" Target="../media/image163.png"/><Relationship Id="rId16" Type="http://schemas.openxmlformats.org/officeDocument/2006/relationships/image" Target="../media/image173.png"/><Relationship Id="rId15" Type="http://schemas.openxmlformats.org/officeDocument/2006/relationships/image" Target="../media/image161.png"/><Relationship Id="rId14" Type="http://schemas.openxmlformats.org/officeDocument/2006/relationships/image" Target="../media/image172.png"/><Relationship Id="rId13" Type="http://schemas.openxmlformats.org/officeDocument/2006/relationships/image" Target="../media/image46.png"/><Relationship Id="rId12" Type="http://schemas.openxmlformats.org/officeDocument/2006/relationships/image" Target="../media/image45.png"/><Relationship Id="rId11" Type="http://schemas.openxmlformats.org/officeDocument/2006/relationships/image" Target="../media/image51.png"/><Relationship Id="rId10" Type="http://schemas.openxmlformats.org/officeDocument/2006/relationships/image" Target="../media/image50.png"/><Relationship Id="rId1" Type="http://schemas.openxmlformats.org/officeDocument/2006/relationships/image" Target="../media/image158.png"/></Relationships>
</file>

<file path=ppt/slides/_rels/slide26.xml.rels><?xml version="1.0" encoding="UTF-8" standalone="yes"?>
<Relationships xmlns="http://schemas.openxmlformats.org/package/2006/relationships"><Relationship Id="rId9" Type="http://schemas.openxmlformats.org/officeDocument/2006/relationships/image" Target="../media/image180.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9" Type="http://schemas.openxmlformats.org/officeDocument/2006/relationships/slideLayout" Target="../slideLayouts/slideLayout3.xml"/><Relationship Id="rId48" Type="http://schemas.openxmlformats.org/officeDocument/2006/relationships/image" Target="../media/image218.png"/><Relationship Id="rId47" Type="http://schemas.openxmlformats.org/officeDocument/2006/relationships/image" Target="../media/image217.png"/><Relationship Id="rId46" Type="http://schemas.openxmlformats.org/officeDocument/2006/relationships/image" Target="../media/image216.png"/><Relationship Id="rId45" Type="http://schemas.openxmlformats.org/officeDocument/2006/relationships/image" Target="../media/image215.jpeg"/><Relationship Id="rId44" Type="http://schemas.openxmlformats.org/officeDocument/2006/relationships/image" Target="../media/image214.jpeg"/><Relationship Id="rId43" Type="http://schemas.openxmlformats.org/officeDocument/2006/relationships/image" Target="../media/image213.png"/><Relationship Id="rId42" Type="http://schemas.openxmlformats.org/officeDocument/2006/relationships/image" Target="../media/image212.png"/><Relationship Id="rId41" Type="http://schemas.openxmlformats.org/officeDocument/2006/relationships/image" Target="../media/image211.png"/><Relationship Id="rId40" Type="http://schemas.openxmlformats.org/officeDocument/2006/relationships/image" Target="../media/image210.png"/><Relationship Id="rId4" Type="http://schemas.openxmlformats.org/officeDocument/2006/relationships/image" Target="../media/image9.png"/><Relationship Id="rId39" Type="http://schemas.openxmlformats.org/officeDocument/2006/relationships/image" Target="../media/image209.png"/><Relationship Id="rId38" Type="http://schemas.openxmlformats.org/officeDocument/2006/relationships/image" Target="../media/image208.png"/><Relationship Id="rId37" Type="http://schemas.openxmlformats.org/officeDocument/2006/relationships/image" Target="../media/image207.png"/><Relationship Id="rId36" Type="http://schemas.openxmlformats.org/officeDocument/2006/relationships/image" Target="../media/image206.png"/><Relationship Id="rId35" Type="http://schemas.openxmlformats.org/officeDocument/2006/relationships/image" Target="../media/image205.png"/><Relationship Id="rId34" Type="http://schemas.openxmlformats.org/officeDocument/2006/relationships/image" Target="../media/image204.png"/><Relationship Id="rId33" Type="http://schemas.openxmlformats.org/officeDocument/2006/relationships/image" Target="../media/image203.png"/><Relationship Id="rId32" Type="http://schemas.openxmlformats.org/officeDocument/2006/relationships/image" Target="../media/image202.png"/><Relationship Id="rId31" Type="http://schemas.openxmlformats.org/officeDocument/2006/relationships/image" Target="../media/image201.png"/><Relationship Id="rId30" Type="http://schemas.openxmlformats.org/officeDocument/2006/relationships/image" Target="../media/image200.png"/><Relationship Id="rId3" Type="http://schemas.openxmlformats.org/officeDocument/2006/relationships/image" Target="../media/image8.png"/><Relationship Id="rId29" Type="http://schemas.openxmlformats.org/officeDocument/2006/relationships/image" Target="../media/image199.png"/><Relationship Id="rId28" Type="http://schemas.openxmlformats.org/officeDocument/2006/relationships/image" Target="../media/image198.png"/><Relationship Id="rId27" Type="http://schemas.openxmlformats.org/officeDocument/2006/relationships/image" Target="../media/image197.png"/><Relationship Id="rId26" Type="http://schemas.openxmlformats.org/officeDocument/2006/relationships/image" Target="../media/image117.png"/><Relationship Id="rId25" Type="http://schemas.openxmlformats.org/officeDocument/2006/relationships/image" Target="../media/image196.png"/><Relationship Id="rId24" Type="http://schemas.openxmlformats.org/officeDocument/2006/relationships/image" Target="../media/image195.png"/><Relationship Id="rId23" Type="http://schemas.openxmlformats.org/officeDocument/2006/relationships/image" Target="../media/image194.png"/><Relationship Id="rId22" Type="http://schemas.openxmlformats.org/officeDocument/2006/relationships/image" Target="../media/image193.jpeg"/><Relationship Id="rId21" Type="http://schemas.openxmlformats.org/officeDocument/2006/relationships/image" Target="../media/image192.png"/><Relationship Id="rId20" Type="http://schemas.openxmlformats.org/officeDocument/2006/relationships/image" Target="../media/image191.png"/><Relationship Id="rId2" Type="http://schemas.openxmlformats.org/officeDocument/2006/relationships/image" Target="../media/image7.png"/><Relationship Id="rId19" Type="http://schemas.openxmlformats.org/officeDocument/2006/relationships/image" Target="../media/image190.png"/><Relationship Id="rId18" Type="http://schemas.openxmlformats.org/officeDocument/2006/relationships/image" Target="../media/image189.png"/><Relationship Id="rId17" Type="http://schemas.openxmlformats.org/officeDocument/2006/relationships/image" Target="../media/image188.jpeg"/><Relationship Id="rId16" Type="http://schemas.openxmlformats.org/officeDocument/2006/relationships/image" Target="../media/image187.png"/><Relationship Id="rId15" Type="http://schemas.openxmlformats.org/officeDocument/2006/relationships/image" Target="../media/image186.png"/><Relationship Id="rId14" Type="http://schemas.openxmlformats.org/officeDocument/2006/relationships/image" Target="../media/image185.png"/><Relationship Id="rId13" Type="http://schemas.openxmlformats.org/officeDocument/2006/relationships/image" Target="../media/image184.png"/><Relationship Id="rId12" Type="http://schemas.openxmlformats.org/officeDocument/2006/relationships/image" Target="../media/image183.png"/><Relationship Id="rId11" Type="http://schemas.openxmlformats.org/officeDocument/2006/relationships/image" Target="../media/image182.png"/><Relationship Id="rId10" Type="http://schemas.openxmlformats.org/officeDocument/2006/relationships/image" Target="../media/image181.png"/><Relationship Id="rId1" Type="http://schemas.openxmlformats.org/officeDocument/2006/relationships/image" Target="../media/image158.png"/></Relationships>
</file>

<file path=ppt/slides/_rels/slide27.xml.rels><?xml version="1.0" encoding="UTF-8" standalone="yes"?>
<Relationships xmlns="http://schemas.openxmlformats.org/package/2006/relationships"><Relationship Id="rId9" Type="http://schemas.openxmlformats.org/officeDocument/2006/relationships/image" Target="../media/image21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1" Type="http://schemas.openxmlformats.org/officeDocument/2006/relationships/slideLayout" Target="../slideLayouts/slideLayout2.xml"/><Relationship Id="rId20" Type="http://schemas.openxmlformats.org/officeDocument/2006/relationships/image" Target="../media/image230.jpeg"/><Relationship Id="rId2" Type="http://schemas.openxmlformats.org/officeDocument/2006/relationships/image" Target="../media/image7.png"/><Relationship Id="rId19" Type="http://schemas.openxmlformats.org/officeDocument/2006/relationships/image" Target="../media/image229.png"/><Relationship Id="rId18" Type="http://schemas.openxmlformats.org/officeDocument/2006/relationships/image" Target="../media/image228.jpeg"/><Relationship Id="rId17" Type="http://schemas.openxmlformats.org/officeDocument/2006/relationships/image" Target="../media/image227.jpeg"/><Relationship Id="rId16" Type="http://schemas.openxmlformats.org/officeDocument/2006/relationships/image" Target="../media/image226.jpeg"/><Relationship Id="rId15" Type="http://schemas.openxmlformats.org/officeDocument/2006/relationships/image" Target="../media/image225.jpeg"/><Relationship Id="rId14" Type="http://schemas.openxmlformats.org/officeDocument/2006/relationships/image" Target="../media/image224.jpeg"/><Relationship Id="rId13" Type="http://schemas.openxmlformats.org/officeDocument/2006/relationships/image" Target="../media/image223.png"/><Relationship Id="rId12" Type="http://schemas.openxmlformats.org/officeDocument/2006/relationships/image" Target="../media/image222.png"/><Relationship Id="rId11" Type="http://schemas.openxmlformats.org/officeDocument/2006/relationships/image" Target="../media/image221.png"/><Relationship Id="rId10" Type="http://schemas.openxmlformats.org/officeDocument/2006/relationships/image" Target="../media/image220.jpeg"/><Relationship Id="rId1" Type="http://schemas.openxmlformats.org/officeDocument/2006/relationships/image" Target="../media/image145.png"/></Relationships>
</file>

<file path=ppt/slides/_rels/slide28.xml.rels><?xml version="1.0" encoding="UTF-8" standalone="yes"?>
<Relationships xmlns="http://schemas.openxmlformats.org/package/2006/relationships"><Relationship Id="rId9" Type="http://schemas.openxmlformats.org/officeDocument/2006/relationships/image" Target="../media/image13.png"/><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231.png"/><Relationship Id="rId12" Type="http://schemas.openxmlformats.org/officeDocument/2006/relationships/slideLayout" Target="../slideLayouts/slideLayout1.xml"/><Relationship Id="rId11" Type="http://schemas.openxmlformats.org/officeDocument/2006/relationships/image" Target="../media/image233.jpeg"/><Relationship Id="rId10" Type="http://schemas.openxmlformats.org/officeDocument/2006/relationships/image" Target="../media/image232.png"/><Relationship Id="rId1" Type="http://schemas.openxmlformats.org/officeDocument/2006/relationships/image" Target="../media/image1.jpeg"/></Relationships>
</file>

<file path=ppt/slides/_rels/slide29.xml.rels><?xml version="1.0" encoding="UTF-8" standalone="yes"?>
<Relationships xmlns="http://schemas.openxmlformats.org/package/2006/relationships"><Relationship Id="rId9" Type="http://schemas.openxmlformats.org/officeDocument/2006/relationships/image" Target="../media/image235.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2" Type="http://schemas.openxmlformats.org/officeDocument/2006/relationships/slideLayout" Target="../slideLayouts/slideLayout3.xml"/><Relationship Id="rId11" Type="http://schemas.openxmlformats.org/officeDocument/2006/relationships/image" Target="../media/image237.png"/><Relationship Id="rId10" Type="http://schemas.openxmlformats.org/officeDocument/2006/relationships/image" Target="../media/image236.png"/><Relationship Id="rId1" Type="http://schemas.openxmlformats.org/officeDocument/2006/relationships/image" Target="../media/image234.png"/></Relationships>
</file>

<file path=ppt/slides/_rels/slide30.xml.rels><?xml version="1.0" encoding="UTF-8" standalone="yes"?>
<Relationships xmlns="http://schemas.openxmlformats.org/package/2006/relationships"><Relationship Id="rId9" Type="http://schemas.openxmlformats.org/officeDocument/2006/relationships/image" Target="../media/image239.png"/><Relationship Id="rId8" Type="http://schemas.openxmlformats.org/officeDocument/2006/relationships/image" Target="../media/image13.png"/><Relationship Id="rId7" Type="http://schemas.openxmlformats.org/officeDocument/2006/relationships/image" Target="../media/image1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3" Type="http://schemas.openxmlformats.org/officeDocument/2006/relationships/slideLayout" Target="../slideLayouts/slideLayout2.xml"/><Relationship Id="rId22" Type="http://schemas.openxmlformats.org/officeDocument/2006/relationships/image" Target="../media/image252.png"/><Relationship Id="rId21" Type="http://schemas.openxmlformats.org/officeDocument/2006/relationships/image" Target="../media/image251.png"/><Relationship Id="rId20" Type="http://schemas.openxmlformats.org/officeDocument/2006/relationships/image" Target="../media/image250.png"/><Relationship Id="rId2" Type="http://schemas.openxmlformats.org/officeDocument/2006/relationships/image" Target="../media/image7.png"/><Relationship Id="rId19" Type="http://schemas.openxmlformats.org/officeDocument/2006/relationships/image" Target="../media/image249.png"/><Relationship Id="rId18" Type="http://schemas.openxmlformats.org/officeDocument/2006/relationships/image" Target="../media/image248.png"/><Relationship Id="rId17" Type="http://schemas.openxmlformats.org/officeDocument/2006/relationships/image" Target="../media/image247.png"/><Relationship Id="rId16" Type="http://schemas.openxmlformats.org/officeDocument/2006/relationships/image" Target="../media/image246.png"/><Relationship Id="rId15" Type="http://schemas.openxmlformats.org/officeDocument/2006/relationships/image" Target="../media/image245.png"/><Relationship Id="rId14" Type="http://schemas.openxmlformats.org/officeDocument/2006/relationships/image" Target="../media/image244.png"/><Relationship Id="rId13" Type="http://schemas.openxmlformats.org/officeDocument/2006/relationships/image" Target="../media/image243.png"/><Relationship Id="rId12" Type="http://schemas.openxmlformats.org/officeDocument/2006/relationships/image" Target="../media/image242.png"/><Relationship Id="rId11" Type="http://schemas.openxmlformats.org/officeDocument/2006/relationships/image" Target="../media/image241.png"/><Relationship Id="rId10" Type="http://schemas.openxmlformats.org/officeDocument/2006/relationships/image" Target="../media/image240.png"/><Relationship Id="rId1" Type="http://schemas.openxmlformats.org/officeDocument/2006/relationships/image" Target="../media/image238.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3.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25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050" name="object 2"/>
          <p:cNvSpPr>
            <a:spLocks noChangeArrowheads="1"/>
          </p:cNvSpPr>
          <p:nvPr/>
        </p:nvSpPr>
        <p:spPr bwMode="auto">
          <a:xfrm>
            <a:off x="1828800" y="5835650"/>
            <a:ext cx="7315200" cy="782638"/>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 name="object 3"/>
          <p:cNvSpPr>
            <a:spLocks noChangeArrowheads="1"/>
          </p:cNvSpPr>
          <p:nvPr/>
        </p:nvSpPr>
        <p:spPr bwMode="auto">
          <a:xfrm>
            <a:off x="0" y="2951163"/>
            <a:ext cx="9144000" cy="3684587"/>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 name="object 4"/>
          <p:cNvSpPr>
            <a:spLocks noChangeArrowheads="1"/>
          </p:cNvSpPr>
          <p:nvPr/>
        </p:nvSpPr>
        <p:spPr bwMode="auto">
          <a:xfrm>
            <a:off x="76200" y="2667000"/>
            <a:ext cx="7315200" cy="76200"/>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 name="object 5"/>
          <p:cNvSpPr>
            <a:spLocks noChangeArrowheads="1"/>
          </p:cNvSpPr>
          <p:nvPr/>
        </p:nvSpPr>
        <p:spPr bwMode="auto">
          <a:xfrm>
            <a:off x="7300913" y="1093788"/>
            <a:ext cx="1009650" cy="2006600"/>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 name="object 6"/>
          <p:cNvSpPr txBox="1"/>
          <p:nvPr/>
        </p:nvSpPr>
        <p:spPr>
          <a:xfrm>
            <a:off x="612775" y="1544955"/>
            <a:ext cx="5340985" cy="823595"/>
          </a:xfrm>
          <a:prstGeom prst="rect">
            <a:avLst/>
          </a:prstGeom>
        </p:spPr>
        <p:txBody>
          <a:bodyPr wrap="square" lIns="0" tIns="15875" rIns="0" bIns="0">
            <a:spAutoFit/>
          </a:bodyPr>
          <a:lstStyle/>
          <a:p>
            <a:pPr marL="12700" fontAlgn="auto">
              <a:spcBef>
                <a:spcPts val="125"/>
              </a:spcBef>
              <a:spcAft>
                <a:spcPts val="0"/>
              </a:spcAft>
              <a:defRPr/>
            </a:pPr>
            <a:r>
              <a:rPr lang="zh-CN" sz="5250" b="1" spc="-23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通微</a:t>
            </a:r>
            <a:r>
              <a:rPr sz="5250" b="1" spc="-23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智慧环卫介绍</a:t>
            </a:r>
            <a:endParaRPr sz="525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object 7"/>
          <p:cNvSpPr txBox="1"/>
          <p:nvPr/>
        </p:nvSpPr>
        <p:spPr>
          <a:xfrm>
            <a:off x="688975" y="2849563"/>
            <a:ext cx="3398838" cy="393700"/>
          </a:xfrm>
          <a:prstGeom prst="rect">
            <a:avLst/>
          </a:prstGeom>
        </p:spPr>
        <p:txBody>
          <a:bodyPr lIns="0" tIns="14605" rIns="0" bIns="0">
            <a:spAutoFit/>
          </a:bodyPr>
          <a:lstStyle/>
          <a:p>
            <a:pPr marL="12700" fontAlgn="auto">
              <a:spcBef>
                <a:spcPts val="115"/>
              </a:spcBef>
              <a:spcAft>
                <a:spcPts val="0"/>
              </a:spcAft>
              <a:defRPr/>
            </a:pPr>
            <a:r>
              <a:rPr sz="2400" spc="5" dirty="0">
                <a:solidFill>
                  <a:srgbClr val="61A1DC"/>
                </a:solidFill>
                <a:latin typeface="微软雅黑" panose="020B0503020204020204" pitchFamily="34" charset="-122"/>
                <a:ea typeface="微软雅黑" panose="020B0503020204020204" pitchFamily="34" charset="-122"/>
                <a:cs typeface="宋体" panose="02010600030101010101" pitchFamily="2" charset="-122"/>
              </a:rPr>
              <a:t>以环卫引领智慧城市发展</a:t>
            </a:r>
            <a:endParaRPr sz="2400" dirty="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6"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7"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8"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9"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0"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1"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2"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3"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4"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5"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6"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7"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8"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89"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0"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1"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2"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3"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4"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5"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6"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97" name="object 25"/>
          <p:cNvSpPr txBox="1">
            <a:spLocks noChangeArrowheads="1"/>
          </p:cNvSpPr>
          <p:nvPr/>
        </p:nvSpPr>
        <p:spPr bwMode="auto">
          <a:xfrm>
            <a:off x="917575" y="1722438"/>
            <a:ext cx="3935413" cy="3433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0965" rIns="0" bIns="0">
            <a:spAutoFit/>
          </a:bodyPr>
          <a:lstStyle>
            <a:lvl1pPr marL="355600" indent="-3429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1pPr>
            <a:lvl2pPr marL="757555" indent="-287655"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buSzPct val="89000"/>
              <a:buFont typeface="Arial" panose="020B0604020202020204" pitchFamily="34" charset="0"/>
              <a:buChar char="•"/>
            </a:pPr>
            <a:r>
              <a:rPr lang="zh-CN" altLang="zh-CN" sz="2800">
                <a:solidFill>
                  <a:srgbClr val="FFFFFF"/>
                </a:solidFill>
                <a:latin typeface="微软雅黑" panose="020B0503020204020204" pitchFamily="34" charset="-122"/>
                <a:ea typeface="微软雅黑" panose="020B0503020204020204" pitchFamily="34" charset="-122"/>
              </a:rPr>
              <a:t>什么是智慧环卫</a:t>
            </a:r>
            <a:endParaRPr lang="zh-CN" altLang="zh-CN" sz="2800">
              <a:latin typeface="微软雅黑" panose="020B0503020204020204" pitchFamily="34" charset="-122"/>
              <a:ea typeface="微软雅黑" panose="020B0503020204020204" pitchFamily="34" charset="-122"/>
            </a:endParaRPr>
          </a:p>
          <a:p>
            <a:pPr lvl="1" eaLnBrk="1" hangingPunct="1">
              <a:spcBef>
                <a:spcPts val="600"/>
              </a:spcBef>
              <a:buSzPct val="90000"/>
              <a:buFont typeface="Arial" panose="020B0604020202020204" pitchFamily="34" charset="0"/>
              <a:buChar char="–"/>
            </a:pPr>
            <a:r>
              <a:rPr lang="zh-CN" altLang="zh-CN" sz="2400">
                <a:solidFill>
                  <a:srgbClr val="FFFFFF"/>
                </a:solidFill>
                <a:latin typeface="微软雅黑" panose="020B0503020204020204" pitchFamily="34" charset="-122"/>
                <a:ea typeface="微软雅黑" panose="020B0503020204020204" pitchFamily="34" charset="-122"/>
              </a:rPr>
              <a:t>智慧城市背景</a:t>
            </a:r>
            <a:endParaRPr lang="zh-CN" altLang="zh-CN" sz="2400">
              <a:latin typeface="微软雅黑" panose="020B0503020204020204" pitchFamily="34" charset="-122"/>
              <a:ea typeface="微软雅黑" panose="020B0503020204020204" pitchFamily="34" charset="-122"/>
            </a:endParaRPr>
          </a:p>
          <a:p>
            <a:pPr eaLnBrk="1" hangingPunct="1">
              <a:spcBef>
                <a:spcPts val="650"/>
              </a:spcBef>
              <a:buSzPct val="89000"/>
              <a:buFont typeface="Arial" panose="020B0604020202020204" pitchFamily="34" charset="0"/>
              <a:buChar char="•"/>
            </a:pPr>
            <a:r>
              <a:rPr lang="zh-CN" altLang="zh-CN" sz="2800">
                <a:solidFill>
                  <a:srgbClr val="FFFFFF"/>
                </a:solidFill>
                <a:latin typeface="微软雅黑" panose="020B0503020204020204" pitchFamily="34" charset="-122"/>
                <a:ea typeface="微软雅黑" panose="020B0503020204020204" pitchFamily="34" charset="-122"/>
              </a:rPr>
              <a:t>建设智慧环卫的必要性</a:t>
            </a:r>
            <a:endParaRPr lang="zh-CN" altLang="zh-CN" sz="2800">
              <a:latin typeface="微软雅黑" panose="020B0503020204020204" pitchFamily="34" charset="-122"/>
              <a:ea typeface="微软雅黑" panose="020B0503020204020204" pitchFamily="34" charset="-122"/>
            </a:endParaRPr>
          </a:p>
          <a:p>
            <a:pPr lvl="1" eaLnBrk="1" hangingPunct="1">
              <a:spcBef>
                <a:spcPts val="615"/>
              </a:spcBef>
              <a:buSzPct val="90000"/>
              <a:buFont typeface="Arial" panose="020B0604020202020204" pitchFamily="34" charset="0"/>
              <a:buChar char="–"/>
            </a:pPr>
            <a:r>
              <a:rPr lang="zh-CN" altLang="zh-CN" sz="2400">
                <a:solidFill>
                  <a:srgbClr val="FFFFFF"/>
                </a:solidFill>
                <a:latin typeface="微软雅黑" panose="020B0503020204020204" pitchFamily="34" charset="-122"/>
                <a:ea typeface="微软雅黑" panose="020B0503020204020204" pitchFamily="34" charset="-122"/>
              </a:rPr>
              <a:t>社会发展需求</a:t>
            </a:r>
            <a:endParaRPr lang="zh-CN" altLang="zh-CN" sz="2400">
              <a:latin typeface="微软雅黑" panose="020B0503020204020204" pitchFamily="34" charset="-122"/>
              <a:ea typeface="微软雅黑" panose="020B0503020204020204" pitchFamily="34" charset="-122"/>
            </a:endParaRPr>
          </a:p>
          <a:p>
            <a:pPr lvl="1" eaLnBrk="1" hangingPunct="1">
              <a:spcBef>
                <a:spcPts val="575"/>
              </a:spcBef>
              <a:buSzPct val="90000"/>
              <a:buFont typeface="Arial" panose="020B0604020202020204" pitchFamily="34" charset="0"/>
              <a:buChar char="–"/>
            </a:pPr>
            <a:r>
              <a:rPr lang="zh-CN" altLang="zh-CN" sz="2400">
                <a:solidFill>
                  <a:srgbClr val="FFFFFF"/>
                </a:solidFill>
                <a:latin typeface="微软雅黑" panose="020B0503020204020204" pitchFamily="34" charset="-122"/>
                <a:ea typeface="微软雅黑" panose="020B0503020204020204" pitchFamily="34" charset="-122"/>
              </a:rPr>
              <a:t>内部管理需求</a:t>
            </a:r>
            <a:endParaRPr lang="zh-CN" altLang="zh-CN" sz="2400">
              <a:latin typeface="微软雅黑" panose="020B0503020204020204" pitchFamily="34" charset="-122"/>
              <a:ea typeface="微软雅黑" panose="020B0503020204020204" pitchFamily="34" charset="-122"/>
            </a:endParaRPr>
          </a:p>
          <a:p>
            <a:pPr eaLnBrk="1" hangingPunct="1">
              <a:spcBef>
                <a:spcPts val="650"/>
              </a:spcBef>
              <a:buSzPct val="89000"/>
              <a:buFont typeface="Arial" panose="020B0604020202020204" pitchFamily="34" charset="0"/>
              <a:buChar char="•"/>
            </a:pPr>
            <a:r>
              <a:rPr lang="zh-CN" altLang="zh-CN" sz="2800">
                <a:solidFill>
                  <a:srgbClr val="FFFFFF"/>
                </a:solidFill>
                <a:latin typeface="微软雅黑" panose="020B0503020204020204" pitchFamily="34" charset="-122"/>
                <a:ea typeface="微软雅黑" panose="020B0503020204020204" pitchFamily="34" charset="-122"/>
              </a:rPr>
              <a:t>智慧环卫解决方案</a:t>
            </a:r>
            <a:endParaRPr lang="zh-CN" altLang="zh-CN" sz="2800">
              <a:latin typeface="微软雅黑" panose="020B0503020204020204" pitchFamily="34" charset="-122"/>
              <a:ea typeface="微软雅黑" panose="020B0503020204020204" pitchFamily="34" charset="-122"/>
            </a:endParaRPr>
          </a:p>
          <a:p>
            <a:pPr eaLnBrk="1" hangingPunct="1">
              <a:spcBef>
                <a:spcPts val="675"/>
              </a:spcBef>
              <a:buSzPct val="89000"/>
              <a:buFont typeface="Arial" panose="020B0604020202020204" pitchFamily="34" charset="0"/>
              <a:buChar char="•"/>
            </a:pPr>
            <a:r>
              <a:rPr lang="zh-CN" altLang="zh-CN" sz="2800">
                <a:solidFill>
                  <a:srgbClr val="FFFFFF"/>
                </a:solidFill>
                <a:latin typeface="微软雅黑" panose="020B0503020204020204" pitchFamily="34" charset="-122"/>
                <a:ea typeface="微软雅黑" panose="020B0503020204020204" pitchFamily="34" charset="-122"/>
              </a:rPr>
              <a:t>智慧环卫系列产品</a:t>
            </a:r>
            <a:endParaRPr lang="zh-CN" altLang="zh-CN" sz="2800">
              <a:latin typeface="微软雅黑" panose="020B0503020204020204" pitchFamily="34" charset="-122"/>
              <a:ea typeface="微软雅黑" panose="020B0503020204020204" pitchFamily="34" charset="-122"/>
            </a:endParaRPr>
          </a:p>
        </p:txBody>
      </p:sp>
      <p:sp>
        <p:nvSpPr>
          <p:cNvPr id="3098" name="矩形 25"/>
          <p:cNvSpPr>
            <a:spLocks noChangeArrowheads="1"/>
          </p:cNvSpPr>
          <p:nvPr/>
        </p:nvSpPr>
        <p:spPr bwMode="auto">
          <a:xfrm>
            <a:off x="1427163" y="1016000"/>
            <a:ext cx="4572000"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latin typeface="微软雅黑" panose="020B0503020204020204" pitchFamily="34" charset="-122"/>
                <a:ea typeface="微软雅黑" panose="020B0503020204020204" pitchFamily="34" charset="-122"/>
              </a:rPr>
              <a:t>有条不紊、安全有效地进行抢险工作。在大风袭击时，立即对抢险队伍进行工作分工，重申安全措施及注意事项，保证通讯的畅通。设立危险标志，安排专人负责引导车辆及行人，并及时行清理，保证车流的畅通和行人的安全。</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③暴风雨过后，保洁员及时清扫各责任区内地面上的垃圾、纸屑、树叶、泥土、石子及其他杂物</a:t>
            </a:r>
            <a:endParaRPr lang="zh-CN" altLang="en-US" sz="1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09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0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0"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1"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2"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3"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4"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1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2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p:nvPr/>
        </p:nvSpPr>
        <p:spPr>
          <a:xfrm>
            <a:off x="2576513" y="3133725"/>
            <a:ext cx="3613150" cy="635000"/>
          </a:xfrm>
          <a:prstGeom prst="rect">
            <a:avLst/>
          </a:prstGeom>
        </p:spPr>
        <p:txBody>
          <a:bodyPr lIns="0" tIns="12065" rIns="0" bIns="0">
            <a:spAutoFit/>
          </a:bodyPr>
          <a:lstStyle/>
          <a:p>
            <a:pPr marL="12700" fontAlgn="auto">
              <a:spcBef>
                <a:spcPts val="95"/>
              </a:spcBef>
              <a:spcAft>
                <a:spcPts val="0"/>
              </a:spcAft>
              <a:defRPr/>
            </a:pPr>
            <a:r>
              <a:rPr sz="4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什么是智慧环卫</a:t>
            </a:r>
            <a:endParaRPr sz="40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4122" name="矩形 25"/>
          <p:cNvSpPr>
            <a:spLocks noChangeArrowheads="1"/>
          </p:cNvSpPr>
          <p:nvPr/>
        </p:nvSpPr>
        <p:spPr bwMode="auto">
          <a:xfrm>
            <a:off x="1865313" y="-138113"/>
            <a:ext cx="45720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latin typeface="微软雅黑" panose="020B0503020204020204" pitchFamily="34" charset="-122"/>
                <a:ea typeface="微软雅黑" panose="020B0503020204020204" pitchFamily="34" charset="-122"/>
              </a:rPr>
              <a:t>发生交通事故有人员伤亡时，要及时报警并保护好现场，同时截停肇事车辆或记下车牌号码；</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a:t>
            </a:r>
            <a:r>
              <a:rPr lang="en-US" altLang="zh-CN" sz="100">
                <a:solidFill>
                  <a:schemeClr val="bg1"/>
                </a:solidFill>
                <a:latin typeface="微软雅黑" panose="020B0503020204020204" pitchFamily="34" charset="-122"/>
                <a:ea typeface="微软雅黑" panose="020B0503020204020204" pitchFamily="34" charset="-122"/>
              </a:rPr>
              <a:t>2</a:t>
            </a:r>
            <a:r>
              <a:rPr lang="zh-CN" altLang="zh-CN" sz="100">
                <a:solidFill>
                  <a:schemeClr val="bg1"/>
                </a:solidFill>
                <a:latin typeface="微软雅黑" panose="020B0503020204020204" pitchFamily="34" charset="-122"/>
                <a:ea typeface="微软雅黑" panose="020B0503020204020204" pitchFamily="34" charset="-122"/>
              </a:rPr>
              <a:t>）如自己的作业人员出现该事故时，除按上述程序操作外并第一时间向上级领导汇报；</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a:t>
            </a:r>
            <a:r>
              <a:rPr lang="en-US" altLang="zh-CN" sz="100">
                <a:solidFill>
                  <a:schemeClr val="bg1"/>
                </a:solidFill>
                <a:latin typeface="微软雅黑" panose="020B0503020204020204" pitchFamily="34" charset="-122"/>
                <a:ea typeface="微软雅黑" panose="020B0503020204020204" pitchFamily="34" charset="-122"/>
              </a:rPr>
              <a:t>3</a:t>
            </a:r>
            <a:r>
              <a:rPr lang="zh-CN" altLang="zh-CN" sz="100">
                <a:solidFill>
                  <a:schemeClr val="bg1"/>
                </a:solidFill>
                <a:latin typeface="微软雅黑" panose="020B0503020204020204" pitchFamily="34" charset="-122"/>
                <a:ea typeface="微软雅黑" panose="020B0503020204020204" pitchFamily="34" charset="-122"/>
              </a:rPr>
              <a:t>）如辖区路面出现其它异常情况时，第一时间采取有效措施，严格按照安全操作规程进行作业，如当</a:t>
            </a:r>
            <a:endParaRPr lang="zh-CN" altLang="en-US" sz="1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2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3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4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4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4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4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14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7030"/>
            <a:ext cx="2703195" cy="673100"/>
          </a:xfrm>
        </p:spPr>
        <p:txBody>
          <a:bodyPr wrap="square" tIns="12065" rtlCol="0"/>
          <a:lstStyle/>
          <a:p>
            <a:pPr marL="12700"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智慧环卫</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5146" name="object 26"/>
          <p:cNvSpPr txBox="1">
            <a:spLocks noChangeArrowheads="1"/>
          </p:cNvSpPr>
          <p:nvPr/>
        </p:nvSpPr>
        <p:spPr bwMode="auto">
          <a:xfrm>
            <a:off x="536575" y="1490663"/>
            <a:ext cx="800417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7780" rIns="0" bIns="0">
            <a:spAutoFit/>
          </a:bodyPr>
          <a:lstStyle>
            <a:lvl1pPr marL="355600" indent="-342900" eaLnBrk="0" hangingPunct="0">
              <a:tabLst>
                <a:tab pos="35560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35560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35560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35560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3556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55600" algn="l"/>
              </a:tabLst>
              <a:defRPr>
                <a:solidFill>
                  <a:schemeClr val="tx1"/>
                </a:solidFill>
                <a:latin typeface="Calibri" panose="020F0502020204030204" pitchFamily="34" charset="0"/>
                <a:ea typeface="宋体" panose="02010600030101010101" pitchFamily="2" charset="-122"/>
              </a:defRPr>
            </a:lvl9pPr>
          </a:lstStyle>
          <a:p>
            <a:pPr algn="just" eaLnBrk="1" hangingPunct="1">
              <a:lnSpc>
                <a:spcPct val="99000"/>
              </a:lnSpc>
              <a:spcBef>
                <a:spcPts val="140"/>
              </a:spcBef>
              <a:buFont typeface="Arial" panose="020B0604020202020204" pitchFamily="34" charset="0"/>
              <a:buChar char="•"/>
            </a:pPr>
            <a:r>
              <a:rPr lang="zh-CN" altLang="zh-CN" sz="2400">
                <a:solidFill>
                  <a:srgbClr val="FFFFFF"/>
                </a:solidFill>
                <a:latin typeface="微软雅黑" panose="020B0503020204020204" pitchFamily="34" charset="-122"/>
                <a:ea typeface="微软雅黑" panose="020B0503020204020204" pitchFamily="34" charset="-122"/>
              </a:rPr>
              <a:t>依托物联网技术与移动互联网技术，对环卫管理所涉及到 的人、车、物、事进行全过程实时管理，合理设计规划环 卫管理模式，提升环卫作业质量，降低环卫运营成本。所 有服务部署在智慧城市管理云端，对接智慧城市网络，以 云服务方式随时为管理者及作业人员提供所需的服务。</a:t>
            </a:r>
            <a:endParaRPr lang="zh-CN" altLang="zh-CN" sz="2400">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47"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48"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49"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0"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1"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2"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3"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4"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5"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6"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7"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8"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59"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0"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1"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2"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3"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4"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5"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6"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7"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8"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169" name="object 25"/>
          <p:cNvSpPr>
            <a:spLocks noChangeArrowheads="1"/>
          </p:cNvSpPr>
          <p:nvPr/>
        </p:nvSpPr>
        <p:spPr bwMode="auto">
          <a:xfrm>
            <a:off x="2465705" y="133350"/>
            <a:ext cx="5200650" cy="65913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1"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2"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3"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4"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5"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6"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7"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8"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79"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0"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1"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2"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3"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4"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5"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6"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7"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8"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89"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0"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1"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2"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3" name="object 25"/>
          <p:cNvSpPr>
            <a:spLocks noGrp="1"/>
          </p:cNvSpPr>
          <p:nvPr>
            <p:ph type="title"/>
          </p:nvPr>
        </p:nvSpPr>
        <p:spPr>
          <a:xfrm>
            <a:off x="682625" y="352425"/>
            <a:ext cx="7546975" cy="674688"/>
          </a:xfrm>
        </p:spPr>
        <p:txBody>
          <a:bodyPr tIns="13970"/>
          <a:lstStyle/>
          <a:p>
            <a:pPr algn="r" eaLnBrk="1" hangingPunct="1">
              <a:spcBef>
                <a:spcPts val="50"/>
              </a:spcBef>
            </a:pPr>
            <a:r>
              <a:rPr lang="zh-CN" altLang="zh-CN" sz="2800" i="0">
                <a:latin typeface="微软雅黑" panose="020B0503020204020204" pitchFamily="34" charset="-122"/>
                <a:ea typeface="微软雅黑" panose="020B0503020204020204" pitchFamily="34" charset="-122"/>
                <a:cs typeface="Arial" panose="020B0604020202020204" pitchFamily="34" charset="0"/>
              </a:rPr>
              <a:t>国家智慧城市（区、镇）试点指标体系（试行）</a:t>
            </a:r>
            <a:br>
              <a:rPr lang="zh-CN" altLang="zh-CN" sz="2800">
                <a:latin typeface="微软雅黑" panose="020B0503020204020204" pitchFamily="34" charset="-122"/>
                <a:ea typeface="微软雅黑" panose="020B0503020204020204" pitchFamily="34" charset="-122"/>
                <a:cs typeface="Arial" panose="020B0604020202020204" pitchFamily="34" charset="0"/>
              </a:rPr>
            </a:br>
            <a:r>
              <a:rPr lang="zh-CN" altLang="zh-CN" sz="1400" i="0">
                <a:latin typeface="微软雅黑" panose="020B0503020204020204" pitchFamily="34" charset="-122"/>
                <a:ea typeface="微软雅黑" panose="020B0503020204020204" pitchFamily="34" charset="-122"/>
                <a:cs typeface="Arial" panose="020B0604020202020204" pitchFamily="34" charset="0"/>
              </a:rPr>
              <a:t>住建部2012-11-22发布</a:t>
            </a:r>
            <a:endParaRPr lang="zh-CN" altLang="zh-CN" sz="1400">
              <a:latin typeface="微软雅黑" panose="020B0503020204020204" pitchFamily="34" charset="-122"/>
              <a:ea typeface="微软雅黑" panose="020B0503020204020204" pitchFamily="34" charset="-122"/>
              <a:cs typeface="Arial" panose="020B0604020202020204" pitchFamily="34" charset="0"/>
            </a:endParaRPr>
          </a:p>
        </p:txBody>
      </p:sp>
      <p:sp>
        <p:nvSpPr>
          <p:cNvPr id="7194" name="object 26"/>
          <p:cNvSpPr>
            <a:spLocks noChangeArrowheads="1"/>
          </p:cNvSpPr>
          <p:nvPr/>
        </p:nvSpPr>
        <p:spPr bwMode="auto">
          <a:xfrm>
            <a:off x="333375" y="1585913"/>
            <a:ext cx="4452938" cy="4887912"/>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5" name="object 27"/>
          <p:cNvSpPr>
            <a:spLocks noChangeArrowheads="1"/>
          </p:cNvSpPr>
          <p:nvPr/>
        </p:nvSpPr>
        <p:spPr bwMode="auto">
          <a:xfrm>
            <a:off x="5006975" y="2524125"/>
            <a:ext cx="4022725" cy="2747963"/>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7196" name="object 28"/>
          <p:cNvSpPr/>
          <p:nvPr/>
        </p:nvSpPr>
        <p:spPr bwMode="auto">
          <a:xfrm>
            <a:off x="4659313" y="2060575"/>
            <a:ext cx="350837" cy="1492250"/>
          </a:xfrm>
          <a:custGeom>
            <a:avLst/>
            <a:gdLst>
              <a:gd name="T0" fmla="*/ 0 w 350520"/>
              <a:gd name="T1" fmla="*/ 0 h 1491614"/>
              <a:gd name="T2" fmla="*/ 174401 w 350520"/>
              <a:gd name="T3" fmla="*/ 61113 h 1491614"/>
              <a:gd name="T4" fmla="*/ 174825 w 350520"/>
              <a:gd name="T5" fmla="*/ 112796 h 1491614"/>
              <a:gd name="T6" fmla="*/ 175250 w 350520"/>
              <a:gd name="T7" fmla="*/ 164480 h 1491614"/>
              <a:gd name="T8" fmla="*/ 175677 w 350520"/>
              <a:gd name="T9" fmla="*/ 216165 h 1491614"/>
              <a:gd name="T10" fmla="*/ 176104 w 350520"/>
              <a:gd name="T11" fmla="*/ 267851 h 1491614"/>
              <a:gd name="T12" fmla="*/ 176532 w 350520"/>
              <a:gd name="T13" fmla="*/ 319538 h 1491614"/>
              <a:gd name="T14" fmla="*/ 176961 w 350520"/>
              <a:gd name="T15" fmla="*/ 371225 h 1491614"/>
              <a:gd name="T16" fmla="*/ 177390 w 350520"/>
              <a:gd name="T17" fmla="*/ 422913 h 1491614"/>
              <a:gd name="T18" fmla="*/ 177821 w 350520"/>
              <a:gd name="T19" fmla="*/ 474602 h 1491614"/>
              <a:gd name="T20" fmla="*/ 178252 w 350520"/>
              <a:gd name="T21" fmla="*/ 526290 h 1491614"/>
              <a:gd name="T22" fmla="*/ 178684 w 350520"/>
              <a:gd name="T23" fmla="*/ 577980 h 1491614"/>
              <a:gd name="T24" fmla="*/ 179117 w 350520"/>
              <a:gd name="T25" fmla="*/ 629669 h 1491614"/>
              <a:gd name="T26" fmla="*/ 179550 w 350520"/>
              <a:gd name="T27" fmla="*/ 681359 h 1491614"/>
              <a:gd name="T28" fmla="*/ 179984 w 350520"/>
              <a:gd name="T29" fmla="*/ 733049 h 1491614"/>
              <a:gd name="T30" fmla="*/ 180418 w 350520"/>
              <a:gd name="T31" fmla="*/ 784738 h 1491614"/>
              <a:gd name="T32" fmla="*/ 180852 w 350520"/>
              <a:gd name="T33" fmla="*/ 836428 h 1491614"/>
              <a:gd name="T34" fmla="*/ 181288 w 350520"/>
              <a:gd name="T35" fmla="*/ 888119 h 1491614"/>
              <a:gd name="T36" fmla="*/ 181724 w 350520"/>
              <a:gd name="T37" fmla="*/ 939808 h 1491614"/>
              <a:gd name="T38" fmla="*/ 182160 w 350520"/>
              <a:gd name="T39" fmla="*/ 991498 h 1491614"/>
              <a:gd name="T40" fmla="*/ 182596 w 350520"/>
              <a:gd name="T41" fmla="*/ 1043186 h 1491614"/>
              <a:gd name="T42" fmla="*/ 183033 w 350520"/>
              <a:gd name="T43" fmla="*/ 1094875 h 1491614"/>
              <a:gd name="T44" fmla="*/ 183470 w 350520"/>
              <a:gd name="T45" fmla="*/ 1146563 h 1491614"/>
              <a:gd name="T46" fmla="*/ 183907 w 350520"/>
              <a:gd name="T47" fmla="*/ 1198250 h 1491614"/>
              <a:gd name="T48" fmla="*/ 184345 w 350520"/>
              <a:gd name="T49" fmla="*/ 1249937 h 1491614"/>
              <a:gd name="T50" fmla="*/ 184782 w 350520"/>
              <a:gd name="T51" fmla="*/ 1301623 h 1491614"/>
              <a:gd name="T52" fmla="*/ 185220 w 350520"/>
              <a:gd name="T53" fmla="*/ 1353308 h 1491614"/>
              <a:gd name="T54" fmla="*/ 185658 w 350520"/>
              <a:gd name="T55" fmla="*/ 1404992 h 1491614"/>
              <a:gd name="T56" fmla="*/ 186095 w 350520"/>
              <a:gd name="T57" fmla="*/ 1456676 h 1491614"/>
              <a:gd name="T58" fmla="*/ 350329 w 350520"/>
              <a:gd name="T59" fmla="*/ 1491870 h 149161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350520" h="1491614">
                <a:moveTo>
                  <a:pt x="0" y="0"/>
                </a:moveTo>
                <a:lnTo>
                  <a:pt x="174243" y="61087"/>
                </a:lnTo>
                <a:lnTo>
                  <a:pt x="174667" y="112748"/>
                </a:lnTo>
                <a:lnTo>
                  <a:pt x="175092" y="164410"/>
                </a:lnTo>
                <a:lnTo>
                  <a:pt x="175518" y="216073"/>
                </a:lnTo>
                <a:lnTo>
                  <a:pt x="175945" y="267737"/>
                </a:lnTo>
                <a:lnTo>
                  <a:pt x="176372" y="319402"/>
                </a:lnTo>
                <a:lnTo>
                  <a:pt x="176801" y="371067"/>
                </a:lnTo>
                <a:lnTo>
                  <a:pt x="177230" y="422733"/>
                </a:lnTo>
                <a:lnTo>
                  <a:pt x="177660" y="474400"/>
                </a:lnTo>
                <a:lnTo>
                  <a:pt x="178091" y="526066"/>
                </a:lnTo>
                <a:lnTo>
                  <a:pt x="178523" y="577734"/>
                </a:lnTo>
                <a:lnTo>
                  <a:pt x="178955" y="629401"/>
                </a:lnTo>
                <a:lnTo>
                  <a:pt x="179388" y="681069"/>
                </a:lnTo>
                <a:lnTo>
                  <a:pt x="179821" y="732737"/>
                </a:lnTo>
                <a:lnTo>
                  <a:pt x="180255" y="784404"/>
                </a:lnTo>
                <a:lnTo>
                  <a:pt x="180689" y="836072"/>
                </a:lnTo>
                <a:lnTo>
                  <a:pt x="181124" y="887740"/>
                </a:lnTo>
                <a:lnTo>
                  <a:pt x="181560" y="939407"/>
                </a:lnTo>
                <a:lnTo>
                  <a:pt x="181995" y="991075"/>
                </a:lnTo>
                <a:lnTo>
                  <a:pt x="182431" y="1042741"/>
                </a:lnTo>
                <a:lnTo>
                  <a:pt x="182868" y="1094408"/>
                </a:lnTo>
                <a:lnTo>
                  <a:pt x="183304" y="1146074"/>
                </a:lnTo>
                <a:lnTo>
                  <a:pt x="183741" y="1197739"/>
                </a:lnTo>
                <a:lnTo>
                  <a:pt x="184178" y="1249404"/>
                </a:lnTo>
                <a:lnTo>
                  <a:pt x="184615" y="1301068"/>
                </a:lnTo>
                <a:lnTo>
                  <a:pt x="185053" y="1352731"/>
                </a:lnTo>
                <a:lnTo>
                  <a:pt x="185490" y="1404393"/>
                </a:lnTo>
                <a:lnTo>
                  <a:pt x="185927" y="1456055"/>
                </a:lnTo>
                <a:lnTo>
                  <a:pt x="350012" y="1491234"/>
                </a:lnTo>
              </a:path>
            </a:pathLst>
          </a:custGeom>
          <a:noFill/>
          <a:ln w="381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7197" name="object 29"/>
          <p:cNvSpPr/>
          <p:nvPr/>
        </p:nvSpPr>
        <p:spPr bwMode="auto">
          <a:xfrm>
            <a:off x="4692650" y="3789363"/>
            <a:ext cx="323850" cy="287337"/>
          </a:xfrm>
          <a:custGeom>
            <a:avLst/>
            <a:gdLst>
              <a:gd name="T0" fmla="*/ 323343 w 324485"/>
              <a:gd name="T1" fmla="*/ 35821 h 288289"/>
              <a:gd name="T2" fmla="*/ 161735 w 324485"/>
              <a:gd name="T3" fmla="*/ 0 h 288289"/>
              <a:gd name="T4" fmla="*/ 160932 w 324485"/>
              <a:gd name="T5" fmla="*/ 46610 h 288289"/>
              <a:gd name="T6" fmla="*/ 160527 w 324485"/>
              <a:gd name="T7" fmla="*/ 80957 h 288289"/>
              <a:gd name="T8" fmla="*/ 160446 w 324485"/>
              <a:gd name="T9" fmla="*/ 105270 h 288289"/>
              <a:gd name="T10" fmla="*/ 160619 w 324485"/>
              <a:gd name="T11" fmla="*/ 121779 h 288289"/>
              <a:gd name="T12" fmla="*/ 160972 w 324485"/>
              <a:gd name="T13" fmla="*/ 132714 h 288289"/>
              <a:gd name="T14" fmla="*/ 161436 w 324485"/>
              <a:gd name="T15" fmla="*/ 140304 h 288289"/>
              <a:gd name="T16" fmla="*/ 161937 w 324485"/>
              <a:gd name="T17" fmla="*/ 146780 h 288289"/>
              <a:gd name="T18" fmla="*/ 162406 w 324485"/>
              <a:gd name="T19" fmla="*/ 154370 h 288289"/>
              <a:gd name="T20" fmla="*/ 162769 w 324485"/>
              <a:gd name="T21" fmla="*/ 165305 h 288289"/>
              <a:gd name="T22" fmla="*/ 162954 w 324485"/>
              <a:gd name="T23" fmla="*/ 181814 h 288289"/>
              <a:gd name="T24" fmla="*/ 162892 w 324485"/>
              <a:gd name="T25" fmla="*/ 206127 h 288289"/>
              <a:gd name="T26" fmla="*/ 162509 w 324485"/>
              <a:gd name="T27" fmla="*/ 240474 h 288289"/>
              <a:gd name="T28" fmla="*/ 161735 w 324485"/>
              <a:gd name="T29" fmla="*/ 287084 h 288289"/>
              <a:gd name="T30" fmla="*/ 0 w 324485"/>
              <a:gd name="T31" fmla="*/ 251135 h 2882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24485" h="288289">
                <a:moveTo>
                  <a:pt x="323977" y="35940"/>
                </a:moveTo>
                <a:lnTo>
                  <a:pt x="162052" y="0"/>
                </a:lnTo>
                <a:lnTo>
                  <a:pt x="161248" y="46764"/>
                </a:lnTo>
                <a:lnTo>
                  <a:pt x="160842" y="81225"/>
                </a:lnTo>
                <a:lnTo>
                  <a:pt x="160761" y="105619"/>
                </a:lnTo>
                <a:lnTo>
                  <a:pt x="160934" y="122182"/>
                </a:lnTo>
                <a:lnTo>
                  <a:pt x="161288" y="133154"/>
                </a:lnTo>
                <a:lnTo>
                  <a:pt x="161753" y="140769"/>
                </a:lnTo>
                <a:lnTo>
                  <a:pt x="162255" y="147266"/>
                </a:lnTo>
                <a:lnTo>
                  <a:pt x="162724" y="154881"/>
                </a:lnTo>
                <a:lnTo>
                  <a:pt x="163088" y="165853"/>
                </a:lnTo>
                <a:lnTo>
                  <a:pt x="163274" y="182416"/>
                </a:lnTo>
                <a:lnTo>
                  <a:pt x="163211" y="206810"/>
                </a:lnTo>
                <a:lnTo>
                  <a:pt x="162828" y="241271"/>
                </a:lnTo>
                <a:lnTo>
                  <a:pt x="162052" y="288035"/>
                </a:lnTo>
                <a:lnTo>
                  <a:pt x="0" y="251967"/>
                </a:lnTo>
              </a:path>
            </a:pathLst>
          </a:custGeom>
          <a:noFill/>
          <a:ln w="381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195"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196"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197"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198"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199"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0"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1"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2"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3"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4"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5"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6"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7"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8"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09"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0"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1"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2"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3"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4"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5"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8216"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p:nvPr/>
        </p:nvSpPr>
        <p:spPr>
          <a:xfrm>
            <a:off x="1812925" y="3133725"/>
            <a:ext cx="5132388" cy="635000"/>
          </a:xfrm>
          <a:prstGeom prst="rect">
            <a:avLst/>
          </a:prstGeom>
        </p:spPr>
        <p:txBody>
          <a:bodyPr lIns="0" tIns="12065" rIns="0" bIns="0">
            <a:spAutoFit/>
          </a:bodyPr>
          <a:lstStyle/>
          <a:p>
            <a:pPr marL="12700" fontAlgn="auto">
              <a:spcBef>
                <a:spcPts val="95"/>
              </a:spcBef>
              <a:spcAft>
                <a:spcPts val="0"/>
              </a:spcAft>
              <a:defRPr/>
            </a:pP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建设智慧环卫</a:t>
            </a:r>
            <a:r>
              <a:rPr sz="4000" b="1" spc="-2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的</a:t>
            </a: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必</a:t>
            </a:r>
            <a:r>
              <a:rPr sz="4000" b="1" spc="-2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要性</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1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2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0"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1"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2"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3"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4"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3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24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5132388" cy="635000"/>
          </a:xfrm>
        </p:spPr>
        <p:txBody>
          <a:bodyPr tIns="12065" rtlCol="0"/>
          <a:lstStyle/>
          <a:p>
            <a:pPr marL="12700"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建设智慧环卫</a:t>
            </a:r>
            <a:r>
              <a:rPr sz="4000" i="0" spc="-20" dirty="0">
                <a:latin typeface="微软雅黑" panose="020B0503020204020204" pitchFamily="34" charset="-122"/>
                <a:ea typeface="微软雅黑" panose="020B0503020204020204" pitchFamily="34" charset="-122"/>
                <a:cs typeface="宋体" panose="02010600030101010101" pitchFamily="2" charset="-122"/>
              </a:rPr>
              <a:t>的</a:t>
            </a:r>
            <a:r>
              <a:rPr sz="4000" i="0" dirty="0">
                <a:latin typeface="微软雅黑" panose="020B0503020204020204" pitchFamily="34" charset="-122"/>
                <a:ea typeface="微软雅黑" panose="020B0503020204020204" pitchFamily="34" charset="-122"/>
                <a:cs typeface="宋体" panose="02010600030101010101" pitchFamily="2" charset="-122"/>
              </a:rPr>
              <a:t>必</a:t>
            </a:r>
            <a:r>
              <a:rPr sz="4000" i="0" spc="-20" dirty="0">
                <a:latin typeface="微软雅黑" panose="020B0503020204020204" pitchFamily="34" charset="-122"/>
                <a:ea typeface="微软雅黑" panose="020B0503020204020204" pitchFamily="34" charset="-122"/>
                <a:cs typeface="宋体" panose="02010600030101010101" pitchFamily="2" charset="-122"/>
              </a:rPr>
              <a:t>要性</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object 26"/>
          <p:cNvSpPr txBox="1"/>
          <p:nvPr/>
        </p:nvSpPr>
        <p:spPr>
          <a:xfrm>
            <a:off x="536575" y="1385888"/>
            <a:ext cx="5969000" cy="4623702"/>
          </a:xfrm>
          <a:prstGeom prst="rect">
            <a:avLst/>
          </a:prstGeom>
        </p:spPr>
        <p:txBody>
          <a:bodyPr lIns="0" tIns="100965" rIns="0" bIns="0">
            <a:spAutoFit/>
          </a:bodyPr>
          <a:lstStyle/>
          <a:p>
            <a:pPr marL="355600" indent="-342900" fontAlgn="auto">
              <a:spcBef>
                <a:spcPts val="795"/>
              </a:spcBef>
              <a:spcAft>
                <a:spcPts val="0"/>
              </a:spcAft>
              <a:buFont typeface="Arial" panose="020B0604020202020204"/>
              <a:buChar char="•"/>
              <a:tabLst>
                <a:tab pos="355600" algn="l"/>
                <a:tab pos="356235" algn="l"/>
              </a:tabLst>
              <a:defRPr/>
            </a:pPr>
            <a:r>
              <a:rPr sz="2800"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社会发展的需要</a:t>
            </a:r>
            <a:endParaRPr sz="28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605"/>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城乡环卫一体化，破解</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垃</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圾围城</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80"/>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生活垃圾源头减量化，</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促</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进垃</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圾</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分类</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80"/>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有效管理餐厨垃圾流向</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杜绝</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地</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沟油</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75"/>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严控渣土运输，杜绝建</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筑</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垃圾</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乱</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排乱放</a:t>
            </a:r>
            <a:endParaRPr sz="2400">
              <a:latin typeface="微软雅黑" panose="020B0503020204020204" pitchFamily="34" charset="-122"/>
              <a:ea typeface="微软雅黑" panose="020B0503020204020204" pitchFamily="34" charset="-122"/>
              <a:cs typeface="宋体" panose="02010600030101010101" pitchFamily="2" charset="-122"/>
            </a:endParaRPr>
          </a:p>
          <a:p>
            <a:pPr marL="355600" indent="-342900" fontAlgn="auto">
              <a:spcBef>
                <a:spcPts val="650"/>
              </a:spcBef>
              <a:spcAft>
                <a:spcPts val="0"/>
              </a:spcAft>
              <a:buFont typeface="Arial" panose="020B0604020202020204"/>
              <a:buChar char="•"/>
              <a:tabLst>
                <a:tab pos="355600" algn="l"/>
                <a:tab pos="356235" algn="l"/>
              </a:tabLst>
              <a:defRPr/>
            </a:pPr>
            <a:r>
              <a:rPr sz="2800"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环卫管理的需要</a:t>
            </a:r>
            <a:endParaRPr sz="28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605"/>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人工作业全面转向机械</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化</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作业</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的</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需要</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75"/>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人多、车多、事多、设</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施</a:t>
            </a:r>
            <a:r>
              <a:rPr sz="2400"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多</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80"/>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运营成本高、作业效率低</a:t>
            </a:r>
            <a:endParaRPr sz="2400">
              <a:latin typeface="微软雅黑" panose="020B0503020204020204" pitchFamily="34" charset="-122"/>
              <a:ea typeface="微软雅黑" panose="020B0503020204020204" pitchFamily="34" charset="-122"/>
              <a:cs typeface="宋体" panose="02010600030101010101" pitchFamily="2" charset="-122"/>
            </a:endParaRPr>
          </a:p>
          <a:p>
            <a:pPr marL="758190" lvl="1" indent="-288290" fontAlgn="auto">
              <a:spcBef>
                <a:spcPts val="580"/>
              </a:spcBef>
              <a:spcAft>
                <a:spcPts val="0"/>
              </a:spcAft>
              <a:buFont typeface="Arial" panose="020B0604020202020204"/>
              <a:buChar char="–"/>
              <a:tabLst>
                <a:tab pos="758825" algn="l"/>
              </a:tabLst>
              <a:defRPr/>
            </a:pP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保洁清运不及时，直面</a:t>
            </a:r>
            <a:r>
              <a:rPr sz="2400"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百</a:t>
            </a:r>
            <a:r>
              <a:rPr sz="240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姓质疑</a:t>
            </a:r>
            <a:endParaRPr sz="240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4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5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7030"/>
            <a:ext cx="5552440" cy="673100"/>
          </a:xfrm>
        </p:spPr>
        <p:txBody>
          <a:bodyPr wrap="square" tIns="12065" rtlCol="0"/>
          <a:lstStyle/>
          <a:p>
            <a:pPr marL="12700"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建设智慧环卫</a:t>
            </a:r>
            <a:r>
              <a:rPr sz="4000" i="0" spc="-20" dirty="0">
                <a:latin typeface="微软雅黑" panose="020B0503020204020204" pitchFamily="34" charset="-122"/>
                <a:ea typeface="微软雅黑" panose="020B0503020204020204" pitchFamily="34" charset="-122"/>
                <a:cs typeface="宋体" panose="02010600030101010101" pitchFamily="2" charset="-122"/>
              </a:rPr>
              <a:t>的</a:t>
            </a:r>
            <a:r>
              <a:rPr sz="4000" i="0" dirty="0">
                <a:latin typeface="微软雅黑" panose="020B0503020204020204" pitchFamily="34" charset="-122"/>
                <a:ea typeface="微软雅黑" panose="020B0503020204020204" pitchFamily="34" charset="-122"/>
                <a:cs typeface="宋体" panose="02010600030101010101" pitchFamily="2" charset="-122"/>
              </a:rPr>
              <a:t>必</a:t>
            </a:r>
            <a:r>
              <a:rPr sz="4000" i="0" spc="-20" dirty="0">
                <a:latin typeface="微软雅黑" panose="020B0503020204020204" pitchFamily="34" charset="-122"/>
                <a:ea typeface="微软雅黑" panose="020B0503020204020204" pitchFamily="34" charset="-122"/>
                <a:cs typeface="宋体" panose="02010600030101010101" pitchFamily="2" charset="-122"/>
              </a:rPr>
              <a:t>要性</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0266" name="object 26"/>
          <p:cNvSpPr>
            <a:spLocks noChangeArrowheads="1"/>
          </p:cNvSpPr>
          <p:nvPr/>
        </p:nvSpPr>
        <p:spPr bwMode="auto">
          <a:xfrm>
            <a:off x="4933950" y="2352675"/>
            <a:ext cx="3167063" cy="3684588"/>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7" name="object 27"/>
          <p:cNvSpPr>
            <a:spLocks noChangeArrowheads="1"/>
          </p:cNvSpPr>
          <p:nvPr/>
        </p:nvSpPr>
        <p:spPr bwMode="auto">
          <a:xfrm>
            <a:off x="1728788" y="1484313"/>
            <a:ext cx="6875462" cy="6842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0268" name="object 28"/>
          <p:cNvSpPr/>
          <p:nvPr/>
        </p:nvSpPr>
        <p:spPr bwMode="auto">
          <a:xfrm>
            <a:off x="539750" y="1484313"/>
            <a:ext cx="1223963" cy="684212"/>
          </a:xfrm>
          <a:custGeom>
            <a:avLst/>
            <a:gdLst>
              <a:gd name="T0" fmla="*/ 0 w 1224280"/>
              <a:gd name="T1" fmla="*/ 683678 h 684530"/>
              <a:gd name="T2" fmla="*/ 1223823 w 1224280"/>
              <a:gd name="T3" fmla="*/ 683678 h 684530"/>
              <a:gd name="T4" fmla="*/ 1223823 w 1224280"/>
              <a:gd name="T5" fmla="*/ 0 h 684530"/>
              <a:gd name="T6" fmla="*/ 0 w 1224280"/>
              <a:gd name="T7" fmla="*/ 0 h 684530"/>
              <a:gd name="T8" fmla="*/ 0 w 1224280"/>
              <a:gd name="T9" fmla="*/ 683678 h 6845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4280" h="684530">
                <a:moveTo>
                  <a:pt x="0" y="683996"/>
                </a:moveTo>
                <a:lnTo>
                  <a:pt x="1224140" y="683996"/>
                </a:lnTo>
                <a:lnTo>
                  <a:pt x="1224140" y="0"/>
                </a:lnTo>
                <a:lnTo>
                  <a:pt x="0" y="0"/>
                </a:lnTo>
                <a:lnTo>
                  <a:pt x="0" y="6839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69" name="object 29"/>
          <p:cNvSpPr/>
          <p:nvPr/>
        </p:nvSpPr>
        <p:spPr bwMode="auto">
          <a:xfrm>
            <a:off x="736600" y="6054725"/>
            <a:ext cx="3494088" cy="0"/>
          </a:xfrm>
          <a:custGeom>
            <a:avLst/>
            <a:gdLst>
              <a:gd name="T0" fmla="*/ 0 w 3494404"/>
              <a:gd name="T1" fmla="*/ 3493530 w 3494404"/>
              <a:gd name="T2" fmla="*/ 0 60000 65536"/>
              <a:gd name="T3" fmla="*/ 0 60000 65536"/>
            </a:gdLst>
            <a:ahLst/>
            <a:cxnLst>
              <a:cxn ang="T2">
                <a:pos x="T0" y="0"/>
              </a:cxn>
              <a:cxn ang="T3">
                <a:pos x="T1" y="0"/>
              </a:cxn>
            </a:cxnLst>
            <a:rect l="0" t="0" r="r" b="b"/>
            <a:pathLst>
              <a:path w="3494404">
                <a:moveTo>
                  <a:pt x="0" y="0"/>
                </a:moveTo>
                <a:lnTo>
                  <a:pt x="3493846" y="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0" name="object 30"/>
          <p:cNvSpPr/>
          <p:nvPr/>
        </p:nvSpPr>
        <p:spPr bwMode="auto">
          <a:xfrm>
            <a:off x="742950" y="2343150"/>
            <a:ext cx="0" cy="3705225"/>
          </a:xfrm>
          <a:custGeom>
            <a:avLst/>
            <a:gdLst>
              <a:gd name="T0" fmla="*/ 0 h 3704590"/>
              <a:gd name="T1" fmla="*/ 3705225 h 3704590"/>
              <a:gd name="T2" fmla="*/ 0 60000 65536"/>
              <a:gd name="T3" fmla="*/ 0 60000 65536"/>
            </a:gdLst>
            <a:ahLst/>
            <a:cxnLst>
              <a:cxn ang="T2">
                <a:pos x="0" y="T0"/>
              </a:cxn>
              <a:cxn ang="T3">
                <a:pos x="0" y="T1"/>
              </a:cxn>
            </a:cxnLst>
            <a:rect l="0" t="0" r="r" b="b"/>
            <a:pathLst>
              <a:path h="3704590">
                <a:moveTo>
                  <a:pt x="0" y="0"/>
                </a:moveTo>
                <a:lnTo>
                  <a:pt x="0" y="370459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1" name="object 31"/>
          <p:cNvSpPr/>
          <p:nvPr/>
        </p:nvSpPr>
        <p:spPr bwMode="auto">
          <a:xfrm>
            <a:off x="736600" y="2336800"/>
            <a:ext cx="3494088" cy="0"/>
          </a:xfrm>
          <a:custGeom>
            <a:avLst/>
            <a:gdLst>
              <a:gd name="T0" fmla="*/ 0 w 3494404"/>
              <a:gd name="T1" fmla="*/ 3493530 w 3494404"/>
              <a:gd name="T2" fmla="*/ 0 60000 65536"/>
              <a:gd name="T3" fmla="*/ 0 60000 65536"/>
            </a:gdLst>
            <a:ahLst/>
            <a:cxnLst>
              <a:cxn ang="T2">
                <a:pos x="T0" y="0"/>
              </a:cxn>
              <a:cxn ang="T3">
                <a:pos x="T1" y="0"/>
              </a:cxn>
            </a:cxnLst>
            <a:rect l="0" t="0" r="r" b="b"/>
            <a:pathLst>
              <a:path w="3494404">
                <a:moveTo>
                  <a:pt x="0" y="0"/>
                </a:moveTo>
                <a:lnTo>
                  <a:pt x="3493846" y="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2" name="object 32"/>
          <p:cNvSpPr/>
          <p:nvPr/>
        </p:nvSpPr>
        <p:spPr bwMode="auto">
          <a:xfrm>
            <a:off x="4224338" y="2343150"/>
            <a:ext cx="0" cy="3705225"/>
          </a:xfrm>
          <a:custGeom>
            <a:avLst/>
            <a:gdLst>
              <a:gd name="T0" fmla="*/ 0 h 3705860"/>
              <a:gd name="T1" fmla="*/ 3705098 h 3705860"/>
              <a:gd name="T2" fmla="*/ 0 60000 65536"/>
              <a:gd name="T3" fmla="*/ 0 60000 65536"/>
            </a:gdLst>
            <a:ahLst/>
            <a:cxnLst>
              <a:cxn ang="T2">
                <a:pos x="0" y="T0"/>
              </a:cxn>
              <a:cxn ang="T3">
                <a:pos x="0" y="T1"/>
              </a:cxn>
            </a:cxnLst>
            <a:rect l="0" t="0" r="r" b="b"/>
            <a:pathLst>
              <a:path h="3705860">
                <a:moveTo>
                  <a:pt x="0" y="0"/>
                </a:moveTo>
                <a:lnTo>
                  <a:pt x="0" y="3705733"/>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3" name="object 33"/>
          <p:cNvSpPr/>
          <p:nvPr/>
        </p:nvSpPr>
        <p:spPr bwMode="auto">
          <a:xfrm>
            <a:off x="762000" y="6029325"/>
            <a:ext cx="3443288" cy="0"/>
          </a:xfrm>
          <a:custGeom>
            <a:avLst/>
            <a:gdLst>
              <a:gd name="T0" fmla="*/ 0 w 3443604"/>
              <a:gd name="T1" fmla="*/ 3442730 w 3443604"/>
              <a:gd name="T2" fmla="*/ 0 60000 65536"/>
              <a:gd name="T3" fmla="*/ 0 60000 65536"/>
            </a:gdLst>
            <a:ahLst/>
            <a:cxnLst>
              <a:cxn ang="T2">
                <a:pos x="T0" y="0"/>
              </a:cxn>
              <a:cxn ang="T3">
                <a:pos x="T1" y="0"/>
              </a:cxn>
            </a:cxnLst>
            <a:rect l="0" t="0" r="r" b="b"/>
            <a:pathLst>
              <a:path w="3443604">
                <a:moveTo>
                  <a:pt x="0" y="0"/>
                </a:moveTo>
                <a:lnTo>
                  <a:pt x="3443046" y="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4" name="object 34"/>
          <p:cNvSpPr/>
          <p:nvPr/>
        </p:nvSpPr>
        <p:spPr bwMode="auto">
          <a:xfrm>
            <a:off x="768350" y="2368550"/>
            <a:ext cx="0" cy="3654425"/>
          </a:xfrm>
          <a:custGeom>
            <a:avLst/>
            <a:gdLst>
              <a:gd name="T0" fmla="*/ 0 h 3653790"/>
              <a:gd name="T1" fmla="*/ 3654425 h 3653790"/>
              <a:gd name="T2" fmla="*/ 0 60000 65536"/>
              <a:gd name="T3" fmla="*/ 0 60000 65536"/>
            </a:gdLst>
            <a:ahLst/>
            <a:cxnLst>
              <a:cxn ang="T2">
                <a:pos x="0" y="T0"/>
              </a:cxn>
              <a:cxn ang="T3">
                <a:pos x="0" y="T1"/>
              </a:cxn>
            </a:cxnLst>
            <a:rect l="0" t="0" r="r" b="b"/>
            <a:pathLst>
              <a:path h="3653790">
                <a:moveTo>
                  <a:pt x="0" y="0"/>
                </a:moveTo>
                <a:lnTo>
                  <a:pt x="0" y="365379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5" name="object 35"/>
          <p:cNvSpPr/>
          <p:nvPr/>
        </p:nvSpPr>
        <p:spPr bwMode="auto">
          <a:xfrm>
            <a:off x="762000" y="2362200"/>
            <a:ext cx="3443288" cy="0"/>
          </a:xfrm>
          <a:custGeom>
            <a:avLst/>
            <a:gdLst>
              <a:gd name="T0" fmla="*/ 0 w 3443604"/>
              <a:gd name="T1" fmla="*/ 3442730 w 3443604"/>
              <a:gd name="T2" fmla="*/ 0 60000 65536"/>
              <a:gd name="T3" fmla="*/ 0 60000 65536"/>
            </a:gdLst>
            <a:ahLst/>
            <a:cxnLst>
              <a:cxn ang="T2">
                <a:pos x="T0" y="0"/>
              </a:cxn>
              <a:cxn ang="T3">
                <a:pos x="T1" y="0"/>
              </a:cxn>
            </a:cxnLst>
            <a:rect l="0" t="0" r="r" b="b"/>
            <a:pathLst>
              <a:path w="3443604">
                <a:moveTo>
                  <a:pt x="0" y="0"/>
                </a:moveTo>
                <a:lnTo>
                  <a:pt x="3443046" y="0"/>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6" name="object 36"/>
          <p:cNvSpPr/>
          <p:nvPr/>
        </p:nvSpPr>
        <p:spPr bwMode="auto">
          <a:xfrm>
            <a:off x="4199255" y="2368550"/>
            <a:ext cx="189865" cy="3654425"/>
          </a:xfrm>
          <a:custGeom>
            <a:avLst/>
            <a:gdLst>
              <a:gd name="T0" fmla="*/ 0 h 3655060"/>
              <a:gd name="T1" fmla="*/ 3654298 h 3655060"/>
              <a:gd name="T2" fmla="*/ 0 60000 65536"/>
              <a:gd name="T3" fmla="*/ 0 60000 65536"/>
            </a:gdLst>
            <a:ahLst/>
            <a:cxnLst>
              <a:cxn ang="T2">
                <a:pos x="0" y="T0"/>
              </a:cxn>
              <a:cxn ang="T3">
                <a:pos x="0" y="T1"/>
              </a:cxn>
            </a:cxnLst>
            <a:rect l="0" t="0" r="r" b="b"/>
            <a:pathLst>
              <a:path h="3655060">
                <a:moveTo>
                  <a:pt x="0" y="0"/>
                </a:moveTo>
                <a:lnTo>
                  <a:pt x="0" y="3654933"/>
                </a:lnTo>
              </a:path>
            </a:pathLst>
          </a:custGeom>
          <a:noFill/>
          <a:ln w="12700">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0277" name="object 37"/>
          <p:cNvSpPr txBox="1">
            <a:spLocks noChangeArrowheads="1"/>
          </p:cNvSpPr>
          <p:nvPr/>
        </p:nvSpPr>
        <p:spPr bwMode="auto">
          <a:xfrm>
            <a:off x="835025" y="2653030"/>
            <a:ext cx="3292475" cy="326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no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01000"/>
              </a:lnSpc>
              <a:spcBef>
                <a:spcPts val="75"/>
              </a:spcBef>
            </a:pPr>
            <a:r>
              <a:rPr lang="zh-CN" altLang="zh-CN" b="1">
                <a:solidFill>
                  <a:srgbClr val="FF3300"/>
                </a:solidFill>
                <a:latin typeface="微软雅黑" panose="020B0503020204020204" pitchFamily="34" charset="-122"/>
                <a:ea typeface="微软雅黑" panose="020B0503020204020204" pitchFamily="34" charset="-122"/>
              </a:rPr>
              <a:t>市民投诉</a:t>
            </a:r>
            <a:r>
              <a:rPr lang="zh-CN" altLang="zh-CN" b="1">
                <a:solidFill>
                  <a:srgbClr val="83CE5A"/>
                </a:solidFill>
                <a:latin typeface="微软雅黑" panose="020B0503020204020204" pitchFamily="34" charset="-122"/>
                <a:ea typeface="微软雅黑" panose="020B0503020204020204" pitchFamily="34" charset="-122"/>
              </a:rPr>
              <a:t>：</a:t>
            </a:r>
            <a:r>
              <a:rPr lang="zh-CN" altLang="zh-CN" b="1">
                <a:solidFill>
                  <a:srgbClr val="83CE5A"/>
                </a:solidFill>
                <a:latin typeface="微软雅黑" panose="020B0503020204020204" pitchFamily="34" charset="-122"/>
                <a:ea typeface="微软雅黑" panose="020B0503020204020204" pitchFamily="34" charset="-122"/>
                <a:cs typeface="Arial" panose="020B0604020202020204" pitchFamily="34" charset="0"/>
              </a:rPr>
              <a:t>11</a:t>
            </a:r>
            <a:r>
              <a:rPr lang="zh-CN" altLang="zh-CN" b="1">
                <a:solidFill>
                  <a:srgbClr val="83CE5A"/>
                </a:solidFill>
                <a:latin typeface="微软雅黑" panose="020B0503020204020204" pitchFamily="34" charset="-122"/>
                <a:ea typeface="微软雅黑" panose="020B0503020204020204" pitchFamily="34" charset="-122"/>
              </a:rPr>
              <a:t>月</a:t>
            </a:r>
            <a:r>
              <a:rPr lang="zh-CN" altLang="zh-CN" b="1">
                <a:solidFill>
                  <a:srgbClr val="83CE5A"/>
                </a:solidFill>
                <a:latin typeface="微软雅黑" panose="020B0503020204020204" pitchFamily="34" charset="-122"/>
                <a:ea typeface="微软雅黑" panose="020B0503020204020204" pitchFamily="34" charset="-122"/>
                <a:cs typeface="Arial" panose="020B0604020202020204" pitchFamily="34" charset="0"/>
              </a:rPr>
              <a:t>27</a:t>
            </a:r>
            <a:r>
              <a:rPr lang="zh-CN" altLang="zh-CN" b="1">
                <a:solidFill>
                  <a:srgbClr val="83CE5A"/>
                </a:solidFill>
                <a:latin typeface="微软雅黑" panose="020B0503020204020204" pitchFamily="34" charset="-122"/>
                <a:ea typeface="微软雅黑" panose="020B0503020204020204" pitchFamily="34" charset="-122"/>
              </a:rPr>
              <a:t>日下午，堤口 路垃圾中转站垃圾大量积堆，气 味异常难闻，已给附近居民的生 活带来不便并造成不良影响。</a:t>
            </a:r>
            <a:r>
              <a:rPr lang="zh-CN" altLang="zh-CN" b="1">
                <a:solidFill>
                  <a:srgbClr val="FF3300"/>
                </a:solidFill>
                <a:latin typeface="微软雅黑" panose="020B0503020204020204" pitchFamily="34" charset="-122"/>
                <a:ea typeface="微软雅黑" panose="020B0503020204020204" pitchFamily="34" charset="-122"/>
              </a:rPr>
              <a:t>环 卫局</a:t>
            </a:r>
            <a:r>
              <a:rPr lang="zh-CN" altLang="zh-CN" b="1">
                <a:solidFill>
                  <a:srgbClr val="83CE5A"/>
                </a:solidFill>
                <a:latin typeface="微软雅黑" panose="020B0503020204020204" pitchFamily="34" charset="-122"/>
                <a:ea typeface="微软雅黑" panose="020B0503020204020204" pitchFamily="34" charset="-122"/>
              </a:rPr>
              <a:t>：紧急调度环卫车辆、环</a:t>
            </a:r>
            <a:endParaRPr lang="zh-CN" altLang="zh-CN">
              <a:latin typeface="微软雅黑" panose="020B0503020204020204" pitchFamily="34" charset="-122"/>
              <a:ea typeface="微软雅黑" panose="020B0503020204020204" pitchFamily="34" charset="-122"/>
            </a:endParaRPr>
          </a:p>
          <a:p>
            <a:pPr eaLnBrk="1" hangingPunct="1">
              <a:lnSpc>
                <a:spcPts val="2050"/>
              </a:lnSpc>
            </a:pPr>
            <a:r>
              <a:rPr lang="zh-CN" altLang="zh-CN" b="1">
                <a:solidFill>
                  <a:srgbClr val="83CE5A"/>
                </a:solidFill>
                <a:latin typeface="微软雅黑" panose="020B0503020204020204" pitchFamily="34" charset="-122"/>
                <a:ea typeface="微软雅黑" panose="020B0503020204020204" pitchFamily="34" charset="-122"/>
              </a:rPr>
              <a:t>卫工人处理垃圾现场。</a:t>
            </a:r>
            <a:endParaRPr lang="zh-CN" altLang="zh-CN">
              <a:latin typeface="微软雅黑" panose="020B0503020204020204" pitchFamily="34" charset="-122"/>
              <a:ea typeface="微软雅黑" panose="020B0503020204020204" pitchFamily="34" charset="-122"/>
            </a:endParaRPr>
          </a:p>
          <a:p>
            <a:pPr eaLnBrk="1" hangingPunct="1">
              <a:lnSpc>
                <a:spcPct val="99000"/>
              </a:lnSpc>
              <a:spcBef>
                <a:spcPts val="125"/>
              </a:spcBef>
            </a:pPr>
            <a:r>
              <a:rPr lang="zh-CN" altLang="zh-CN" b="1">
                <a:solidFill>
                  <a:srgbClr val="FF3300"/>
                </a:solidFill>
                <a:latin typeface="微软雅黑" panose="020B0503020204020204" pitchFamily="34" charset="-122"/>
                <a:ea typeface="微软雅黑" panose="020B0503020204020204" pitchFamily="34" charset="-122"/>
              </a:rPr>
              <a:t>区城管局</a:t>
            </a:r>
            <a:r>
              <a:rPr lang="zh-CN" altLang="zh-CN" b="1">
                <a:solidFill>
                  <a:srgbClr val="83CE5A"/>
                </a:solidFill>
                <a:latin typeface="微软雅黑" panose="020B0503020204020204" pitchFamily="34" charset="-122"/>
                <a:ea typeface="微软雅黑" panose="020B0503020204020204" pitchFamily="34" charset="-122"/>
              </a:rPr>
              <a:t>：垃圾成堆，异味熏天， 城管监督人员为何没有及时发现 问题？类似情况接连出现市民投 诉，请落实主动发现问题方案，  提高为民服务质量。</a:t>
            </a:r>
            <a:endParaRPr lang="zh-CN" altLang="zh-CN">
              <a:latin typeface="微软雅黑" panose="020B0503020204020204" pitchFamily="34" charset="-122"/>
              <a:ea typeface="微软雅黑" panose="020B0503020204020204" pitchFamily="34" charset="-122"/>
            </a:endParaRPr>
          </a:p>
        </p:txBody>
      </p:sp>
      <p:sp>
        <p:nvSpPr>
          <p:cNvPr id="10278" name="object 38"/>
          <p:cNvSpPr>
            <a:spLocks noChangeArrowheads="1"/>
          </p:cNvSpPr>
          <p:nvPr/>
        </p:nvSpPr>
        <p:spPr bwMode="auto">
          <a:xfrm>
            <a:off x="617538" y="1582738"/>
            <a:ext cx="1254125" cy="5080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67"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68"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69"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0"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1"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2"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3"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4"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5"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6"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7"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8"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79"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0"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1"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2"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3"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4"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5"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6"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7"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8"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89" name="object 25"/>
          <p:cNvSpPr>
            <a:spLocks noChangeArrowheads="1"/>
          </p:cNvSpPr>
          <p:nvPr/>
        </p:nvSpPr>
        <p:spPr bwMode="auto">
          <a:xfrm>
            <a:off x="755650" y="1181100"/>
            <a:ext cx="7740650" cy="49371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1290" name="object 26"/>
          <p:cNvSpPr txBox="1">
            <a:spLocks noChangeArrowheads="1"/>
          </p:cNvSpPr>
          <p:nvPr/>
        </p:nvSpPr>
        <p:spPr bwMode="auto">
          <a:xfrm>
            <a:off x="835025" y="1219200"/>
            <a:ext cx="7586663" cy="93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5289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FF3300"/>
                </a:solidFill>
                <a:latin typeface="微软雅黑" panose="020B0503020204020204" pitchFamily="34" charset="-122"/>
                <a:ea typeface="微软雅黑" panose="020B0503020204020204" pitchFamily="34" charset="-122"/>
              </a:rPr>
              <a:t>7月18日</a:t>
            </a:r>
            <a:r>
              <a:rPr lang="zh-CN" altLang="zh-CN" sz="2000" b="1">
                <a:solidFill>
                  <a:srgbClr val="0000FF"/>
                </a:solidFill>
                <a:latin typeface="微软雅黑" panose="020B0503020204020204" pitchFamily="34" charset="-122"/>
                <a:ea typeface="微软雅黑" panose="020B0503020204020204" pitchFamily="34" charset="-122"/>
              </a:rPr>
              <a:t>凌晨，西安市东三环穆将王立交桥南侧约一公里长的辅</a:t>
            </a:r>
            <a:endParaRPr lang="zh-CN" altLang="zh-CN" sz="2000">
              <a:latin typeface="微软雅黑" panose="020B0503020204020204" pitchFamily="34" charset="-122"/>
              <a:ea typeface="微软雅黑" panose="020B0503020204020204" pitchFamily="34" charset="-122"/>
            </a:endParaRPr>
          </a:p>
          <a:p>
            <a:pPr eaLnBrk="1" hangingPunct="1">
              <a:spcBef>
                <a:spcPts val="15"/>
              </a:spcBef>
            </a:pPr>
            <a:r>
              <a:rPr lang="zh-CN" altLang="zh-CN" sz="2000" b="1">
                <a:solidFill>
                  <a:srgbClr val="0000FF"/>
                </a:solidFill>
                <a:latin typeface="微软雅黑" panose="020B0503020204020204" pitchFamily="34" charset="-122"/>
                <a:ea typeface="微软雅黑" panose="020B0503020204020204" pitchFamily="34" charset="-122"/>
              </a:rPr>
              <a:t>道上被倒了12堆土，间隔50米至100米不等。</a:t>
            </a:r>
            <a:endParaRPr lang="zh-CN" altLang="zh-CN" sz="2000">
              <a:latin typeface="微软雅黑" panose="020B0503020204020204" pitchFamily="34" charset="-122"/>
              <a:ea typeface="微软雅黑" panose="020B0503020204020204" pitchFamily="34" charset="-122"/>
            </a:endParaRPr>
          </a:p>
        </p:txBody>
      </p:sp>
      <p:sp>
        <p:nvSpPr>
          <p:cNvPr id="11291" name="object 27"/>
          <p:cNvSpPr txBox="1">
            <a:spLocks noChangeArrowheads="1"/>
          </p:cNvSpPr>
          <p:nvPr/>
        </p:nvSpPr>
        <p:spPr bwMode="auto">
          <a:xfrm>
            <a:off x="754063" y="5670550"/>
            <a:ext cx="7743825" cy="674543"/>
          </a:xfrm>
          <a:prstGeom prst="rect">
            <a:avLst/>
          </a:prstGeom>
          <a:solidFill>
            <a:srgbClr val="FF33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58419" rIns="0" bIns="0">
            <a:spAutoFit/>
          </a:bodyPr>
          <a:lstStyle>
            <a:lvl1pPr marL="6051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465"/>
              </a:spcBef>
            </a:pPr>
            <a:r>
              <a:rPr lang="zh-CN" altLang="zh-CN" sz="2000" b="1">
                <a:solidFill>
                  <a:srgbClr val="FFFF00"/>
                </a:solidFill>
                <a:latin typeface="微软雅黑" panose="020B0503020204020204" pitchFamily="34" charset="-122"/>
                <a:ea typeface="微软雅黑" panose="020B0503020204020204" pitchFamily="34" charset="-122"/>
              </a:rPr>
              <a:t>市长陈宝根痛斥疯狂拉土车：渣土乱排乱倒却无人监管，真是</a:t>
            </a:r>
            <a:endParaRPr lang="zh-CN" altLang="zh-CN" sz="2000">
              <a:latin typeface="微软雅黑" panose="020B0503020204020204" pitchFamily="34" charset="-122"/>
              <a:ea typeface="微软雅黑" panose="020B0503020204020204" pitchFamily="34" charset="-122"/>
            </a:endParaRPr>
          </a:p>
          <a:p>
            <a:pPr eaLnBrk="1" hangingPunct="1">
              <a:spcBef>
                <a:spcPts val="15"/>
              </a:spcBef>
            </a:pPr>
            <a:r>
              <a:rPr lang="zh-CN" altLang="zh-CN" sz="2000" b="1">
                <a:solidFill>
                  <a:srgbClr val="FFFF00"/>
                </a:solidFill>
                <a:latin typeface="微软雅黑" panose="020B0503020204020204" pitchFamily="34" charset="-122"/>
                <a:ea typeface="微软雅黑" panose="020B0503020204020204" pitchFamily="34" charset="-122"/>
              </a:rPr>
              <a:t>城管管理者的耻辱！</a:t>
            </a:r>
            <a:endParaRPr lang="zh-CN" altLang="zh-CN" sz="2000">
              <a:latin typeface="微软雅黑" panose="020B0503020204020204" pitchFamily="34" charset="-122"/>
              <a:ea typeface="微软雅黑" panose="020B0503020204020204" pitchFamily="34" charset="-122"/>
            </a:endParaRPr>
          </a:p>
        </p:txBody>
      </p:sp>
      <p:sp>
        <p:nvSpPr>
          <p:cNvPr id="28" name="object 28"/>
          <p:cNvSpPr txBox="1">
            <a:spLocks noGrp="1"/>
          </p:cNvSpPr>
          <p:nvPr>
            <p:ph type="title"/>
          </p:nvPr>
        </p:nvSpPr>
        <p:spPr>
          <a:xfrm>
            <a:off x="536575" y="367030"/>
            <a:ext cx="5763260" cy="673100"/>
          </a:xfrm>
        </p:spPr>
        <p:txBody>
          <a:bodyPr wrap="square" tIns="12065" rtlCol="0"/>
          <a:lstStyle/>
          <a:p>
            <a:pPr marL="12700"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建设智慧环卫</a:t>
            </a:r>
            <a:r>
              <a:rPr sz="4000" i="0" spc="-20" dirty="0">
                <a:latin typeface="微软雅黑" panose="020B0503020204020204" pitchFamily="34" charset="-122"/>
                <a:ea typeface="微软雅黑" panose="020B0503020204020204" pitchFamily="34" charset="-122"/>
                <a:cs typeface="宋体" panose="02010600030101010101" pitchFamily="2" charset="-122"/>
              </a:rPr>
              <a:t>的</a:t>
            </a:r>
            <a:r>
              <a:rPr sz="4000" i="0" dirty="0">
                <a:latin typeface="微软雅黑" panose="020B0503020204020204" pitchFamily="34" charset="-122"/>
                <a:ea typeface="微软雅黑" panose="020B0503020204020204" pitchFamily="34" charset="-122"/>
                <a:cs typeface="宋体" panose="02010600030101010101" pitchFamily="2" charset="-122"/>
              </a:rPr>
              <a:t>必</a:t>
            </a:r>
            <a:r>
              <a:rPr sz="4000" i="0" spc="-20" dirty="0">
                <a:latin typeface="微软雅黑" panose="020B0503020204020204" pitchFamily="34" charset="-122"/>
                <a:ea typeface="微软雅黑" panose="020B0503020204020204" pitchFamily="34" charset="-122"/>
                <a:cs typeface="宋体" panose="02010600030101010101" pitchFamily="2" charset="-122"/>
              </a:rPr>
              <a:t>要性</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2290" name="object 2"/>
          <p:cNvSpPr>
            <a:spLocks noChangeArrowheads="1"/>
          </p:cNvSpPr>
          <p:nvPr/>
        </p:nvSpPr>
        <p:spPr bwMode="auto">
          <a:xfrm>
            <a:off x="0" y="1062038"/>
            <a:ext cx="7288213" cy="730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1" name="object 3"/>
          <p:cNvSpPr>
            <a:spLocks noChangeArrowheads="1"/>
          </p:cNvSpPr>
          <p:nvPr/>
        </p:nvSpPr>
        <p:spPr bwMode="auto">
          <a:xfrm>
            <a:off x="6111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2" name="object 4"/>
          <p:cNvSpPr>
            <a:spLocks noChangeArrowheads="1"/>
          </p:cNvSpPr>
          <p:nvPr/>
        </p:nvSpPr>
        <p:spPr bwMode="auto">
          <a:xfrm>
            <a:off x="24653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3" name="object 5"/>
          <p:cNvSpPr>
            <a:spLocks noChangeArrowheads="1"/>
          </p:cNvSpPr>
          <p:nvPr/>
        </p:nvSpPr>
        <p:spPr bwMode="auto">
          <a:xfrm>
            <a:off x="43195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4" name="object 6"/>
          <p:cNvSpPr>
            <a:spLocks noChangeArrowheads="1"/>
          </p:cNvSpPr>
          <p:nvPr/>
        </p:nvSpPr>
        <p:spPr bwMode="auto">
          <a:xfrm>
            <a:off x="61737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5" name="object 7"/>
          <p:cNvSpPr>
            <a:spLocks noChangeArrowheads="1"/>
          </p:cNvSpPr>
          <p:nvPr/>
        </p:nvSpPr>
        <p:spPr bwMode="auto">
          <a:xfrm>
            <a:off x="80279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6" name="object 8"/>
          <p:cNvSpPr>
            <a:spLocks noChangeArrowheads="1"/>
          </p:cNvSpPr>
          <p:nvPr/>
        </p:nvSpPr>
        <p:spPr bwMode="auto">
          <a:xfrm>
            <a:off x="16192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7" name="object 9"/>
          <p:cNvSpPr>
            <a:spLocks noChangeArrowheads="1"/>
          </p:cNvSpPr>
          <p:nvPr/>
        </p:nvSpPr>
        <p:spPr bwMode="auto">
          <a:xfrm>
            <a:off x="34734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8" name="object 10"/>
          <p:cNvSpPr>
            <a:spLocks noChangeArrowheads="1"/>
          </p:cNvSpPr>
          <p:nvPr/>
        </p:nvSpPr>
        <p:spPr bwMode="auto">
          <a:xfrm>
            <a:off x="53276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299" name="object 11"/>
          <p:cNvSpPr>
            <a:spLocks noChangeArrowheads="1"/>
          </p:cNvSpPr>
          <p:nvPr/>
        </p:nvSpPr>
        <p:spPr bwMode="auto">
          <a:xfrm>
            <a:off x="71818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0" name="object 12"/>
          <p:cNvSpPr>
            <a:spLocks noChangeArrowheads="1"/>
          </p:cNvSpPr>
          <p:nvPr/>
        </p:nvSpPr>
        <p:spPr bwMode="auto">
          <a:xfrm>
            <a:off x="9036050" y="1979613"/>
            <a:ext cx="107950"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1" name="object 13"/>
          <p:cNvSpPr>
            <a:spLocks noChangeArrowheads="1"/>
          </p:cNvSpPr>
          <p:nvPr/>
        </p:nvSpPr>
        <p:spPr bwMode="auto">
          <a:xfrm>
            <a:off x="0" y="1979613"/>
            <a:ext cx="442913" cy="57626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2" name="object 14"/>
          <p:cNvSpPr>
            <a:spLocks noChangeArrowheads="1"/>
          </p:cNvSpPr>
          <p:nvPr/>
        </p:nvSpPr>
        <p:spPr bwMode="auto">
          <a:xfrm>
            <a:off x="6111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3" name="object 15"/>
          <p:cNvSpPr>
            <a:spLocks noChangeArrowheads="1"/>
          </p:cNvSpPr>
          <p:nvPr/>
        </p:nvSpPr>
        <p:spPr bwMode="auto">
          <a:xfrm>
            <a:off x="24653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4" name="object 16"/>
          <p:cNvSpPr>
            <a:spLocks noChangeArrowheads="1"/>
          </p:cNvSpPr>
          <p:nvPr/>
        </p:nvSpPr>
        <p:spPr bwMode="auto">
          <a:xfrm>
            <a:off x="43195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5" name="object 17"/>
          <p:cNvSpPr>
            <a:spLocks noChangeArrowheads="1"/>
          </p:cNvSpPr>
          <p:nvPr/>
        </p:nvSpPr>
        <p:spPr bwMode="auto">
          <a:xfrm>
            <a:off x="61737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6" name="object 18"/>
          <p:cNvSpPr>
            <a:spLocks noChangeArrowheads="1"/>
          </p:cNvSpPr>
          <p:nvPr/>
        </p:nvSpPr>
        <p:spPr bwMode="auto">
          <a:xfrm>
            <a:off x="80279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7" name="object 19"/>
          <p:cNvSpPr>
            <a:spLocks noChangeArrowheads="1"/>
          </p:cNvSpPr>
          <p:nvPr/>
        </p:nvSpPr>
        <p:spPr bwMode="auto">
          <a:xfrm>
            <a:off x="16192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8" name="object 20"/>
          <p:cNvSpPr>
            <a:spLocks noChangeArrowheads="1"/>
          </p:cNvSpPr>
          <p:nvPr/>
        </p:nvSpPr>
        <p:spPr bwMode="auto">
          <a:xfrm>
            <a:off x="34734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09" name="object 21"/>
          <p:cNvSpPr>
            <a:spLocks noChangeArrowheads="1"/>
          </p:cNvSpPr>
          <p:nvPr/>
        </p:nvSpPr>
        <p:spPr bwMode="auto">
          <a:xfrm>
            <a:off x="53276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10" name="object 22"/>
          <p:cNvSpPr>
            <a:spLocks noChangeArrowheads="1"/>
          </p:cNvSpPr>
          <p:nvPr/>
        </p:nvSpPr>
        <p:spPr bwMode="auto">
          <a:xfrm>
            <a:off x="71818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11" name="object 23"/>
          <p:cNvSpPr>
            <a:spLocks noChangeArrowheads="1"/>
          </p:cNvSpPr>
          <p:nvPr/>
        </p:nvSpPr>
        <p:spPr bwMode="auto">
          <a:xfrm>
            <a:off x="9036050" y="6570663"/>
            <a:ext cx="107950"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2312" name="object 24"/>
          <p:cNvSpPr>
            <a:spLocks noChangeArrowheads="1"/>
          </p:cNvSpPr>
          <p:nvPr/>
        </p:nvSpPr>
        <p:spPr bwMode="auto">
          <a:xfrm>
            <a:off x="0" y="6570663"/>
            <a:ext cx="442913" cy="287337"/>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p:nvPr/>
        </p:nvSpPr>
        <p:spPr>
          <a:xfrm>
            <a:off x="536575" y="366713"/>
            <a:ext cx="5132388" cy="635000"/>
          </a:xfrm>
          <a:prstGeom prst="rect">
            <a:avLst/>
          </a:prstGeom>
        </p:spPr>
        <p:txBody>
          <a:bodyPr lIns="0" tIns="12065" rIns="0" bIns="0">
            <a:spAutoFit/>
          </a:bodyPr>
          <a:lstStyle/>
          <a:p>
            <a:pPr marL="12700" fontAlgn="auto">
              <a:spcBef>
                <a:spcPts val="95"/>
              </a:spcBef>
              <a:spcAft>
                <a:spcPts val="0"/>
              </a:spcAft>
              <a:defRPr/>
            </a:pP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建设智慧环卫</a:t>
            </a:r>
            <a:r>
              <a:rPr sz="4000" b="1" spc="-2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的</a:t>
            </a: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必</a:t>
            </a:r>
            <a:r>
              <a:rPr sz="4000" b="1" spc="-2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要性</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2314" name="object 26"/>
          <p:cNvSpPr txBox="1">
            <a:spLocks noChangeArrowheads="1"/>
          </p:cNvSpPr>
          <p:nvPr/>
        </p:nvSpPr>
        <p:spPr bwMode="auto">
          <a:xfrm>
            <a:off x="474663" y="2681288"/>
            <a:ext cx="8553450" cy="129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22225" rIns="0" bIns="0">
            <a:spAutoFit/>
          </a:bodyPr>
          <a:lstStyle>
            <a:lvl1pPr marL="355600" indent="-3429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1pPr>
            <a:lvl2pPr marL="742950" indent="-28575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2pPr>
            <a:lvl3pPr marL="11430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3pPr>
            <a:lvl4pPr marL="16002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4pPr>
            <a:lvl5pPr marL="2057400" indent="-228600" eaLnBrk="0" hangingPunct="0">
              <a:tabLst>
                <a:tab pos="353695" algn="l"/>
                <a:tab pos="355600" algn="l"/>
              </a:tabLst>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tabLst>
                <a:tab pos="353695" algn="l"/>
                <a:tab pos="355600" algn="l"/>
              </a:tabLst>
              <a:defRPr>
                <a:solidFill>
                  <a:schemeClr val="tx1"/>
                </a:solidFill>
                <a:latin typeface="Calibri" panose="020F0502020204030204" pitchFamily="34" charset="0"/>
                <a:ea typeface="宋体" panose="02010600030101010101" pitchFamily="2" charset="-122"/>
              </a:defRPr>
            </a:lvl9pPr>
          </a:lstStyle>
          <a:p>
            <a:pPr eaLnBrk="1" hangingPunct="1">
              <a:lnSpc>
                <a:spcPct val="98000"/>
              </a:lnSpc>
              <a:spcBef>
                <a:spcPts val="175"/>
              </a:spcBef>
              <a:buFont typeface="Arial" panose="020B0604020202020204" pitchFamily="34" charset="0"/>
              <a:buChar char="•"/>
            </a:pPr>
            <a:r>
              <a:rPr lang="zh-CN" altLang="zh-CN" sz="2800">
                <a:solidFill>
                  <a:srgbClr val="FFFFFF"/>
                </a:solidFill>
                <a:latin typeface="微软雅黑" panose="020B0503020204020204" pitchFamily="34" charset="-122"/>
                <a:ea typeface="微软雅黑" panose="020B0503020204020204" pitchFamily="34" charset="-122"/>
              </a:rPr>
              <a:t>环卫管理工作是一项公共服务，如何提供更加文明、 高效、和谐的环卫管理服务是摆在城市管理者面前的 一道难题。</a:t>
            </a:r>
            <a:endParaRPr lang="zh-CN" altLang="zh-CN" sz="2800">
              <a:latin typeface="微软雅黑" panose="020B0503020204020204" pitchFamily="34" charset="-122"/>
              <a:ea typeface="微软雅黑" panose="020B0503020204020204" pitchFamily="34"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15"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16"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17"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18"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19"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0"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1"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2"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3"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4"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5"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6"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7"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8"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29"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0"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1"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2"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3"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4"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5"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3336"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p:nvPr/>
        </p:nvSpPr>
        <p:spPr>
          <a:xfrm>
            <a:off x="2320925" y="3133725"/>
            <a:ext cx="4113213" cy="635000"/>
          </a:xfrm>
          <a:prstGeom prst="rect">
            <a:avLst/>
          </a:prstGeom>
        </p:spPr>
        <p:txBody>
          <a:bodyPr lIns="0" tIns="12065" rIns="0" bIns="0">
            <a:spAutoFit/>
          </a:bodyPr>
          <a:lstStyle/>
          <a:p>
            <a:pPr marL="12700" fontAlgn="auto">
              <a:spcBef>
                <a:spcPts val="95"/>
              </a:spcBef>
              <a:spcAft>
                <a:spcPts val="0"/>
              </a:spcAft>
              <a:defRPr/>
            </a:pPr>
            <a:r>
              <a:rPr sz="4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a:t>
            </a: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环卫解决</a:t>
            </a:r>
            <a:r>
              <a:rPr sz="4000" b="1" spc="-2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方案</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4338" name="object 2"/>
          <p:cNvSpPr>
            <a:spLocks noChangeArrowheads="1"/>
          </p:cNvSpPr>
          <p:nvPr/>
        </p:nvSpPr>
        <p:spPr bwMode="auto">
          <a:xfrm>
            <a:off x="0" y="1062038"/>
            <a:ext cx="7288213" cy="730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39" name="object 3"/>
          <p:cNvSpPr>
            <a:spLocks noChangeArrowheads="1"/>
          </p:cNvSpPr>
          <p:nvPr/>
        </p:nvSpPr>
        <p:spPr bwMode="auto">
          <a:xfrm>
            <a:off x="6111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0" name="object 4"/>
          <p:cNvSpPr>
            <a:spLocks noChangeArrowheads="1"/>
          </p:cNvSpPr>
          <p:nvPr/>
        </p:nvSpPr>
        <p:spPr bwMode="auto">
          <a:xfrm>
            <a:off x="24653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1" name="object 5"/>
          <p:cNvSpPr>
            <a:spLocks noChangeArrowheads="1"/>
          </p:cNvSpPr>
          <p:nvPr/>
        </p:nvSpPr>
        <p:spPr bwMode="auto">
          <a:xfrm>
            <a:off x="43195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2" name="object 6"/>
          <p:cNvSpPr>
            <a:spLocks noChangeArrowheads="1"/>
          </p:cNvSpPr>
          <p:nvPr/>
        </p:nvSpPr>
        <p:spPr bwMode="auto">
          <a:xfrm>
            <a:off x="61737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3" name="object 7"/>
          <p:cNvSpPr>
            <a:spLocks noChangeArrowheads="1"/>
          </p:cNvSpPr>
          <p:nvPr/>
        </p:nvSpPr>
        <p:spPr bwMode="auto">
          <a:xfrm>
            <a:off x="80279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4" name="object 8"/>
          <p:cNvSpPr>
            <a:spLocks noChangeArrowheads="1"/>
          </p:cNvSpPr>
          <p:nvPr/>
        </p:nvSpPr>
        <p:spPr bwMode="auto">
          <a:xfrm>
            <a:off x="16192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5" name="object 9"/>
          <p:cNvSpPr>
            <a:spLocks noChangeArrowheads="1"/>
          </p:cNvSpPr>
          <p:nvPr/>
        </p:nvSpPr>
        <p:spPr bwMode="auto">
          <a:xfrm>
            <a:off x="34734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6" name="object 10"/>
          <p:cNvSpPr>
            <a:spLocks noChangeArrowheads="1"/>
          </p:cNvSpPr>
          <p:nvPr/>
        </p:nvSpPr>
        <p:spPr bwMode="auto">
          <a:xfrm>
            <a:off x="53276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7" name="object 11"/>
          <p:cNvSpPr>
            <a:spLocks noChangeArrowheads="1"/>
          </p:cNvSpPr>
          <p:nvPr/>
        </p:nvSpPr>
        <p:spPr bwMode="auto">
          <a:xfrm>
            <a:off x="71818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8" name="object 12"/>
          <p:cNvSpPr>
            <a:spLocks noChangeArrowheads="1"/>
          </p:cNvSpPr>
          <p:nvPr/>
        </p:nvSpPr>
        <p:spPr bwMode="auto">
          <a:xfrm>
            <a:off x="9036050" y="1979613"/>
            <a:ext cx="107950"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49" name="object 13"/>
          <p:cNvSpPr>
            <a:spLocks noChangeArrowheads="1"/>
          </p:cNvSpPr>
          <p:nvPr/>
        </p:nvSpPr>
        <p:spPr bwMode="auto">
          <a:xfrm>
            <a:off x="0" y="1979613"/>
            <a:ext cx="442913" cy="57626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0" name="object 14"/>
          <p:cNvSpPr>
            <a:spLocks noChangeArrowheads="1"/>
          </p:cNvSpPr>
          <p:nvPr/>
        </p:nvSpPr>
        <p:spPr bwMode="auto">
          <a:xfrm>
            <a:off x="6111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1" name="object 15"/>
          <p:cNvSpPr>
            <a:spLocks noChangeArrowheads="1"/>
          </p:cNvSpPr>
          <p:nvPr/>
        </p:nvSpPr>
        <p:spPr bwMode="auto">
          <a:xfrm>
            <a:off x="24653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2" name="object 16"/>
          <p:cNvSpPr>
            <a:spLocks noChangeArrowheads="1"/>
          </p:cNvSpPr>
          <p:nvPr/>
        </p:nvSpPr>
        <p:spPr bwMode="auto">
          <a:xfrm>
            <a:off x="43195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3" name="object 17"/>
          <p:cNvSpPr>
            <a:spLocks noChangeArrowheads="1"/>
          </p:cNvSpPr>
          <p:nvPr/>
        </p:nvSpPr>
        <p:spPr bwMode="auto">
          <a:xfrm>
            <a:off x="61737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4" name="object 18"/>
          <p:cNvSpPr>
            <a:spLocks noChangeArrowheads="1"/>
          </p:cNvSpPr>
          <p:nvPr/>
        </p:nvSpPr>
        <p:spPr bwMode="auto">
          <a:xfrm>
            <a:off x="80279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5" name="object 19"/>
          <p:cNvSpPr>
            <a:spLocks noChangeArrowheads="1"/>
          </p:cNvSpPr>
          <p:nvPr/>
        </p:nvSpPr>
        <p:spPr bwMode="auto">
          <a:xfrm>
            <a:off x="16192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6" name="object 20"/>
          <p:cNvSpPr>
            <a:spLocks noChangeArrowheads="1"/>
          </p:cNvSpPr>
          <p:nvPr/>
        </p:nvSpPr>
        <p:spPr bwMode="auto">
          <a:xfrm>
            <a:off x="34734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7" name="object 21"/>
          <p:cNvSpPr>
            <a:spLocks noChangeArrowheads="1"/>
          </p:cNvSpPr>
          <p:nvPr/>
        </p:nvSpPr>
        <p:spPr bwMode="auto">
          <a:xfrm>
            <a:off x="53276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8" name="object 22"/>
          <p:cNvSpPr>
            <a:spLocks noChangeArrowheads="1"/>
          </p:cNvSpPr>
          <p:nvPr/>
        </p:nvSpPr>
        <p:spPr bwMode="auto">
          <a:xfrm>
            <a:off x="71818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59" name="object 23"/>
          <p:cNvSpPr>
            <a:spLocks noChangeArrowheads="1"/>
          </p:cNvSpPr>
          <p:nvPr/>
        </p:nvSpPr>
        <p:spPr bwMode="auto">
          <a:xfrm>
            <a:off x="9036050" y="6570663"/>
            <a:ext cx="107950"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60" name="object 24"/>
          <p:cNvSpPr>
            <a:spLocks noChangeArrowheads="1"/>
          </p:cNvSpPr>
          <p:nvPr/>
        </p:nvSpPr>
        <p:spPr bwMode="auto">
          <a:xfrm>
            <a:off x="0" y="6570663"/>
            <a:ext cx="442913" cy="287337"/>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2587625" cy="635000"/>
          </a:xfrm>
        </p:spPr>
        <p:txBody>
          <a:bodyPr tIns="12065" rtlCol="0"/>
          <a:lstStyle/>
          <a:p>
            <a:pPr marL="12700"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智慧环卫云</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4362" name="object 26"/>
          <p:cNvSpPr>
            <a:spLocks noChangeArrowheads="1"/>
          </p:cNvSpPr>
          <p:nvPr/>
        </p:nvSpPr>
        <p:spPr bwMode="auto">
          <a:xfrm>
            <a:off x="3924300" y="1628775"/>
            <a:ext cx="863600" cy="4064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 name="object 27"/>
          <p:cNvSpPr txBox="1"/>
          <p:nvPr/>
        </p:nvSpPr>
        <p:spPr>
          <a:xfrm>
            <a:off x="1941513" y="2667000"/>
            <a:ext cx="725487" cy="300038"/>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管理者</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object 28"/>
          <p:cNvSpPr txBox="1"/>
          <p:nvPr/>
        </p:nvSpPr>
        <p:spPr>
          <a:xfrm>
            <a:off x="4092575" y="2667000"/>
            <a:ext cx="957263" cy="300038"/>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作业司机</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object 29"/>
          <p:cNvSpPr txBox="1"/>
          <p:nvPr/>
        </p:nvSpPr>
        <p:spPr>
          <a:xfrm>
            <a:off x="6767513" y="2667000"/>
            <a:ext cx="727075" cy="300038"/>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保洁员</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object 30"/>
          <p:cNvSpPr txBox="1"/>
          <p:nvPr/>
        </p:nvSpPr>
        <p:spPr>
          <a:xfrm>
            <a:off x="614363" y="1873250"/>
            <a:ext cx="725487" cy="289823"/>
          </a:xfrm>
          <a:prstGeom prst="rect">
            <a:avLst/>
          </a:prstGeom>
        </p:spPr>
        <p:txBody>
          <a:bodyPr lIns="0" tIns="12700" rIns="0" bIns="0">
            <a:spAutoFit/>
          </a:bodyPr>
          <a:lstStyle/>
          <a:p>
            <a:pPr marL="12700" fontAlgn="auto">
              <a:spcBef>
                <a:spcPts val="100"/>
              </a:spcBef>
              <a:spcAft>
                <a:spcPts val="0"/>
              </a:spcAft>
              <a:defRPr/>
            </a:pPr>
            <a:r>
              <a:rPr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云终端</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object 31"/>
          <p:cNvSpPr txBox="1"/>
          <p:nvPr/>
        </p:nvSpPr>
        <p:spPr>
          <a:xfrm>
            <a:off x="614363" y="3665538"/>
            <a:ext cx="725487" cy="300037"/>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云服务</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14368" name="object 32"/>
          <p:cNvSpPr>
            <a:spLocks noChangeArrowheads="1"/>
          </p:cNvSpPr>
          <p:nvPr/>
        </p:nvSpPr>
        <p:spPr bwMode="auto">
          <a:xfrm>
            <a:off x="1619250" y="3500438"/>
            <a:ext cx="6627813" cy="6477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69" name="object 33"/>
          <p:cNvSpPr/>
          <p:nvPr/>
        </p:nvSpPr>
        <p:spPr bwMode="auto">
          <a:xfrm>
            <a:off x="1619250" y="3500438"/>
            <a:ext cx="6627813" cy="647700"/>
          </a:xfrm>
          <a:custGeom>
            <a:avLst/>
            <a:gdLst>
              <a:gd name="T0" fmla="*/ 0 w 6627495"/>
              <a:gd name="T1" fmla="*/ 107971 h 648335"/>
              <a:gd name="T2" fmla="*/ 8493 w 6627495"/>
              <a:gd name="T3" fmla="*/ 65943 h 648335"/>
              <a:gd name="T4" fmla="*/ 31656 w 6627495"/>
              <a:gd name="T5" fmla="*/ 31623 h 648335"/>
              <a:gd name="T6" fmla="*/ 66011 w 6627495"/>
              <a:gd name="T7" fmla="*/ 8485 h 648335"/>
              <a:gd name="T8" fmla="*/ 108081 w 6627495"/>
              <a:gd name="T9" fmla="*/ 0 h 648335"/>
              <a:gd name="T10" fmla="*/ 6519349 w 6627495"/>
              <a:gd name="T11" fmla="*/ 0 h 648335"/>
              <a:gd name="T12" fmla="*/ 6561420 w 6627495"/>
              <a:gd name="T13" fmla="*/ 8485 h 648335"/>
              <a:gd name="T14" fmla="*/ 6595775 w 6627495"/>
              <a:gd name="T15" fmla="*/ 31623 h 648335"/>
              <a:gd name="T16" fmla="*/ 6618938 w 6627495"/>
              <a:gd name="T17" fmla="*/ 65943 h 648335"/>
              <a:gd name="T18" fmla="*/ 6627431 w 6627495"/>
              <a:gd name="T19" fmla="*/ 107971 h 648335"/>
              <a:gd name="T20" fmla="*/ 6627431 w 6627495"/>
              <a:gd name="T21" fmla="*/ 539729 h 648335"/>
              <a:gd name="T22" fmla="*/ 6618938 w 6627495"/>
              <a:gd name="T23" fmla="*/ 581756 h 648335"/>
              <a:gd name="T24" fmla="*/ 6595775 w 6627495"/>
              <a:gd name="T25" fmla="*/ 616076 h 648335"/>
              <a:gd name="T26" fmla="*/ 6561420 w 6627495"/>
              <a:gd name="T27" fmla="*/ 639214 h 648335"/>
              <a:gd name="T28" fmla="*/ 6519349 w 6627495"/>
              <a:gd name="T29" fmla="*/ 647700 h 648335"/>
              <a:gd name="T30" fmla="*/ 108081 w 6627495"/>
              <a:gd name="T31" fmla="*/ 647700 h 648335"/>
              <a:gd name="T32" fmla="*/ 66011 w 6627495"/>
              <a:gd name="T33" fmla="*/ 639214 h 648335"/>
              <a:gd name="T34" fmla="*/ 31656 w 6627495"/>
              <a:gd name="T35" fmla="*/ 616076 h 648335"/>
              <a:gd name="T36" fmla="*/ 8493 w 6627495"/>
              <a:gd name="T37" fmla="*/ 581756 h 648335"/>
              <a:gd name="T38" fmla="*/ 0 w 6627495"/>
              <a:gd name="T39" fmla="*/ 539729 h 648335"/>
              <a:gd name="T40" fmla="*/ 0 w 6627495"/>
              <a:gd name="T41" fmla="*/ 107971 h 64833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627495" h="648335">
                <a:moveTo>
                  <a:pt x="0" y="108077"/>
                </a:moveTo>
                <a:lnTo>
                  <a:pt x="8493" y="66008"/>
                </a:lnTo>
                <a:lnTo>
                  <a:pt x="31654" y="31654"/>
                </a:lnTo>
                <a:lnTo>
                  <a:pt x="66008" y="8493"/>
                </a:lnTo>
                <a:lnTo>
                  <a:pt x="108076" y="0"/>
                </a:lnTo>
                <a:lnTo>
                  <a:pt x="6519036" y="0"/>
                </a:lnTo>
                <a:lnTo>
                  <a:pt x="6561105" y="8493"/>
                </a:lnTo>
                <a:lnTo>
                  <a:pt x="6595459" y="31654"/>
                </a:lnTo>
                <a:lnTo>
                  <a:pt x="6618620" y="66008"/>
                </a:lnTo>
                <a:lnTo>
                  <a:pt x="6627113" y="108077"/>
                </a:lnTo>
                <a:lnTo>
                  <a:pt x="6627113" y="540258"/>
                </a:lnTo>
                <a:lnTo>
                  <a:pt x="6618620" y="582326"/>
                </a:lnTo>
                <a:lnTo>
                  <a:pt x="6595459" y="616680"/>
                </a:lnTo>
                <a:lnTo>
                  <a:pt x="6561105" y="639841"/>
                </a:lnTo>
                <a:lnTo>
                  <a:pt x="6519036" y="648335"/>
                </a:lnTo>
                <a:lnTo>
                  <a:pt x="108076" y="648335"/>
                </a:lnTo>
                <a:lnTo>
                  <a:pt x="66008" y="639841"/>
                </a:lnTo>
                <a:lnTo>
                  <a:pt x="31654" y="616680"/>
                </a:lnTo>
                <a:lnTo>
                  <a:pt x="8493" y="582326"/>
                </a:lnTo>
                <a:lnTo>
                  <a:pt x="0" y="540258"/>
                </a:lnTo>
                <a:lnTo>
                  <a:pt x="0" y="108077"/>
                </a:lnTo>
                <a:close/>
              </a:path>
            </a:pathLst>
          </a:custGeom>
          <a:noFill/>
          <a:ln w="25400">
            <a:solidFill>
              <a:srgbClr val="E0B992"/>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4" name="object 34"/>
          <p:cNvSpPr txBox="1"/>
          <p:nvPr/>
        </p:nvSpPr>
        <p:spPr>
          <a:xfrm>
            <a:off x="1631950" y="3625850"/>
            <a:ext cx="6583363" cy="393700"/>
          </a:xfrm>
          <a:prstGeom prst="rect">
            <a:avLst/>
          </a:prstGeom>
        </p:spPr>
        <p:txBody>
          <a:bodyPr lIns="0" tIns="14605" rIns="0" bIns="0">
            <a:spAutoFit/>
          </a:bodyPr>
          <a:lstStyle/>
          <a:p>
            <a:pPr marL="25400" algn="ctr" fontAlgn="auto">
              <a:spcBef>
                <a:spcPts val="115"/>
              </a:spcBef>
              <a:spcAft>
                <a:spcPts val="0"/>
              </a:spcAft>
              <a:defRPr/>
            </a:pPr>
            <a:r>
              <a:rPr sz="2400" b="1" spc="3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点</a:t>
            </a:r>
            <a:r>
              <a:rPr sz="2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服环</a:t>
            </a:r>
            <a:r>
              <a:rPr sz="2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卫云服务</a:t>
            </a:r>
            <a:endParaRPr sz="2400">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object 35"/>
          <p:cNvSpPr txBox="1"/>
          <p:nvPr/>
        </p:nvSpPr>
        <p:spPr>
          <a:xfrm>
            <a:off x="609600" y="3098800"/>
            <a:ext cx="958850" cy="300038"/>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传输网络</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14372" name="object 36"/>
          <p:cNvSpPr/>
          <p:nvPr/>
        </p:nvSpPr>
        <p:spPr bwMode="auto">
          <a:xfrm>
            <a:off x="1619250" y="3067050"/>
            <a:ext cx="6627813" cy="361950"/>
          </a:xfrm>
          <a:custGeom>
            <a:avLst/>
            <a:gdLst>
              <a:gd name="T0" fmla="*/ 6567357 w 6627495"/>
              <a:gd name="T1" fmla="*/ 0 h 360679"/>
              <a:gd name="T2" fmla="*/ 60073 w 6627495"/>
              <a:gd name="T3" fmla="*/ 0 h 360679"/>
              <a:gd name="T4" fmla="*/ 36703 w 6627495"/>
              <a:gd name="T5" fmla="*/ 4741 h 360679"/>
              <a:gd name="T6" fmla="*/ 17606 w 6627495"/>
              <a:gd name="T7" fmla="*/ 17667 h 360679"/>
              <a:gd name="T8" fmla="*/ 4724 w 6627495"/>
              <a:gd name="T9" fmla="*/ 36830 h 360679"/>
              <a:gd name="T10" fmla="*/ 0 w 6627495"/>
              <a:gd name="T11" fmla="*/ 60283 h 360679"/>
              <a:gd name="T12" fmla="*/ 0 w 6627495"/>
              <a:gd name="T13" fmla="*/ 301158 h 360679"/>
              <a:gd name="T14" fmla="*/ 4724 w 6627495"/>
              <a:gd name="T15" fmla="*/ 324664 h 360679"/>
              <a:gd name="T16" fmla="*/ 17606 w 6627495"/>
              <a:gd name="T17" fmla="*/ 343821 h 360679"/>
              <a:gd name="T18" fmla="*/ 36703 w 6627495"/>
              <a:gd name="T19" fmla="*/ 356718 h 360679"/>
              <a:gd name="T20" fmla="*/ 60073 w 6627495"/>
              <a:gd name="T21" fmla="*/ 361441 h 360679"/>
              <a:gd name="T22" fmla="*/ 6567357 w 6627495"/>
              <a:gd name="T23" fmla="*/ 361441 h 360679"/>
              <a:gd name="T24" fmla="*/ 6590728 w 6627495"/>
              <a:gd name="T25" fmla="*/ 356718 h 360679"/>
              <a:gd name="T26" fmla="*/ 6609825 w 6627495"/>
              <a:gd name="T27" fmla="*/ 343821 h 360679"/>
              <a:gd name="T28" fmla="*/ 6622707 w 6627495"/>
              <a:gd name="T29" fmla="*/ 324664 h 360679"/>
              <a:gd name="T30" fmla="*/ 6627431 w 6627495"/>
              <a:gd name="T31" fmla="*/ 301158 h 360679"/>
              <a:gd name="T32" fmla="*/ 6627431 w 6627495"/>
              <a:gd name="T33" fmla="*/ 60283 h 360679"/>
              <a:gd name="T34" fmla="*/ 6622707 w 6627495"/>
              <a:gd name="T35" fmla="*/ 36830 h 360679"/>
              <a:gd name="T36" fmla="*/ 6609825 w 6627495"/>
              <a:gd name="T37" fmla="*/ 17667 h 360679"/>
              <a:gd name="T38" fmla="*/ 6590728 w 6627495"/>
              <a:gd name="T39" fmla="*/ 4741 h 360679"/>
              <a:gd name="T40" fmla="*/ 6567357 w 6627495"/>
              <a:gd name="T41" fmla="*/ 0 h 3606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627495" h="360679">
                <a:moveTo>
                  <a:pt x="6567042" y="0"/>
                </a:moveTo>
                <a:lnTo>
                  <a:pt x="60070" y="0"/>
                </a:lnTo>
                <a:lnTo>
                  <a:pt x="36701" y="4724"/>
                </a:lnTo>
                <a:lnTo>
                  <a:pt x="17605" y="17605"/>
                </a:lnTo>
                <a:lnTo>
                  <a:pt x="4724" y="36701"/>
                </a:lnTo>
                <a:lnTo>
                  <a:pt x="0" y="60071"/>
                </a:lnTo>
                <a:lnTo>
                  <a:pt x="0" y="300100"/>
                </a:lnTo>
                <a:lnTo>
                  <a:pt x="4724" y="323524"/>
                </a:lnTo>
                <a:lnTo>
                  <a:pt x="17605" y="342614"/>
                </a:lnTo>
                <a:lnTo>
                  <a:pt x="36701" y="355465"/>
                </a:lnTo>
                <a:lnTo>
                  <a:pt x="60070" y="360172"/>
                </a:lnTo>
                <a:lnTo>
                  <a:pt x="6567042" y="360172"/>
                </a:lnTo>
                <a:lnTo>
                  <a:pt x="6590412" y="355465"/>
                </a:lnTo>
                <a:lnTo>
                  <a:pt x="6609508" y="342614"/>
                </a:lnTo>
                <a:lnTo>
                  <a:pt x="6622389" y="323524"/>
                </a:lnTo>
                <a:lnTo>
                  <a:pt x="6627113" y="300100"/>
                </a:lnTo>
                <a:lnTo>
                  <a:pt x="6627113" y="60071"/>
                </a:lnTo>
                <a:lnTo>
                  <a:pt x="6622389" y="36701"/>
                </a:lnTo>
                <a:lnTo>
                  <a:pt x="6609508" y="17605"/>
                </a:lnTo>
                <a:lnTo>
                  <a:pt x="6590412" y="4724"/>
                </a:lnTo>
                <a:lnTo>
                  <a:pt x="6567042" y="0"/>
                </a:lnTo>
                <a:close/>
              </a:path>
            </a:pathLst>
          </a:custGeom>
          <a:solidFill>
            <a:srgbClr val="6495D3"/>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4373" name="object 37"/>
          <p:cNvSpPr/>
          <p:nvPr/>
        </p:nvSpPr>
        <p:spPr bwMode="auto">
          <a:xfrm>
            <a:off x="1619250" y="3067050"/>
            <a:ext cx="6627813" cy="361950"/>
          </a:xfrm>
          <a:custGeom>
            <a:avLst/>
            <a:gdLst>
              <a:gd name="T0" fmla="*/ 0 w 6627495"/>
              <a:gd name="T1" fmla="*/ 60283 h 360679"/>
              <a:gd name="T2" fmla="*/ 4724 w 6627495"/>
              <a:gd name="T3" fmla="*/ 36830 h 360679"/>
              <a:gd name="T4" fmla="*/ 17606 w 6627495"/>
              <a:gd name="T5" fmla="*/ 17667 h 360679"/>
              <a:gd name="T6" fmla="*/ 36703 w 6627495"/>
              <a:gd name="T7" fmla="*/ 4741 h 360679"/>
              <a:gd name="T8" fmla="*/ 60073 w 6627495"/>
              <a:gd name="T9" fmla="*/ 0 h 360679"/>
              <a:gd name="T10" fmla="*/ 6567357 w 6627495"/>
              <a:gd name="T11" fmla="*/ 0 h 360679"/>
              <a:gd name="T12" fmla="*/ 6590728 w 6627495"/>
              <a:gd name="T13" fmla="*/ 4741 h 360679"/>
              <a:gd name="T14" fmla="*/ 6609825 w 6627495"/>
              <a:gd name="T15" fmla="*/ 17667 h 360679"/>
              <a:gd name="T16" fmla="*/ 6622707 w 6627495"/>
              <a:gd name="T17" fmla="*/ 36830 h 360679"/>
              <a:gd name="T18" fmla="*/ 6627431 w 6627495"/>
              <a:gd name="T19" fmla="*/ 60283 h 360679"/>
              <a:gd name="T20" fmla="*/ 6627431 w 6627495"/>
              <a:gd name="T21" fmla="*/ 301158 h 360679"/>
              <a:gd name="T22" fmla="*/ 6622707 w 6627495"/>
              <a:gd name="T23" fmla="*/ 324664 h 360679"/>
              <a:gd name="T24" fmla="*/ 6609825 w 6627495"/>
              <a:gd name="T25" fmla="*/ 343821 h 360679"/>
              <a:gd name="T26" fmla="*/ 6590728 w 6627495"/>
              <a:gd name="T27" fmla="*/ 356718 h 360679"/>
              <a:gd name="T28" fmla="*/ 6567357 w 6627495"/>
              <a:gd name="T29" fmla="*/ 361441 h 360679"/>
              <a:gd name="T30" fmla="*/ 60073 w 6627495"/>
              <a:gd name="T31" fmla="*/ 361441 h 360679"/>
              <a:gd name="T32" fmla="*/ 36703 w 6627495"/>
              <a:gd name="T33" fmla="*/ 356718 h 360679"/>
              <a:gd name="T34" fmla="*/ 17606 w 6627495"/>
              <a:gd name="T35" fmla="*/ 343821 h 360679"/>
              <a:gd name="T36" fmla="*/ 4724 w 6627495"/>
              <a:gd name="T37" fmla="*/ 324664 h 360679"/>
              <a:gd name="T38" fmla="*/ 0 w 6627495"/>
              <a:gd name="T39" fmla="*/ 301158 h 360679"/>
              <a:gd name="T40" fmla="*/ 0 w 6627495"/>
              <a:gd name="T41" fmla="*/ 60283 h 3606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627495" h="360679">
                <a:moveTo>
                  <a:pt x="0" y="60071"/>
                </a:moveTo>
                <a:lnTo>
                  <a:pt x="4724" y="36701"/>
                </a:lnTo>
                <a:lnTo>
                  <a:pt x="17605" y="17605"/>
                </a:lnTo>
                <a:lnTo>
                  <a:pt x="36701" y="4724"/>
                </a:lnTo>
                <a:lnTo>
                  <a:pt x="60070" y="0"/>
                </a:lnTo>
                <a:lnTo>
                  <a:pt x="6567042" y="0"/>
                </a:lnTo>
                <a:lnTo>
                  <a:pt x="6590412" y="4724"/>
                </a:lnTo>
                <a:lnTo>
                  <a:pt x="6609508" y="17605"/>
                </a:lnTo>
                <a:lnTo>
                  <a:pt x="6622389" y="36701"/>
                </a:lnTo>
                <a:lnTo>
                  <a:pt x="6627113" y="60071"/>
                </a:lnTo>
                <a:lnTo>
                  <a:pt x="6627113" y="300100"/>
                </a:lnTo>
                <a:lnTo>
                  <a:pt x="6622389" y="323524"/>
                </a:lnTo>
                <a:lnTo>
                  <a:pt x="6609508" y="342614"/>
                </a:lnTo>
                <a:lnTo>
                  <a:pt x="6590412" y="355465"/>
                </a:lnTo>
                <a:lnTo>
                  <a:pt x="6567042" y="360172"/>
                </a:lnTo>
                <a:lnTo>
                  <a:pt x="60070" y="360172"/>
                </a:lnTo>
                <a:lnTo>
                  <a:pt x="36701" y="355465"/>
                </a:lnTo>
                <a:lnTo>
                  <a:pt x="17605" y="342614"/>
                </a:lnTo>
                <a:lnTo>
                  <a:pt x="4724" y="323524"/>
                </a:lnTo>
                <a:lnTo>
                  <a:pt x="0" y="300100"/>
                </a:lnTo>
                <a:lnTo>
                  <a:pt x="0" y="60071"/>
                </a:lnTo>
                <a:close/>
              </a:path>
            </a:pathLst>
          </a:custGeom>
          <a:noFill/>
          <a:ln w="25399">
            <a:solidFill>
              <a:srgbClr val="A0C6E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8" name="object 38"/>
          <p:cNvSpPr txBox="1"/>
          <p:nvPr/>
        </p:nvSpPr>
        <p:spPr>
          <a:xfrm>
            <a:off x="4022725" y="3079750"/>
            <a:ext cx="1825625" cy="333375"/>
          </a:xfrm>
          <a:prstGeom prst="rect">
            <a:avLst/>
          </a:prstGeom>
        </p:spPr>
        <p:txBody>
          <a:bodyPr lIns="0" tIns="14604" rIns="0" bIns="0">
            <a:spAutoFit/>
          </a:bodyPr>
          <a:lstStyle/>
          <a:p>
            <a:pPr marL="12700" fontAlgn="auto">
              <a:spcBef>
                <a:spcPts val="115"/>
              </a:spcBef>
              <a:spcAft>
                <a:spcPts val="0"/>
              </a:spcAft>
              <a:defRPr/>
            </a:pPr>
            <a:r>
              <a:rPr sz="20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移动互</a:t>
            </a:r>
            <a:r>
              <a:rPr sz="2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联网</a:t>
            </a:r>
            <a:r>
              <a:rPr sz="2000" b="1" spc="-3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接</a:t>
            </a:r>
            <a:r>
              <a:rPr sz="2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入</a:t>
            </a:r>
            <a:endParaRPr sz="2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4375" name="object 39"/>
          <p:cNvSpPr>
            <a:spLocks noChangeArrowheads="1"/>
          </p:cNvSpPr>
          <p:nvPr/>
        </p:nvSpPr>
        <p:spPr bwMode="auto">
          <a:xfrm>
            <a:off x="2508250" y="4829175"/>
            <a:ext cx="431800"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76" name="object 40"/>
          <p:cNvSpPr>
            <a:spLocks noChangeArrowheads="1"/>
          </p:cNvSpPr>
          <p:nvPr/>
        </p:nvSpPr>
        <p:spPr bwMode="auto">
          <a:xfrm>
            <a:off x="1787525" y="4829175"/>
            <a:ext cx="433388"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77" name="object 41"/>
          <p:cNvSpPr>
            <a:spLocks noChangeArrowheads="1"/>
          </p:cNvSpPr>
          <p:nvPr/>
        </p:nvSpPr>
        <p:spPr bwMode="auto">
          <a:xfrm>
            <a:off x="3155950" y="4829175"/>
            <a:ext cx="433388"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78" name="object 42"/>
          <p:cNvSpPr>
            <a:spLocks noChangeArrowheads="1"/>
          </p:cNvSpPr>
          <p:nvPr/>
        </p:nvSpPr>
        <p:spPr bwMode="auto">
          <a:xfrm>
            <a:off x="2413000" y="5249863"/>
            <a:ext cx="417513"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79" name="object 43"/>
          <p:cNvSpPr>
            <a:spLocks noChangeArrowheads="1"/>
          </p:cNvSpPr>
          <p:nvPr/>
        </p:nvSpPr>
        <p:spPr bwMode="auto">
          <a:xfrm>
            <a:off x="3084513" y="5249863"/>
            <a:ext cx="419100"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0" name="object 44"/>
          <p:cNvSpPr>
            <a:spLocks noChangeArrowheads="1"/>
          </p:cNvSpPr>
          <p:nvPr/>
        </p:nvSpPr>
        <p:spPr bwMode="auto">
          <a:xfrm>
            <a:off x="1716088" y="5249863"/>
            <a:ext cx="419100"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1" name="object 45"/>
          <p:cNvSpPr>
            <a:spLocks noChangeArrowheads="1"/>
          </p:cNvSpPr>
          <p:nvPr/>
        </p:nvSpPr>
        <p:spPr bwMode="auto">
          <a:xfrm>
            <a:off x="1692275" y="5807075"/>
            <a:ext cx="511175"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2" name="object 46"/>
          <p:cNvSpPr>
            <a:spLocks noChangeArrowheads="1"/>
          </p:cNvSpPr>
          <p:nvPr/>
        </p:nvSpPr>
        <p:spPr bwMode="auto">
          <a:xfrm>
            <a:off x="2339975" y="5807075"/>
            <a:ext cx="512763"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3" name="object 47"/>
          <p:cNvSpPr>
            <a:spLocks noChangeArrowheads="1"/>
          </p:cNvSpPr>
          <p:nvPr/>
        </p:nvSpPr>
        <p:spPr bwMode="auto">
          <a:xfrm>
            <a:off x="2989263" y="5807075"/>
            <a:ext cx="511175"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4" name="object 48"/>
          <p:cNvSpPr>
            <a:spLocks noChangeArrowheads="1"/>
          </p:cNvSpPr>
          <p:nvPr/>
        </p:nvSpPr>
        <p:spPr bwMode="auto">
          <a:xfrm>
            <a:off x="4868863" y="4829175"/>
            <a:ext cx="431800"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5" name="object 49"/>
          <p:cNvSpPr>
            <a:spLocks noChangeArrowheads="1"/>
          </p:cNvSpPr>
          <p:nvPr/>
        </p:nvSpPr>
        <p:spPr bwMode="auto">
          <a:xfrm>
            <a:off x="4148138" y="4829175"/>
            <a:ext cx="431800"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6" name="object 50"/>
          <p:cNvSpPr>
            <a:spLocks noChangeArrowheads="1"/>
          </p:cNvSpPr>
          <p:nvPr/>
        </p:nvSpPr>
        <p:spPr bwMode="auto">
          <a:xfrm>
            <a:off x="5516563" y="4829175"/>
            <a:ext cx="431800" cy="566738"/>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7" name="object 51"/>
          <p:cNvSpPr>
            <a:spLocks noChangeArrowheads="1"/>
          </p:cNvSpPr>
          <p:nvPr/>
        </p:nvSpPr>
        <p:spPr bwMode="auto">
          <a:xfrm>
            <a:off x="4772025" y="5249863"/>
            <a:ext cx="419100"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8" name="object 52"/>
          <p:cNvSpPr>
            <a:spLocks noChangeArrowheads="1"/>
          </p:cNvSpPr>
          <p:nvPr/>
        </p:nvSpPr>
        <p:spPr bwMode="auto">
          <a:xfrm>
            <a:off x="5445125" y="5249863"/>
            <a:ext cx="419100"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89" name="object 53"/>
          <p:cNvSpPr>
            <a:spLocks noChangeArrowheads="1"/>
          </p:cNvSpPr>
          <p:nvPr/>
        </p:nvSpPr>
        <p:spPr bwMode="auto">
          <a:xfrm>
            <a:off x="4075113" y="5249863"/>
            <a:ext cx="419100" cy="5651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0" name="object 54"/>
          <p:cNvSpPr>
            <a:spLocks noChangeArrowheads="1"/>
          </p:cNvSpPr>
          <p:nvPr/>
        </p:nvSpPr>
        <p:spPr bwMode="auto">
          <a:xfrm>
            <a:off x="4051300" y="5807075"/>
            <a:ext cx="512763"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1" name="object 55"/>
          <p:cNvSpPr>
            <a:spLocks noChangeArrowheads="1"/>
          </p:cNvSpPr>
          <p:nvPr/>
        </p:nvSpPr>
        <p:spPr bwMode="auto">
          <a:xfrm>
            <a:off x="4700588" y="5807075"/>
            <a:ext cx="512762"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2" name="object 56"/>
          <p:cNvSpPr>
            <a:spLocks noChangeArrowheads="1"/>
          </p:cNvSpPr>
          <p:nvPr/>
        </p:nvSpPr>
        <p:spPr bwMode="auto">
          <a:xfrm>
            <a:off x="5348288" y="5807075"/>
            <a:ext cx="512762" cy="501650"/>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3" name="object 57"/>
          <p:cNvSpPr/>
          <p:nvPr/>
        </p:nvSpPr>
        <p:spPr bwMode="auto">
          <a:xfrm>
            <a:off x="1619250" y="4219575"/>
            <a:ext cx="6627813" cy="361950"/>
          </a:xfrm>
          <a:custGeom>
            <a:avLst/>
            <a:gdLst>
              <a:gd name="T0" fmla="*/ 6567357 w 6627495"/>
              <a:gd name="T1" fmla="*/ 0 h 360679"/>
              <a:gd name="T2" fmla="*/ 60073 w 6627495"/>
              <a:gd name="T3" fmla="*/ 0 h 360679"/>
              <a:gd name="T4" fmla="*/ 36703 w 6627495"/>
              <a:gd name="T5" fmla="*/ 4741 h 360679"/>
              <a:gd name="T6" fmla="*/ 17606 w 6627495"/>
              <a:gd name="T7" fmla="*/ 17667 h 360679"/>
              <a:gd name="T8" fmla="*/ 4724 w 6627495"/>
              <a:gd name="T9" fmla="*/ 36830 h 360679"/>
              <a:gd name="T10" fmla="*/ 0 w 6627495"/>
              <a:gd name="T11" fmla="*/ 60282 h 360679"/>
              <a:gd name="T12" fmla="*/ 0 w 6627495"/>
              <a:gd name="T13" fmla="*/ 301158 h 360679"/>
              <a:gd name="T14" fmla="*/ 4724 w 6627495"/>
              <a:gd name="T15" fmla="*/ 324664 h 360679"/>
              <a:gd name="T16" fmla="*/ 17606 w 6627495"/>
              <a:gd name="T17" fmla="*/ 343821 h 360679"/>
              <a:gd name="T18" fmla="*/ 36703 w 6627495"/>
              <a:gd name="T19" fmla="*/ 356718 h 360679"/>
              <a:gd name="T20" fmla="*/ 60073 w 6627495"/>
              <a:gd name="T21" fmla="*/ 361440 h 360679"/>
              <a:gd name="T22" fmla="*/ 6567357 w 6627495"/>
              <a:gd name="T23" fmla="*/ 361440 h 360679"/>
              <a:gd name="T24" fmla="*/ 6590728 w 6627495"/>
              <a:gd name="T25" fmla="*/ 356718 h 360679"/>
              <a:gd name="T26" fmla="*/ 6609825 w 6627495"/>
              <a:gd name="T27" fmla="*/ 343821 h 360679"/>
              <a:gd name="T28" fmla="*/ 6622707 w 6627495"/>
              <a:gd name="T29" fmla="*/ 324664 h 360679"/>
              <a:gd name="T30" fmla="*/ 6627431 w 6627495"/>
              <a:gd name="T31" fmla="*/ 301158 h 360679"/>
              <a:gd name="T32" fmla="*/ 6627431 w 6627495"/>
              <a:gd name="T33" fmla="*/ 60282 h 360679"/>
              <a:gd name="T34" fmla="*/ 6622707 w 6627495"/>
              <a:gd name="T35" fmla="*/ 36830 h 360679"/>
              <a:gd name="T36" fmla="*/ 6609825 w 6627495"/>
              <a:gd name="T37" fmla="*/ 17667 h 360679"/>
              <a:gd name="T38" fmla="*/ 6590728 w 6627495"/>
              <a:gd name="T39" fmla="*/ 4741 h 360679"/>
              <a:gd name="T40" fmla="*/ 6567357 w 6627495"/>
              <a:gd name="T41" fmla="*/ 0 h 3606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627495" h="360679">
                <a:moveTo>
                  <a:pt x="6567042" y="0"/>
                </a:moveTo>
                <a:lnTo>
                  <a:pt x="60070" y="0"/>
                </a:lnTo>
                <a:lnTo>
                  <a:pt x="36701" y="4724"/>
                </a:lnTo>
                <a:lnTo>
                  <a:pt x="17605" y="17605"/>
                </a:lnTo>
                <a:lnTo>
                  <a:pt x="4724" y="36701"/>
                </a:lnTo>
                <a:lnTo>
                  <a:pt x="0" y="60070"/>
                </a:lnTo>
                <a:lnTo>
                  <a:pt x="0" y="300100"/>
                </a:lnTo>
                <a:lnTo>
                  <a:pt x="4724" y="323524"/>
                </a:lnTo>
                <a:lnTo>
                  <a:pt x="17605" y="342614"/>
                </a:lnTo>
                <a:lnTo>
                  <a:pt x="36701" y="355465"/>
                </a:lnTo>
                <a:lnTo>
                  <a:pt x="60070" y="360171"/>
                </a:lnTo>
                <a:lnTo>
                  <a:pt x="6567042" y="360171"/>
                </a:lnTo>
                <a:lnTo>
                  <a:pt x="6590412" y="355465"/>
                </a:lnTo>
                <a:lnTo>
                  <a:pt x="6609508" y="342614"/>
                </a:lnTo>
                <a:lnTo>
                  <a:pt x="6622389" y="323524"/>
                </a:lnTo>
                <a:lnTo>
                  <a:pt x="6627113" y="300100"/>
                </a:lnTo>
                <a:lnTo>
                  <a:pt x="6627113" y="60070"/>
                </a:lnTo>
                <a:lnTo>
                  <a:pt x="6622389" y="36701"/>
                </a:lnTo>
                <a:lnTo>
                  <a:pt x="6609508" y="17605"/>
                </a:lnTo>
                <a:lnTo>
                  <a:pt x="6590412" y="4724"/>
                </a:lnTo>
                <a:lnTo>
                  <a:pt x="6567042" y="0"/>
                </a:lnTo>
                <a:close/>
              </a:path>
            </a:pathLst>
          </a:custGeom>
          <a:solidFill>
            <a:srgbClr val="6495D3"/>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4394" name="object 58"/>
          <p:cNvSpPr/>
          <p:nvPr/>
        </p:nvSpPr>
        <p:spPr bwMode="auto">
          <a:xfrm>
            <a:off x="1619250" y="4219575"/>
            <a:ext cx="6627813" cy="361950"/>
          </a:xfrm>
          <a:custGeom>
            <a:avLst/>
            <a:gdLst>
              <a:gd name="T0" fmla="*/ 0 w 6627495"/>
              <a:gd name="T1" fmla="*/ 60282 h 360679"/>
              <a:gd name="T2" fmla="*/ 4724 w 6627495"/>
              <a:gd name="T3" fmla="*/ 36830 h 360679"/>
              <a:gd name="T4" fmla="*/ 17606 w 6627495"/>
              <a:gd name="T5" fmla="*/ 17667 h 360679"/>
              <a:gd name="T6" fmla="*/ 36703 w 6627495"/>
              <a:gd name="T7" fmla="*/ 4741 h 360679"/>
              <a:gd name="T8" fmla="*/ 60073 w 6627495"/>
              <a:gd name="T9" fmla="*/ 0 h 360679"/>
              <a:gd name="T10" fmla="*/ 6567357 w 6627495"/>
              <a:gd name="T11" fmla="*/ 0 h 360679"/>
              <a:gd name="T12" fmla="*/ 6590728 w 6627495"/>
              <a:gd name="T13" fmla="*/ 4741 h 360679"/>
              <a:gd name="T14" fmla="*/ 6609825 w 6627495"/>
              <a:gd name="T15" fmla="*/ 17667 h 360679"/>
              <a:gd name="T16" fmla="*/ 6622707 w 6627495"/>
              <a:gd name="T17" fmla="*/ 36830 h 360679"/>
              <a:gd name="T18" fmla="*/ 6627431 w 6627495"/>
              <a:gd name="T19" fmla="*/ 60282 h 360679"/>
              <a:gd name="T20" fmla="*/ 6627431 w 6627495"/>
              <a:gd name="T21" fmla="*/ 301158 h 360679"/>
              <a:gd name="T22" fmla="*/ 6622707 w 6627495"/>
              <a:gd name="T23" fmla="*/ 324664 h 360679"/>
              <a:gd name="T24" fmla="*/ 6609825 w 6627495"/>
              <a:gd name="T25" fmla="*/ 343821 h 360679"/>
              <a:gd name="T26" fmla="*/ 6590728 w 6627495"/>
              <a:gd name="T27" fmla="*/ 356718 h 360679"/>
              <a:gd name="T28" fmla="*/ 6567357 w 6627495"/>
              <a:gd name="T29" fmla="*/ 361440 h 360679"/>
              <a:gd name="T30" fmla="*/ 60073 w 6627495"/>
              <a:gd name="T31" fmla="*/ 361440 h 360679"/>
              <a:gd name="T32" fmla="*/ 36703 w 6627495"/>
              <a:gd name="T33" fmla="*/ 356718 h 360679"/>
              <a:gd name="T34" fmla="*/ 17606 w 6627495"/>
              <a:gd name="T35" fmla="*/ 343821 h 360679"/>
              <a:gd name="T36" fmla="*/ 4724 w 6627495"/>
              <a:gd name="T37" fmla="*/ 324664 h 360679"/>
              <a:gd name="T38" fmla="*/ 0 w 6627495"/>
              <a:gd name="T39" fmla="*/ 301158 h 360679"/>
              <a:gd name="T40" fmla="*/ 0 w 6627495"/>
              <a:gd name="T41" fmla="*/ 60282 h 3606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627495" h="360679">
                <a:moveTo>
                  <a:pt x="0" y="60070"/>
                </a:moveTo>
                <a:lnTo>
                  <a:pt x="4724" y="36701"/>
                </a:lnTo>
                <a:lnTo>
                  <a:pt x="17605" y="17605"/>
                </a:lnTo>
                <a:lnTo>
                  <a:pt x="36701" y="4724"/>
                </a:lnTo>
                <a:lnTo>
                  <a:pt x="60070" y="0"/>
                </a:lnTo>
                <a:lnTo>
                  <a:pt x="6567042" y="0"/>
                </a:lnTo>
                <a:lnTo>
                  <a:pt x="6590412" y="4724"/>
                </a:lnTo>
                <a:lnTo>
                  <a:pt x="6609508" y="17605"/>
                </a:lnTo>
                <a:lnTo>
                  <a:pt x="6622389" y="36701"/>
                </a:lnTo>
                <a:lnTo>
                  <a:pt x="6627113" y="60070"/>
                </a:lnTo>
                <a:lnTo>
                  <a:pt x="6627113" y="300100"/>
                </a:lnTo>
                <a:lnTo>
                  <a:pt x="6622389" y="323524"/>
                </a:lnTo>
                <a:lnTo>
                  <a:pt x="6609508" y="342614"/>
                </a:lnTo>
                <a:lnTo>
                  <a:pt x="6590412" y="355465"/>
                </a:lnTo>
                <a:lnTo>
                  <a:pt x="6567042" y="360171"/>
                </a:lnTo>
                <a:lnTo>
                  <a:pt x="60070" y="360171"/>
                </a:lnTo>
                <a:lnTo>
                  <a:pt x="36701" y="355465"/>
                </a:lnTo>
                <a:lnTo>
                  <a:pt x="17605" y="342614"/>
                </a:lnTo>
                <a:lnTo>
                  <a:pt x="4724" y="323524"/>
                </a:lnTo>
                <a:lnTo>
                  <a:pt x="0" y="300100"/>
                </a:lnTo>
                <a:lnTo>
                  <a:pt x="0" y="60070"/>
                </a:lnTo>
                <a:close/>
              </a:path>
            </a:pathLst>
          </a:custGeom>
          <a:noFill/>
          <a:ln w="25399">
            <a:solidFill>
              <a:srgbClr val="A0C6E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9" name="object 59"/>
          <p:cNvSpPr txBox="1"/>
          <p:nvPr/>
        </p:nvSpPr>
        <p:spPr>
          <a:xfrm>
            <a:off x="4273550" y="4233863"/>
            <a:ext cx="1320800" cy="333375"/>
          </a:xfrm>
          <a:prstGeom prst="rect">
            <a:avLst/>
          </a:prstGeom>
        </p:spPr>
        <p:txBody>
          <a:bodyPr lIns="0" tIns="14604" rIns="0" bIns="0">
            <a:spAutoFit/>
          </a:bodyPr>
          <a:lstStyle/>
          <a:p>
            <a:pPr marL="12700" fontAlgn="auto">
              <a:spcBef>
                <a:spcPts val="115"/>
              </a:spcBef>
              <a:spcAft>
                <a:spcPts val="0"/>
              </a:spcAft>
              <a:defRPr/>
            </a:pPr>
            <a:r>
              <a:rPr sz="2000" b="1" spc="3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物联网</a:t>
            </a:r>
            <a:r>
              <a:rPr sz="2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接入</a:t>
            </a:r>
            <a:endParaRPr sz="2000">
              <a:latin typeface="微软雅黑" panose="020B0503020204020204" pitchFamily="34" charset="-122"/>
              <a:ea typeface="微软雅黑" panose="020B0503020204020204" pitchFamily="34" charset="-122"/>
              <a:cs typeface="宋体" panose="02010600030101010101" pitchFamily="2" charset="-122"/>
            </a:endParaRPr>
          </a:p>
        </p:txBody>
      </p:sp>
      <p:sp>
        <p:nvSpPr>
          <p:cNvPr id="60" name="object 60"/>
          <p:cNvSpPr txBox="1"/>
          <p:nvPr/>
        </p:nvSpPr>
        <p:spPr>
          <a:xfrm>
            <a:off x="609600" y="4251325"/>
            <a:ext cx="958850" cy="300038"/>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传输网络</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14397" name="object 61"/>
          <p:cNvSpPr>
            <a:spLocks noChangeArrowheads="1"/>
          </p:cNvSpPr>
          <p:nvPr/>
        </p:nvSpPr>
        <p:spPr bwMode="auto">
          <a:xfrm>
            <a:off x="6443663" y="1628775"/>
            <a:ext cx="720725" cy="727075"/>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8" name="object 62"/>
          <p:cNvSpPr>
            <a:spLocks noChangeArrowheads="1"/>
          </p:cNvSpPr>
          <p:nvPr/>
        </p:nvSpPr>
        <p:spPr bwMode="auto">
          <a:xfrm>
            <a:off x="4859338" y="1628775"/>
            <a:ext cx="681037" cy="4318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399" name="object 63"/>
          <p:cNvSpPr>
            <a:spLocks noChangeArrowheads="1"/>
          </p:cNvSpPr>
          <p:nvPr/>
        </p:nvSpPr>
        <p:spPr bwMode="auto">
          <a:xfrm>
            <a:off x="1692275" y="1700213"/>
            <a:ext cx="541338" cy="541337"/>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0" name="object 64"/>
          <p:cNvSpPr>
            <a:spLocks noChangeArrowheads="1"/>
          </p:cNvSpPr>
          <p:nvPr/>
        </p:nvSpPr>
        <p:spPr bwMode="auto">
          <a:xfrm>
            <a:off x="2266950" y="1700213"/>
            <a:ext cx="576263" cy="57626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1" name="object 65"/>
          <p:cNvSpPr>
            <a:spLocks noChangeArrowheads="1"/>
          </p:cNvSpPr>
          <p:nvPr/>
        </p:nvSpPr>
        <p:spPr bwMode="auto">
          <a:xfrm>
            <a:off x="1908175" y="1916113"/>
            <a:ext cx="719138" cy="720725"/>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2" name="object 66"/>
          <p:cNvSpPr>
            <a:spLocks noChangeArrowheads="1"/>
          </p:cNvSpPr>
          <p:nvPr/>
        </p:nvSpPr>
        <p:spPr bwMode="auto">
          <a:xfrm>
            <a:off x="7235825" y="1484313"/>
            <a:ext cx="576263" cy="97790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3" name="object 67"/>
          <p:cNvSpPr>
            <a:spLocks noChangeArrowheads="1"/>
          </p:cNvSpPr>
          <p:nvPr/>
        </p:nvSpPr>
        <p:spPr bwMode="auto">
          <a:xfrm>
            <a:off x="1952625" y="4724400"/>
            <a:ext cx="171450" cy="860425"/>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4" name="object 68"/>
          <p:cNvSpPr>
            <a:spLocks noChangeArrowheads="1"/>
          </p:cNvSpPr>
          <p:nvPr/>
        </p:nvSpPr>
        <p:spPr bwMode="auto">
          <a:xfrm>
            <a:off x="3924300" y="2133600"/>
            <a:ext cx="863600" cy="4064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5" name="object 69"/>
          <p:cNvSpPr>
            <a:spLocks noChangeArrowheads="1"/>
          </p:cNvSpPr>
          <p:nvPr/>
        </p:nvSpPr>
        <p:spPr bwMode="auto">
          <a:xfrm>
            <a:off x="4356100" y="1989138"/>
            <a:ext cx="792163" cy="534987"/>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6" name="object 70"/>
          <p:cNvSpPr>
            <a:spLocks noChangeArrowheads="1"/>
          </p:cNvSpPr>
          <p:nvPr/>
        </p:nvSpPr>
        <p:spPr bwMode="auto">
          <a:xfrm>
            <a:off x="6735763" y="1992313"/>
            <a:ext cx="860425" cy="604837"/>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7" name="object 71"/>
          <p:cNvSpPr>
            <a:spLocks noChangeArrowheads="1"/>
          </p:cNvSpPr>
          <p:nvPr/>
        </p:nvSpPr>
        <p:spPr bwMode="auto">
          <a:xfrm>
            <a:off x="6354763" y="4868863"/>
            <a:ext cx="593725" cy="5762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8" name="object 72"/>
          <p:cNvSpPr>
            <a:spLocks noChangeArrowheads="1"/>
          </p:cNvSpPr>
          <p:nvPr/>
        </p:nvSpPr>
        <p:spPr bwMode="auto">
          <a:xfrm>
            <a:off x="7146925" y="4868863"/>
            <a:ext cx="593725" cy="5762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09" name="object 73"/>
          <p:cNvSpPr>
            <a:spLocks noChangeArrowheads="1"/>
          </p:cNvSpPr>
          <p:nvPr/>
        </p:nvSpPr>
        <p:spPr bwMode="auto">
          <a:xfrm>
            <a:off x="7146925" y="5589588"/>
            <a:ext cx="593725" cy="5762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4410" name="object 74"/>
          <p:cNvSpPr>
            <a:spLocks noChangeArrowheads="1"/>
          </p:cNvSpPr>
          <p:nvPr/>
        </p:nvSpPr>
        <p:spPr bwMode="auto">
          <a:xfrm>
            <a:off x="6354763" y="5589588"/>
            <a:ext cx="593725" cy="5762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6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7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5" name="object 25"/>
          <p:cNvSpPr/>
          <p:nvPr/>
        </p:nvSpPr>
        <p:spPr bwMode="auto">
          <a:xfrm>
            <a:off x="1258888" y="4941888"/>
            <a:ext cx="7200900" cy="1295400"/>
          </a:xfrm>
          <a:custGeom>
            <a:avLst/>
            <a:gdLst>
              <a:gd name="T0" fmla="*/ 7200849 w 7200900"/>
              <a:gd name="T1" fmla="*/ 0 h 1296670"/>
              <a:gd name="T2" fmla="*/ 1560017 w 7200900"/>
              <a:gd name="T3" fmla="*/ 0 h 1296670"/>
              <a:gd name="T4" fmla="*/ 0 w 7200900"/>
              <a:gd name="T5" fmla="*/ 1294854 h 1296670"/>
              <a:gd name="T6" fmla="*/ 5640781 w 7200900"/>
              <a:gd name="T7" fmla="*/ 1294854 h 1296670"/>
              <a:gd name="T8" fmla="*/ 7200849 w 7200900"/>
              <a:gd name="T9" fmla="*/ 0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7200849" y="0"/>
                </a:moveTo>
                <a:lnTo>
                  <a:pt x="1560017" y="0"/>
                </a:lnTo>
                <a:lnTo>
                  <a:pt x="0" y="1296123"/>
                </a:lnTo>
                <a:lnTo>
                  <a:pt x="5640781" y="1296123"/>
                </a:lnTo>
                <a:lnTo>
                  <a:pt x="7200849"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386" name="object 26"/>
          <p:cNvSpPr/>
          <p:nvPr/>
        </p:nvSpPr>
        <p:spPr bwMode="auto">
          <a:xfrm>
            <a:off x="1258888" y="4941888"/>
            <a:ext cx="7200900" cy="1295400"/>
          </a:xfrm>
          <a:custGeom>
            <a:avLst/>
            <a:gdLst>
              <a:gd name="T0" fmla="*/ 0 w 7200900"/>
              <a:gd name="T1" fmla="*/ 1294854 h 1296670"/>
              <a:gd name="T2" fmla="*/ 1560017 w 7200900"/>
              <a:gd name="T3" fmla="*/ 0 h 1296670"/>
              <a:gd name="T4" fmla="*/ 7200849 w 7200900"/>
              <a:gd name="T5" fmla="*/ 0 h 1296670"/>
              <a:gd name="T6" fmla="*/ 5640781 w 7200900"/>
              <a:gd name="T7" fmla="*/ 1294854 h 1296670"/>
              <a:gd name="T8" fmla="*/ 0 w 7200900"/>
              <a:gd name="T9" fmla="*/ 1294854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0" y="1296123"/>
                </a:moveTo>
                <a:lnTo>
                  <a:pt x="1560017" y="0"/>
                </a:lnTo>
                <a:lnTo>
                  <a:pt x="7200849" y="0"/>
                </a:lnTo>
                <a:lnTo>
                  <a:pt x="5640781" y="1296123"/>
                </a:lnTo>
                <a:lnTo>
                  <a:pt x="0" y="1296123"/>
                </a:lnTo>
                <a:close/>
              </a:path>
            </a:pathLst>
          </a:custGeom>
          <a:noFill/>
          <a:ln w="9524">
            <a:solidFill>
              <a:srgbClr val="7E7E7E"/>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387" name="object 27"/>
          <p:cNvSpPr/>
          <p:nvPr/>
        </p:nvSpPr>
        <p:spPr bwMode="auto">
          <a:xfrm>
            <a:off x="2297113" y="5524500"/>
            <a:ext cx="3787775" cy="422275"/>
          </a:xfrm>
          <a:custGeom>
            <a:avLst/>
            <a:gdLst>
              <a:gd name="T0" fmla="*/ 0 w 3787140"/>
              <a:gd name="T1" fmla="*/ 422059 h 422275"/>
              <a:gd name="T2" fmla="*/ 375221 w 3787140"/>
              <a:gd name="T3" fmla="*/ 117259 h 422275"/>
              <a:gd name="T4" fmla="*/ 1055293 w 3787140"/>
              <a:gd name="T5" fmla="*/ 117259 h 422275"/>
              <a:gd name="T6" fmla="*/ 785627 w 3787140"/>
              <a:gd name="T7" fmla="*/ 351713 h 422275"/>
              <a:gd name="T8" fmla="*/ 1113977 w 3787140"/>
              <a:gd name="T9" fmla="*/ 351713 h 422275"/>
              <a:gd name="T10" fmla="*/ 2075401 w 3787140"/>
              <a:gd name="T11" fmla="*/ 23495 h 422275"/>
              <a:gd name="T12" fmla="*/ 2860901 w 3787140"/>
              <a:gd name="T13" fmla="*/ 0 h 422275"/>
              <a:gd name="T14" fmla="*/ 2485807 w 3787140"/>
              <a:gd name="T15" fmla="*/ 410337 h 422275"/>
              <a:gd name="T16" fmla="*/ 2720288 w 3787140"/>
              <a:gd name="T17" fmla="*/ 410337 h 422275"/>
              <a:gd name="T18" fmla="*/ 3423731 w 3787140"/>
              <a:gd name="T19" fmla="*/ 398614 h 422275"/>
              <a:gd name="T20" fmla="*/ 3693398 w 3787140"/>
              <a:gd name="T21" fmla="*/ 46863 h 422275"/>
              <a:gd name="T22" fmla="*/ 3787266 w 3787140"/>
              <a:gd name="T23" fmla="*/ 46863 h 4222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87140" h="422275">
                <a:moveTo>
                  <a:pt x="0" y="422059"/>
                </a:moveTo>
                <a:lnTo>
                  <a:pt x="375158" y="117259"/>
                </a:lnTo>
                <a:lnTo>
                  <a:pt x="1055116" y="117259"/>
                </a:lnTo>
                <a:lnTo>
                  <a:pt x="785495" y="351713"/>
                </a:lnTo>
                <a:lnTo>
                  <a:pt x="1113790" y="351713"/>
                </a:lnTo>
                <a:lnTo>
                  <a:pt x="2075053" y="23495"/>
                </a:lnTo>
                <a:lnTo>
                  <a:pt x="2860421" y="0"/>
                </a:lnTo>
                <a:lnTo>
                  <a:pt x="2485390" y="410337"/>
                </a:lnTo>
                <a:lnTo>
                  <a:pt x="2719832" y="410337"/>
                </a:lnTo>
                <a:lnTo>
                  <a:pt x="3423157" y="398614"/>
                </a:lnTo>
                <a:lnTo>
                  <a:pt x="3692779" y="46863"/>
                </a:lnTo>
                <a:lnTo>
                  <a:pt x="3786631" y="46863"/>
                </a:lnTo>
              </a:path>
            </a:pathLst>
          </a:custGeom>
          <a:noFill/>
          <a:ln w="28574">
            <a:solidFill>
              <a:srgbClr val="C0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388" name="object 28"/>
          <p:cNvSpPr>
            <a:spLocks noChangeArrowheads="1"/>
          </p:cNvSpPr>
          <p:nvPr/>
        </p:nvSpPr>
        <p:spPr bwMode="auto">
          <a:xfrm>
            <a:off x="1755775" y="5148263"/>
            <a:ext cx="736600" cy="7366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89" name="object 29"/>
          <p:cNvSpPr>
            <a:spLocks noChangeArrowheads="1"/>
          </p:cNvSpPr>
          <p:nvPr/>
        </p:nvSpPr>
        <p:spPr bwMode="auto">
          <a:xfrm>
            <a:off x="1901825" y="5294313"/>
            <a:ext cx="442913" cy="4429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0" name="object 30"/>
          <p:cNvSpPr>
            <a:spLocks noChangeArrowheads="1"/>
          </p:cNvSpPr>
          <p:nvPr/>
        </p:nvSpPr>
        <p:spPr bwMode="auto">
          <a:xfrm>
            <a:off x="2332038" y="4933950"/>
            <a:ext cx="735012" cy="735013"/>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1" name="object 31"/>
          <p:cNvSpPr>
            <a:spLocks noChangeArrowheads="1"/>
          </p:cNvSpPr>
          <p:nvPr/>
        </p:nvSpPr>
        <p:spPr bwMode="auto">
          <a:xfrm>
            <a:off x="2478088" y="5080000"/>
            <a:ext cx="442912" cy="442913"/>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2" name="object 32"/>
          <p:cNvSpPr>
            <a:spLocks noChangeArrowheads="1"/>
          </p:cNvSpPr>
          <p:nvPr/>
        </p:nvSpPr>
        <p:spPr bwMode="auto">
          <a:xfrm>
            <a:off x="5138738" y="5221288"/>
            <a:ext cx="736600" cy="73660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3" name="object 33"/>
          <p:cNvSpPr>
            <a:spLocks noChangeArrowheads="1"/>
          </p:cNvSpPr>
          <p:nvPr/>
        </p:nvSpPr>
        <p:spPr bwMode="auto">
          <a:xfrm>
            <a:off x="5284788" y="5367338"/>
            <a:ext cx="444500" cy="4429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4" name="object 34"/>
          <p:cNvSpPr>
            <a:spLocks noChangeArrowheads="1"/>
          </p:cNvSpPr>
          <p:nvPr/>
        </p:nvSpPr>
        <p:spPr bwMode="auto">
          <a:xfrm>
            <a:off x="2482850" y="5446713"/>
            <a:ext cx="542925" cy="468312"/>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5" name="object 35"/>
          <p:cNvSpPr>
            <a:spLocks noChangeArrowheads="1"/>
          </p:cNvSpPr>
          <p:nvPr/>
        </p:nvSpPr>
        <p:spPr bwMode="auto">
          <a:xfrm>
            <a:off x="3059113" y="5445125"/>
            <a:ext cx="684212" cy="48577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6" name="object 36"/>
          <p:cNvSpPr>
            <a:spLocks noChangeArrowheads="1"/>
          </p:cNvSpPr>
          <p:nvPr/>
        </p:nvSpPr>
        <p:spPr bwMode="auto">
          <a:xfrm>
            <a:off x="4356100" y="5300663"/>
            <a:ext cx="511175" cy="48260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7" name="object 37"/>
          <p:cNvSpPr>
            <a:spLocks noChangeArrowheads="1"/>
          </p:cNvSpPr>
          <p:nvPr/>
        </p:nvSpPr>
        <p:spPr bwMode="auto">
          <a:xfrm>
            <a:off x="5076825" y="5603875"/>
            <a:ext cx="584200" cy="48895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8" name="object 38"/>
          <p:cNvSpPr>
            <a:spLocks noChangeArrowheads="1"/>
          </p:cNvSpPr>
          <p:nvPr/>
        </p:nvSpPr>
        <p:spPr bwMode="auto">
          <a:xfrm>
            <a:off x="6013450" y="5157788"/>
            <a:ext cx="909638" cy="70326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399" name="object 39"/>
          <p:cNvSpPr>
            <a:spLocks noChangeArrowheads="1"/>
          </p:cNvSpPr>
          <p:nvPr/>
        </p:nvSpPr>
        <p:spPr bwMode="auto">
          <a:xfrm>
            <a:off x="3924300" y="5661025"/>
            <a:ext cx="373063" cy="46196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00" name="object 40"/>
          <p:cNvSpPr>
            <a:spLocks noChangeArrowheads="1"/>
          </p:cNvSpPr>
          <p:nvPr/>
        </p:nvSpPr>
        <p:spPr bwMode="auto">
          <a:xfrm>
            <a:off x="1930400" y="5600700"/>
            <a:ext cx="449263" cy="542925"/>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1" name="object 41"/>
          <p:cNvSpPr txBox="1">
            <a:spLocks noGrp="1"/>
          </p:cNvSpPr>
          <p:nvPr>
            <p:ph type="title"/>
          </p:nvPr>
        </p:nvSpPr>
        <p:spPr>
          <a:xfrm>
            <a:off x="536575" y="366713"/>
            <a:ext cx="4111625" cy="635000"/>
          </a:xfrm>
        </p:spPr>
        <p:txBody>
          <a:bodyPr tIns="12065" rtlCol="0"/>
          <a:lstStyle/>
          <a:p>
            <a:pPr marL="12700"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智慧环卫管理</a:t>
            </a:r>
            <a:r>
              <a:rPr sz="4000" i="0" spc="-20" dirty="0">
                <a:latin typeface="微软雅黑" panose="020B0503020204020204" pitchFamily="34" charset="-122"/>
                <a:ea typeface="微软雅黑" panose="020B0503020204020204" pitchFamily="34" charset="-122"/>
                <a:cs typeface="宋体" panose="02010600030101010101" pitchFamily="2" charset="-122"/>
              </a:rPr>
              <a:t>内容</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5402" name="object 42"/>
          <p:cNvSpPr/>
          <p:nvPr/>
        </p:nvSpPr>
        <p:spPr bwMode="auto">
          <a:xfrm>
            <a:off x="1258888" y="1773238"/>
            <a:ext cx="1512887" cy="4464050"/>
          </a:xfrm>
          <a:custGeom>
            <a:avLst/>
            <a:gdLst>
              <a:gd name="T0" fmla="*/ 1512455 w 1512570"/>
              <a:gd name="T1" fmla="*/ 0 h 4464685"/>
              <a:gd name="T2" fmla="*/ 0 w 1512570"/>
              <a:gd name="T3" fmla="*/ 1240614 h 4464685"/>
              <a:gd name="T4" fmla="*/ 0 w 1512570"/>
              <a:gd name="T5" fmla="*/ 4463884 h 4464685"/>
              <a:gd name="T6" fmla="*/ 1512455 w 1512570"/>
              <a:gd name="T7" fmla="*/ 3223309 h 4464685"/>
              <a:gd name="T8" fmla="*/ 1512455 w 1512570"/>
              <a:gd name="T9" fmla="*/ 0 h 44646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2570" h="4464685">
                <a:moveTo>
                  <a:pt x="1512138" y="0"/>
                </a:moveTo>
                <a:lnTo>
                  <a:pt x="0" y="1240790"/>
                </a:lnTo>
                <a:lnTo>
                  <a:pt x="0" y="4464519"/>
                </a:lnTo>
                <a:lnTo>
                  <a:pt x="1512138" y="3223768"/>
                </a:lnTo>
                <a:lnTo>
                  <a:pt x="1512138" y="0"/>
                </a:lnTo>
                <a:close/>
              </a:path>
            </a:pathLst>
          </a:custGeom>
          <a:solidFill>
            <a:srgbClr val="F1F1F1"/>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03" name="object 43"/>
          <p:cNvSpPr>
            <a:spLocks noChangeArrowheads="1"/>
          </p:cNvSpPr>
          <p:nvPr/>
        </p:nvSpPr>
        <p:spPr bwMode="auto">
          <a:xfrm>
            <a:off x="1174750" y="4343400"/>
            <a:ext cx="1755775" cy="1751013"/>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04" name="object 44"/>
          <p:cNvSpPr/>
          <p:nvPr/>
        </p:nvSpPr>
        <p:spPr bwMode="auto">
          <a:xfrm>
            <a:off x="1258888" y="4076700"/>
            <a:ext cx="7200900" cy="1296988"/>
          </a:xfrm>
          <a:custGeom>
            <a:avLst/>
            <a:gdLst>
              <a:gd name="T0" fmla="*/ 7200849 w 7200900"/>
              <a:gd name="T1" fmla="*/ 0 h 1296670"/>
              <a:gd name="T2" fmla="*/ 1560017 w 7200900"/>
              <a:gd name="T3" fmla="*/ 0 h 1296670"/>
              <a:gd name="T4" fmla="*/ 0 w 7200900"/>
              <a:gd name="T5" fmla="*/ 1296480 h 1296670"/>
              <a:gd name="T6" fmla="*/ 5640781 w 7200900"/>
              <a:gd name="T7" fmla="*/ 1296480 h 1296670"/>
              <a:gd name="T8" fmla="*/ 7200849 w 7200900"/>
              <a:gd name="T9" fmla="*/ 0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7200849" y="0"/>
                </a:moveTo>
                <a:lnTo>
                  <a:pt x="1560017" y="0"/>
                </a:lnTo>
                <a:lnTo>
                  <a:pt x="0" y="1296162"/>
                </a:lnTo>
                <a:lnTo>
                  <a:pt x="5640781" y="1296162"/>
                </a:lnTo>
                <a:lnTo>
                  <a:pt x="7200849" y="0"/>
                </a:lnTo>
                <a:close/>
              </a:path>
            </a:pathLst>
          </a:custGeom>
          <a:solidFill>
            <a:srgbClr val="D9D9D9">
              <a:alpha val="7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05" name="object 45"/>
          <p:cNvSpPr/>
          <p:nvPr/>
        </p:nvSpPr>
        <p:spPr bwMode="auto">
          <a:xfrm>
            <a:off x="1258888" y="4076700"/>
            <a:ext cx="7200900" cy="1296988"/>
          </a:xfrm>
          <a:custGeom>
            <a:avLst/>
            <a:gdLst>
              <a:gd name="T0" fmla="*/ 0 w 7200900"/>
              <a:gd name="T1" fmla="*/ 1296480 h 1296670"/>
              <a:gd name="T2" fmla="*/ 1560017 w 7200900"/>
              <a:gd name="T3" fmla="*/ 0 h 1296670"/>
              <a:gd name="T4" fmla="*/ 7200849 w 7200900"/>
              <a:gd name="T5" fmla="*/ 0 h 1296670"/>
              <a:gd name="T6" fmla="*/ 5640781 w 7200900"/>
              <a:gd name="T7" fmla="*/ 1296480 h 1296670"/>
              <a:gd name="T8" fmla="*/ 0 w 7200900"/>
              <a:gd name="T9" fmla="*/ 1296480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0" y="1296162"/>
                </a:moveTo>
                <a:lnTo>
                  <a:pt x="1560017" y="0"/>
                </a:lnTo>
                <a:lnTo>
                  <a:pt x="7200849" y="0"/>
                </a:lnTo>
                <a:lnTo>
                  <a:pt x="5640781" y="1296162"/>
                </a:lnTo>
                <a:lnTo>
                  <a:pt x="0" y="1296162"/>
                </a:lnTo>
                <a:close/>
              </a:path>
            </a:pathLst>
          </a:custGeom>
          <a:noFill/>
          <a:ln w="9525">
            <a:solidFill>
              <a:srgbClr val="7E7E7E"/>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06" name="object 46"/>
          <p:cNvSpPr>
            <a:spLocks noChangeArrowheads="1"/>
          </p:cNvSpPr>
          <p:nvPr/>
        </p:nvSpPr>
        <p:spPr bwMode="auto">
          <a:xfrm>
            <a:off x="2365375" y="4529138"/>
            <a:ext cx="1062038" cy="501650"/>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07" name="object 47"/>
          <p:cNvSpPr>
            <a:spLocks noChangeArrowheads="1"/>
          </p:cNvSpPr>
          <p:nvPr/>
        </p:nvSpPr>
        <p:spPr bwMode="auto">
          <a:xfrm>
            <a:off x="3563938" y="4437063"/>
            <a:ext cx="976312" cy="7921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08" name="object 48"/>
          <p:cNvSpPr>
            <a:spLocks noChangeArrowheads="1"/>
          </p:cNvSpPr>
          <p:nvPr/>
        </p:nvSpPr>
        <p:spPr bwMode="auto">
          <a:xfrm>
            <a:off x="4800600" y="4398963"/>
            <a:ext cx="1020763" cy="647700"/>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09" name="object 49"/>
          <p:cNvSpPr>
            <a:spLocks noChangeArrowheads="1"/>
          </p:cNvSpPr>
          <p:nvPr/>
        </p:nvSpPr>
        <p:spPr bwMode="auto">
          <a:xfrm>
            <a:off x="5929313" y="4437063"/>
            <a:ext cx="1298575" cy="657225"/>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0" name="object 50"/>
          <p:cNvSpPr>
            <a:spLocks noChangeArrowheads="1"/>
          </p:cNvSpPr>
          <p:nvPr/>
        </p:nvSpPr>
        <p:spPr bwMode="auto">
          <a:xfrm>
            <a:off x="1174750" y="3529013"/>
            <a:ext cx="1755775" cy="1755775"/>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1" name="object 51"/>
          <p:cNvSpPr/>
          <p:nvPr/>
        </p:nvSpPr>
        <p:spPr bwMode="auto">
          <a:xfrm>
            <a:off x="1258888" y="3213100"/>
            <a:ext cx="7200900" cy="1296988"/>
          </a:xfrm>
          <a:custGeom>
            <a:avLst/>
            <a:gdLst>
              <a:gd name="T0" fmla="*/ 7200849 w 7200900"/>
              <a:gd name="T1" fmla="*/ 0 h 1296670"/>
              <a:gd name="T2" fmla="*/ 1560017 w 7200900"/>
              <a:gd name="T3" fmla="*/ 0 h 1296670"/>
              <a:gd name="T4" fmla="*/ 0 w 7200900"/>
              <a:gd name="T5" fmla="*/ 1296480 h 1296670"/>
              <a:gd name="T6" fmla="*/ 5640781 w 7200900"/>
              <a:gd name="T7" fmla="*/ 1296480 h 1296670"/>
              <a:gd name="T8" fmla="*/ 7200849 w 7200900"/>
              <a:gd name="T9" fmla="*/ 0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7200849" y="0"/>
                </a:moveTo>
                <a:lnTo>
                  <a:pt x="1560017" y="0"/>
                </a:lnTo>
                <a:lnTo>
                  <a:pt x="0" y="1296162"/>
                </a:lnTo>
                <a:lnTo>
                  <a:pt x="5640781" y="1296162"/>
                </a:lnTo>
                <a:lnTo>
                  <a:pt x="7200849" y="0"/>
                </a:lnTo>
                <a:close/>
              </a:path>
            </a:pathLst>
          </a:custGeom>
          <a:solidFill>
            <a:srgbClr val="D9D9D9">
              <a:alpha val="7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12" name="object 52"/>
          <p:cNvSpPr/>
          <p:nvPr/>
        </p:nvSpPr>
        <p:spPr bwMode="auto">
          <a:xfrm>
            <a:off x="1258888" y="3213100"/>
            <a:ext cx="7200900" cy="1296988"/>
          </a:xfrm>
          <a:custGeom>
            <a:avLst/>
            <a:gdLst>
              <a:gd name="T0" fmla="*/ 0 w 7200900"/>
              <a:gd name="T1" fmla="*/ 1296480 h 1296670"/>
              <a:gd name="T2" fmla="*/ 1560017 w 7200900"/>
              <a:gd name="T3" fmla="*/ 0 h 1296670"/>
              <a:gd name="T4" fmla="*/ 7200849 w 7200900"/>
              <a:gd name="T5" fmla="*/ 0 h 1296670"/>
              <a:gd name="T6" fmla="*/ 5640781 w 7200900"/>
              <a:gd name="T7" fmla="*/ 1296480 h 1296670"/>
              <a:gd name="T8" fmla="*/ 0 w 7200900"/>
              <a:gd name="T9" fmla="*/ 1296480 h 12966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670">
                <a:moveTo>
                  <a:pt x="0" y="1296162"/>
                </a:moveTo>
                <a:lnTo>
                  <a:pt x="1560017" y="0"/>
                </a:lnTo>
                <a:lnTo>
                  <a:pt x="7200849" y="0"/>
                </a:lnTo>
                <a:lnTo>
                  <a:pt x="5640781" y="1296162"/>
                </a:lnTo>
                <a:lnTo>
                  <a:pt x="0" y="1296162"/>
                </a:lnTo>
                <a:close/>
              </a:path>
            </a:pathLst>
          </a:custGeom>
          <a:noFill/>
          <a:ln w="9525">
            <a:solidFill>
              <a:srgbClr val="7E7E7E"/>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13" name="object 53"/>
          <p:cNvSpPr>
            <a:spLocks noChangeArrowheads="1"/>
          </p:cNvSpPr>
          <p:nvPr/>
        </p:nvSpPr>
        <p:spPr bwMode="auto">
          <a:xfrm>
            <a:off x="1174750" y="2638425"/>
            <a:ext cx="1755775" cy="1755775"/>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4" name="object 54"/>
          <p:cNvSpPr>
            <a:spLocks noChangeArrowheads="1"/>
          </p:cNvSpPr>
          <p:nvPr/>
        </p:nvSpPr>
        <p:spPr bwMode="auto">
          <a:xfrm>
            <a:off x="5454650" y="3602038"/>
            <a:ext cx="568325" cy="566737"/>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5" name="object 55"/>
          <p:cNvSpPr>
            <a:spLocks noChangeArrowheads="1"/>
          </p:cNvSpPr>
          <p:nvPr/>
        </p:nvSpPr>
        <p:spPr bwMode="auto">
          <a:xfrm>
            <a:off x="6296025" y="3595688"/>
            <a:ext cx="569913" cy="568325"/>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6" name="object 56"/>
          <p:cNvSpPr>
            <a:spLocks noChangeArrowheads="1"/>
          </p:cNvSpPr>
          <p:nvPr/>
        </p:nvSpPr>
        <p:spPr bwMode="auto">
          <a:xfrm>
            <a:off x="3352800" y="3592513"/>
            <a:ext cx="366713" cy="600075"/>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7" name="object 57"/>
          <p:cNvSpPr>
            <a:spLocks noChangeArrowheads="1"/>
          </p:cNvSpPr>
          <p:nvPr/>
        </p:nvSpPr>
        <p:spPr bwMode="auto">
          <a:xfrm>
            <a:off x="2901950" y="3573463"/>
            <a:ext cx="338138" cy="619125"/>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8" name="object 58"/>
          <p:cNvSpPr>
            <a:spLocks noChangeArrowheads="1"/>
          </p:cNvSpPr>
          <p:nvPr/>
        </p:nvSpPr>
        <p:spPr bwMode="auto">
          <a:xfrm>
            <a:off x="3851275" y="3630613"/>
            <a:ext cx="631825" cy="509587"/>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19" name="object 59"/>
          <p:cNvSpPr>
            <a:spLocks noChangeArrowheads="1"/>
          </p:cNvSpPr>
          <p:nvPr/>
        </p:nvSpPr>
        <p:spPr bwMode="auto">
          <a:xfrm>
            <a:off x="4630738" y="3619500"/>
            <a:ext cx="584200" cy="557213"/>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20" name="object 60"/>
          <p:cNvSpPr/>
          <p:nvPr/>
        </p:nvSpPr>
        <p:spPr bwMode="auto">
          <a:xfrm>
            <a:off x="1258888" y="2362200"/>
            <a:ext cx="7200900" cy="1295400"/>
          </a:xfrm>
          <a:custGeom>
            <a:avLst/>
            <a:gdLst>
              <a:gd name="T0" fmla="*/ 7200849 w 7200900"/>
              <a:gd name="T1" fmla="*/ 0 h 1296035"/>
              <a:gd name="T2" fmla="*/ 1560017 w 7200900"/>
              <a:gd name="T3" fmla="*/ 0 h 1296035"/>
              <a:gd name="T4" fmla="*/ 0 w 7200900"/>
              <a:gd name="T5" fmla="*/ 1295400 h 1296035"/>
              <a:gd name="T6" fmla="*/ 5640781 w 7200900"/>
              <a:gd name="T7" fmla="*/ 1295400 h 1296035"/>
              <a:gd name="T8" fmla="*/ 7200849 w 7200900"/>
              <a:gd name="T9" fmla="*/ 0 h 12960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035">
                <a:moveTo>
                  <a:pt x="7200849" y="0"/>
                </a:moveTo>
                <a:lnTo>
                  <a:pt x="1560017" y="0"/>
                </a:lnTo>
                <a:lnTo>
                  <a:pt x="0" y="1296035"/>
                </a:lnTo>
                <a:lnTo>
                  <a:pt x="5640781" y="1296035"/>
                </a:lnTo>
                <a:lnTo>
                  <a:pt x="7200849" y="0"/>
                </a:lnTo>
                <a:close/>
              </a:path>
            </a:pathLst>
          </a:custGeom>
          <a:solidFill>
            <a:srgbClr val="D9D9D9">
              <a:alpha val="7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21" name="object 61"/>
          <p:cNvSpPr/>
          <p:nvPr/>
        </p:nvSpPr>
        <p:spPr bwMode="auto">
          <a:xfrm>
            <a:off x="1258888" y="2362200"/>
            <a:ext cx="7200900" cy="1295400"/>
          </a:xfrm>
          <a:custGeom>
            <a:avLst/>
            <a:gdLst>
              <a:gd name="T0" fmla="*/ 0 w 7200900"/>
              <a:gd name="T1" fmla="*/ 1295400 h 1296035"/>
              <a:gd name="T2" fmla="*/ 1560017 w 7200900"/>
              <a:gd name="T3" fmla="*/ 0 h 1296035"/>
              <a:gd name="T4" fmla="*/ 7200849 w 7200900"/>
              <a:gd name="T5" fmla="*/ 0 h 1296035"/>
              <a:gd name="T6" fmla="*/ 5640781 w 7200900"/>
              <a:gd name="T7" fmla="*/ 1295400 h 1296035"/>
              <a:gd name="T8" fmla="*/ 0 w 7200900"/>
              <a:gd name="T9" fmla="*/ 1295400 h 12960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900" h="1296035">
                <a:moveTo>
                  <a:pt x="0" y="1296035"/>
                </a:moveTo>
                <a:lnTo>
                  <a:pt x="1560017" y="0"/>
                </a:lnTo>
                <a:lnTo>
                  <a:pt x="7200849" y="0"/>
                </a:lnTo>
                <a:lnTo>
                  <a:pt x="5640781" y="1296035"/>
                </a:lnTo>
                <a:lnTo>
                  <a:pt x="0" y="1296035"/>
                </a:lnTo>
                <a:close/>
              </a:path>
            </a:pathLst>
          </a:custGeom>
          <a:noFill/>
          <a:ln w="9525">
            <a:solidFill>
              <a:srgbClr val="7E7E7E"/>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22" name="object 62"/>
          <p:cNvSpPr>
            <a:spLocks noChangeArrowheads="1"/>
          </p:cNvSpPr>
          <p:nvPr/>
        </p:nvSpPr>
        <p:spPr bwMode="auto">
          <a:xfrm>
            <a:off x="1174750" y="1801813"/>
            <a:ext cx="1755775" cy="1751012"/>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5423" name="object 63"/>
          <p:cNvSpPr/>
          <p:nvPr/>
        </p:nvSpPr>
        <p:spPr bwMode="auto">
          <a:xfrm>
            <a:off x="2133600" y="3141663"/>
            <a:ext cx="2366963" cy="2497137"/>
          </a:xfrm>
          <a:custGeom>
            <a:avLst/>
            <a:gdLst>
              <a:gd name="T0" fmla="*/ 0 w 2366645"/>
              <a:gd name="T1" fmla="*/ 2496883 h 2498090"/>
              <a:gd name="T2" fmla="*/ 0 w 2366645"/>
              <a:gd name="T3" fmla="*/ 2051537 h 2498090"/>
              <a:gd name="T4" fmla="*/ 0 w 2366645"/>
              <a:gd name="T5" fmla="*/ 1172651 h 2498090"/>
              <a:gd name="T6" fmla="*/ 612349 w 2366645"/>
              <a:gd name="T7" fmla="*/ 1160972 h 2498090"/>
              <a:gd name="T8" fmla="*/ 848855 w 2366645"/>
              <a:gd name="T9" fmla="*/ 863778 h 2498090"/>
              <a:gd name="T10" fmla="*/ 848855 w 2366645"/>
              <a:gd name="T11" fmla="*/ 143963 h 2498090"/>
              <a:gd name="T12" fmla="*/ 2234738 w 2366645"/>
              <a:gd name="T13" fmla="*/ 143963 h 2498090"/>
              <a:gd name="T14" fmla="*/ 2366709 w 2366645"/>
              <a:gd name="T15" fmla="*/ 0 h 249809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366645" h="2498090">
                <a:moveTo>
                  <a:pt x="0" y="2497836"/>
                </a:moveTo>
                <a:lnTo>
                  <a:pt x="0" y="2052320"/>
                </a:lnTo>
                <a:lnTo>
                  <a:pt x="0" y="1173099"/>
                </a:lnTo>
                <a:lnTo>
                  <a:pt x="612267" y="1161415"/>
                </a:lnTo>
                <a:lnTo>
                  <a:pt x="848741" y="864108"/>
                </a:lnTo>
                <a:lnTo>
                  <a:pt x="848741" y="144018"/>
                </a:lnTo>
                <a:lnTo>
                  <a:pt x="2234438" y="144018"/>
                </a:lnTo>
                <a:lnTo>
                  <a:pt x="2366391" y="0"/>
                </a:lnTo>
              </a:path>
            </a:pathLst>
          </a:custGeom>
          <a:noFill/>
          <a:ln w="28575">
            <a:solidFill>
              <a:srgbClr val="00E4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24" name="object 64"/>
          <p:cNvSpPr/>
          <p:nvPr/>
        </p:nvSpPr>
        <p:spPr bwMode="auto">
          <a:xfrm>
            <a:off x="2719388" y="3141663"/>
            <a:ext cx="2357437" cy="2251075"/>
          </a:xfrm>
          <a:custGeom>
            <a:avLst/>
            <a:gdLst>
              <a:gd name="T0" fmla="*/ 0 w 2356485"/>
              <a:gd name="T1" fmla="*/ 2251075 h 2251710"/>
              <a:gd name="T2" fmla="*/ 11435 w 2356485"/>
              <a:gd name="T3" fmla="*/ 1629839 h 2251710"/>
              <a:gd name="T4" fmla="*/ 2185028 w 2356485"/>
              <a:gd name="T5" fmla="*/ 1641647 h 2251710"/>
              <a:gd name="T6" fmla="*/ 2357310 w 2356485"/>
              <a:gd name="T7" fmla="*/ 1871706 h 2251710"/>
              <a:gd name="T8" fmla="*/ 2357310 w 2356485"/>
              <a:gd name="T9" fmla="*/ 215965 h 2251710"/>
              <a:gd name="T10" fmla="*/ 1728152 w 2356485"/>
              <a:gd name="T11" fmla="*/ 215965 h 2251710"/>
              <a:gd name="T12" fmla="*/ 1937914 w 2356485"/>
              <a:gd name="T13" fmla="*/ 0 h 22517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56485" h="2251710">
                <a:moveTo>
                  <a:pt x="0" y="2251710"/>
                </a:moveTo>
                <a:lnTo>
                  <a:pt x="11430" y="1630299"/>
                </a:lnTo>
                <a:lnTo>
                  <a:pt x="2184146" y="1642110"/>
                </a:lnTo>
                <a:lnTo>
                  <a:pt x="2356358" y="1872234"/>
                </a:lnTo>
                <a:lnTo>
                  <a:pt x="2356358" y="216026"/>
                </a:lnTo>
                <a:lnTo>
                  <a:pt x="1727454" y="216026"/>
                </a:lnTo>
                <a:lnTo>
                  <a:pt x="1937131" y="0"/>
                </a:lnTo>
              </a:path>
            </a:pathLst>
          </a:custGeom>
          <a:noFill/>
          <a:ln w="28575">
            <a:solidFill>
              <a:srgbClr val="00E4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25" name="object 65"/>
          <p:cNvSpPr/>
          <p:nvPr/>
        </p:nvSpPr>
        <p:spPr bwMode="auto">
          <a:xfrm>
            <a:off x="4643438" y="3130550"/>
            <a:ext cx="2109787" cy="2473325"/>
          </a:xfrm>
          <a:custGeom>
            <a:avLst/>
            <a:gdLst>
              <a:gd name="T0" fmla="*/ 863481 w 2108834"/>
              <a:gd name="T1" fmla="*/ 2472956 h 2473960"/>
              <a:gd name="T2" fmla="*/ 852554 w 2108834"/>
              <a:gd name="T3" fmla="*/ 2004180 h 2473960"/>
              <a:gd name="T4" fmla="*/ 1672201 w 2108834"/>
              <a:gd name="T5" fmla="*/ 1992372 h 2473960"/>
              <a:gd name="T6" fmla="*/ 2109407 w 2108834"/>
              <a:gd name="T7" fmla="*/ 1617438 h 2473960"/>
              <a:gd name="T8" fmla="*/ 2109407 w 2108834"/>
              <a:gd name="T9" fmla="*/ 937654 h 2473960"/>
              <a:gd name="T10" fmla="*/ 2109407 w 2108834"/>
              <a:gd name="T11" fmla="*/ 211020 h 2473960"/>
              <a:gd name="T12" fmla="*/ 0 w 2108834"/>
              <a:gd name="T13" fmla="*/ 199211 h 2473960"/>
              <a:gd name="T14" fmla="*/ 185758 w 2108834"/>
              <a:gd name="T15" fmla="*/ 0 h 247396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08834" h="2473960">
                <a:moveTo>
                  <a:pt x="863091" y="2473591"/>
                </a:moveTo>
                <a:lnTo>
                  <a:pt x="852169" y="2004695"/>
                </a:lnTo>
                <a:lnTo>
                  <a:pt x="1671446" y="1992884"/>
                </a:lnTo>
                <a:lnTo>
                  <a:pt x="2108454" y="1617853"/>
                </a:lnTo>
                <a:lnTo>
                  <a:pt x="2108454" y="937895"/>
                </a:lnTo>
                <a:lnTo>
                  <a:pt x="2108454" y="211074"/>
                </a:lnTo>
                <a:lnTo>
                  <a:pt x="0" y="199262"/>
                </a:lnTo>
                <a:lnTo>
                  <a:pt x="185674" y="0"/>
                </a:lnTo>
              </a:path>
            </a:pathLst>
          </a:custGeom>
          <a:noFill/>
          <a:ln w="28575">
            <a:solidFill>
              <a:srgbClr val="00E4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5426" name="object 66"/>
          <p:cNvSpPr>
            <a:spLocks noChangeArrowheads="1"/>
          </p:cNvSpPr>
          <p:nvPr/>
        </p:nvSpPr>
        <p:spPr bwMode="auto">
          <a:xfrm>
            <a:off x="3851275" y="2492375"/>
            <a:ext cx="1770063" cy="763588"/>
          </a:xfrm>
          <a:prstGeom prst="rect">
            <a:avLst/>
          </a:prstGeom>
          <a:blipFill dpi="0" rotWithShape="1">
            <a:blip r:embed="rId3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87"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88"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89"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0"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1"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2"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3"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4"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5"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6"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7"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8"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399"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0"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1"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2"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3"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4"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5"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6"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7"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8"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09" name="object 25"/>
          <p:cNvSpPr>
            <a:spLocks noChangeArrowheads="1"/>
          </p:cNvSpPr>
          <p:nvPr/>
        </p:nvSpPr>
        <p:spPr bwMode="auto">
          <a:xfrm>
            <a:off x="3294063" y="5229225"/>
            <a:ext cx="2325687" cy="11525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10" name="object 26"/>
          <p:cNvSpPr>
            <a:spLocks noChangeArrowheads="1"/>
          </p:cNvSpPr>
          <p:nvPr/>
        </p:nvSpPr>
        <p:spPr bwMode="auto">
          <a:xfrm>
            <a:off x="334963" y="5229225"/>
            <a:ext cx="2320925" cy="11525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11" name="object 27"/>
          <p:cNvSpPr>
            <a:spLocks noChangeArrowheads="1"/>
          </p:cNvSpPr>
          <p:nvPr/>
        </p:nvSpPr>
        <p:spPr bwMode="auto">
          <a:xfrm>
            <a:off x="3419475" y="3498850"/>
            <a:ext cx="1984375" cy="15240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12" name="object 28"/>
          <p:cNvSpPr>
            <a:spLocks noChangeArrowheads="1"/>
          </p:cNvSpPr>
          <p:nvPr/>
        </p:nvSpPr>
        <p:spPr bwMode="auto">
          <a:xfrm>
            <a:off x="6659563" y="3498850"/>
            <a:ext cx="1984375" cy="15240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13" name="object 29"/>
          <p:cNvSpPr>
            <a:spLocks noChangeArrowheads="1"/>
          </p:cNvSpPr>
          <p:nvPr/>
        </p:nvSpPr>
        <p:spPr bwMode="auto">
          <a:xfrm>
            <a:off x="468313" y="3498850"/>
            <a:ext cx="1982787" cy="15240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 name="object 30"/>
          <p:cNvSpPr txBox="1">
            <a:spLocks noGrp="1"/>
          </p:cNvSpPr>
          <p:nvPr>
            <p:ph type="title"/>
          </p:nvPr>
        </p:nvSpPr>
        <p:spPr>
          <a:xfrm>
            <a:off x="536575" y="366713"/>
            <a:ext cx="4111625" cy="635000"/>
          </a:xfrm>
        </p:spPr>
        <p:txBody>
          <a:bodyPr tIns="12065" rtlCol="0"/>
          <a:lstStyle/>
          <a:p>
            <a:pPr marL="12700"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智慧环卫管理</a:t>
            </a:r>
            <a:r>
              <a:rPr sz="4000" i="0" spc="-20" dirty="0">
                <a:latin typeface="微软雅黑" panose="020B0503020204020204" pitchFamily="34" charset="-122"/>
                <a:ea typeface="微软雅黑" panose="020B0503020204020204" pitchFamily="34" charset="-122"/>
                <a:cs typeface="宋体" panose="02010600030101010101" pitchFamily="2" charset="-122"/>
              </a:rPr>
              <a:t>体系</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15" name="object 31"/>
          <p:cNvSpPr/>
          <p:nvPr/>
        </p:nvSpPr>
        <p:spPr bwMode="auto">
          <a:xfrm>
            <a:off x="3443288" y="1773238"/>
            <a:ext cx="2268537" cy="611187"/>
          </a:xfrm>
          <a:custGeom>
            <a:avLst/>
            <a:gdLst>
              <a:gd name="T0" fmla="*/ 0 w 2268220"/>
              <a:gd name="T1" fmla="*/ 611048 h 612139"/>
              <a:gd name="T2" fmla="*/ 2268283 w 2268220"/>
              <a:gd name="T3" fmla="*/ 611048 h 612139"/>
              <a:gd name="T4" fmla="*/ 2268283 w 2268220"/>
              <a:gd name="T5" fmla="*/ 0 h 612139"/>
              <a:gd name="T6" fmla="*/ 0 w 2268220"/>
              <a:gd name="T7" fmla="*/ 0 h 612139"/>
              <a:gd name="T8" fmla="*/ 0 w 2268220"/>
              <a:gd name="T9" fmla="*/ 611048 h 61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8220" h="612139">
                <a:moveTo>
                  <a:pt x="0" y="612000"/>
                </a:moveTo>
                <a:lnTo>
                  <a:pt x="2267966" y="612000"/>
                </a:lnTo>
                <a:lnTo>
                  <a:pt x="2267966" y="0"/>
                </a:lnTo>
                <a:lnTo>
                  <a:pt x="0" y="0"/>
                </a:lnTo>
                <a:lnTo>
                  <a:pt x="0" y="612000"/>
                </a:lnTo>
                <a:close/>
              </a:path>
            </a:pathLst>
          </a:custGeom>
          <a:noFill/>
          <a:ln w="19049">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2" name="object 32"/>
          <p:cNvSpPr txBox="1"/>
          <p:nvPr/>
        </p:nvSpPr>
        <p:spPr>
          <a:xfrm>
            <a:off x="3524250" y="1209675"/>
            <a:ext cx="1995488" cy="669925"/>
          </a:xfrm>
          <a:prstGeom prst="rect">
            <a:avLst/>
          </a:prstGeom>
        </p:spPr>
        <p:txBody>
          <a:bodyPr lIns="0" tIns="13335" rIns="0" bIns="0">
            <a:spAutoFit/>
          </a:bodyPr>
          <a:lstStyle/>
          <a:p>
            <a:pPr marL="1270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总体清</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运</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成</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本指标</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总体清</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运</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效</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率</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指</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标</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总体机</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械</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化</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保洁成本指标</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17" name="object 33"/>
          <p:cNvSpPr txBox="1">
            <a:spLocks noChangeArrowheads="1"/>
          </p:cNvSpPr>
          <p:nvPr/>
        </p:nvSpPr>
        <p:spPr bwMode="auto">
          <a:xfrm>
            <a:off x="3524250" y="1849438"/>
            <a:ext cx="1997075"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1000"/>
              </a:lnSpc>
              <a:spcBef>
                <a:spcPts val="90"/>
              </a:spcBef>
            </a:pPr>
            <a:r>
              <a:rPr lang="zh-CN" altLang="zh-CN" sz="1400" b="1">
                <a:solidFill>
                  <a:srgbClr val="FFFFFF"/>
                </a:solidFill>
                <a:latin typeface="微软雅黑" panose="020B0503020204020204" pitchFamily="34" charset="-122"/>
                <a:ea typeface="微软雅黑" panose="020B0503020204020204" pitchFamily="34" charset="-122"/>
              </a:rPr>
              <a:t>总体机械化保洁效率指标 总体人工保洁成本指标 总体人工保洁效率指标</a:t>
            </a:r>
            <a:endParaRPr lang="zh-CN" altLang="zh-CN" sz="1400">
              <a:latin typeface="微软雅黑" panose="020B0503020204020204" pitchFamily="34" charset="-122"/>
              <a:ea typeface="微软雅黑" panose="020B0503020204020204" pitchFamily="34" charset="-122"/>
            </a:endParaRPr>
          </a:p>
        </p:txBody>
      </p:sp>
      <p:sp>
        <p:nvSpPr>
          <p:cNvPr id="34" name="object 34"/>
          <p:cNvSpPr txBox="1"/>
          <p:nvPr/>
        </p:nvSpPr>
        <p:spPr>
          <a:xfrm>
            <a:off x="3524250" y="2489200"/>
            <a:ext cx="1282700" cy="450850"/>
          </a:xfrm>
          <a:prstGeom prst="rect">
            <a:avLst/>
          </a:prstGeom>
        </p:spPr>
        <p:txBody>
          <a:bodyPr lIns="0" tIns="13335" rIns="0" bIns="0">
            <a:spAutoFit/>
          </a:bodyPr>
          <a:lstStyle/>
          <a:p>
            <a:pPr marL="12700" fontAlgn="auto">
              <a:lnSpc>
                <a:spcPts val="1670"/>
              </a:lnSpc>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总体垃</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圾</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量</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指标</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lnSpc>
                <a:spcPts val="1670"/>
              </a:lnSpc>
              <a:spcBef>
                <a:spcPts val="0"/>
              </a:spcBef>
              <a:spcAft>
                <a:spcPts val="0"/>
              </a:spcAft>
              <a:defRPr/>
            </a:pPr>
            <a:r>
              <a:rPr sz="1400" b="1" dirty="0">
                <a:solidFill>
                  <a:srgbClr val="FFFFFF"/>
                </a:solidFill>
                <a:latin typeface="微软雅黑" panose="020B0503020204020204" pitchFamily="34" charset="-122"/>
                <a:ea typeface="微软雅黑" panose="020B0503020204020204" pitchFamily="34" charset="-122"/>
                <a:cs typeface="Arial" panose="020B0604020202020204"/>
              </a:rPr>
              <a:t>……</a:t>
            </a:r>
            <a:endParaRPr sz="1400">
              <a:latin typeface="微软雅黑" panose="020B0503020204020204" pitchFamily="34" charset="-122"/>
              <a:ea typeface="微软雅黑" panose="020B0503020204020204" pitchFamily="34" charset="-122"/>
              <a:cs typeface="Arial" panose="020B0604020202020204"/>
            </a:endParaRPr>
          </a:p>
        </p:txBody>
      </p:sp>
      <p:sp>
        <p:nvSpPr>
          <p:cNvPr id="16419" name="object 35"/>
          <p:cNvSpPr/>
          <p:nvPr/>
        </p:nvSpPr>
        <p:spPr bwMode="auto">
          <a:xfrm>
            <a:off x="6588125" y="1773238"/>
            <a:ext cx="2268538" cy="611187"/>
          </a:xfrm>
          <a:custGeom>
            <a:avLst/>
            <a:gdLst>
              <a:gd name="T0" fmla="*/ 0 w 2268220"/>
              <a:gd name="T1" fmla="*/ 611048 h 612139"/>
              <a:gd name="T2" fmla="*/ 2268284 w 2268220"/>
              <a:gd name="T3" fmla="*/ 611048 h 612139"/>
              <a:gd name="T4" fmla="*/ 2268284 w 2268220"/>
              <a:gd name="T5" fmla="*/ 0 h 612139"/>
              <a:gd name="T6" fmla="*/ 0 w 2268220"/>
              <a:gd name="T7" fmla="*/ 0 h 612139"/>
              <a:gd name="T8" fmla="*/ 0 w 2268220"/>
              <a:gd name="T9" fmla="*/ 611048 h 61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8220" h="612139">
                <a:moveTo>
                  <a:pt x="0" y="612000"/>
                </a:moveTo>
                <a:lnTo>
                  <a:pt x="2267966" y="612000"/>
                </a:lnTo>
                <a:lnTo>
                  <a:pt x="2267966" y="0"/>
                </a:lnTo>
                <a:lnTo>
                  <a:pt x="0" y="0"/>
                </a:lnTo>
                <a:lnTo>
                  <a:pt x="0" y="612000"/>
                </a:lnTo>
                <a:close/>
              </a:path>
            </a:pathLst>
          </a:custGeom>
          <a:noFill/>
          <a:ln w="19049">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6" name="object 36"/>
          <p:cNvSpPr txBox="1"/>
          <p:nvPr/>
        </p:nvSpPr>
        <p:spPr>
          <a:xfrm>
            <a:off x="6670675" y="1325563"/>
            <a:ext cx="1997075" cy="444500"/>
          </a:xfrm>
          <a:prstGeom prst="rect">
            <a:avLst/>
          </a:prstGeom>
        </p:spPr>
        <p:txBody>
          <a:bodyPr lIns="0" tIns="13335" rIns="0" bIns="0">
            <a:spAutoFit/>
          </a:bodyPr>
          <a:lstStyle/>
          <a:p>
            <a:pPr marL="12700" fontAlgn="auto">
              <a:lnSpc>
                <a:spcPts val="1650"/>
              </a:lnSpc>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如何降</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低</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卫</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运</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营</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成</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本，</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lnSpc>
                <a:spcPts val="1650"/>
              </a:lnSpc>
              <a:spcBef>
                <a:spcPts val="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提高环</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卫</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作</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业质量</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21" name="object 37"/>
          <p:cNvSpPr txBox="1">
            <a:spLocks noChangeArrowheads="1"/>
          </p:cNvSpPr>
          <p:nvPr/>
        </p:nvSpPr>
        <p:spPr bwMode="auto">
          <a:xfrm>
            <a:off x="6670675" y="1751013"/>
            <a:ext cx="2165350"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1000"/>
              </a:lnSpc>
              <a:spcBef>
                <a:spcPts val="90"/>
              </a:spcBef>
            </a:pPr>
            <a:r>
              <a:rPr lang="zh-CN" altLang="zh-CN" sz="1400" b="1">
                <a:solidFill>
                  <a:srgbClr val="FFFFFF"/>
                </a:solidFill>
                <a:latin typeface="微软雅黑" panose="020B0503020204020204" pitchFamily="34" charset="-122"/>
                <a:ea typeface="微软雅黑" panose="020B0503020204020204" pitchFamily="34" charset="-122"/>
              </a:rPr>
              <a:t>如何合理规划环卫管理模 式（保洁模式、清运模式） 如何合理制订环卫年度财</a:t>
            </a:r>
            <a:endParaRPr lang="zh-CN" altLang="zh-CN" sz="1400">
              <a:latin typeface="微软雅黑" panose="020B0503020204020204" pitchFamily="34" charset="-122"/>
              <a:ea typeface="微软雅黑" panose="020B0503020204020204" pitchFamily="34" charset="-122"/>
            </a:endParaRPr>
          </a:p>
        </p:txBody>
      </p:sp>
      <p:sp>
        <p:nvSpPr>
          <p:cNvPr id="38" name="object 38"/>
          <p:cNvSpPr txBox="1"/>
          <p:nvPr/>
        </p:nvSpPr>
        <p:spPr>
          <a:xfrm>
            <a:off x="6670675" y="2386013"/>
            <a:ext cx="574675" cy="450850"/>
          </a:xfrm>
          <a:prstGeom prst="rect">
            <a:avLst/>
          </a:prstGeom>
        </p:spPr>
        <p:txBody>
          <a:bodyPr lIns="0" tIns="13335" rIns="0" bIns="0">
            <a:spAutoFit/>
          </a:bodyPr>
          <a:lstStyle/>
          <a:p>
            <a:pPr marL="12700" fontAlgn="auto">
              <a:lnSpc>
                <a:spcPts val="1670"/>
              </a:lnSpc>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政预算</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lnSpc>
                <a:spcPts val="1670"/>
              </a:lnSpc>
              <a:spcBef>
                <a:spcPts val="0"/>
              </a:spcBef>
              <a:spcAft>
                <a:spcPts val="0"/>
              </a:spcAft>
              <a:defRPr/>
            </a:pPr>
            <a:r>
              <a:rPr sz="1400" b="1" dirty="0">
                <a:solidFill>
                  <a:srgbClr val="FFFFFF"/>
                </a:solidFill>
                <a:latin typeface="微软雅黑" panose="020B0503020204020204" pitchFamily="34" charset="-122"/>
                <a:ea typeface="微软雅黑" panose="020B0503020204020204" pitchFamily="34" charset="-122"/>
                <a:cs typeface="Arial" panose="020B0604020202020204"/>
              </a:rPr>
              <a:t>……</a:t>
            </a:r>
            <a:endParaRPr sz="1400">
              <a:latin typeface="微软雅黑" panose="020B0503020204020204" pitchFamily="34" charset="-122"/>
              <a:ea typeface="微软雅黑" panose="020B0503020204020204" pitchFamily="34" charset="-122"/>
              <a:cs typeface="Arial" panose="020B0604020202020204"/>
            </a:endParaRPr>
          </a:p>
        </p:txBody>
      </p:sp>
      <p:sp>
        <p:nvSpPr>
          <p:cNvPr id="16423" name="object 39"/>
          <p:cNvSpPr/>
          <p:nvPr/>
        </p:nvSpPr>
        <p:spPr bwMode="auto">
          <a:xfrm>
            <a:off x="5880100" y="1844675"/>
            <a:ext cx="576263" cy="360363"/>
          </a:xfrm>
          <a:custGeom>
            <a:avLst/>
            <a:gdLst>
              <a:gd name="T0" fmla="*/ 0 w 576579"/>
              <a:gd name="T1" fmla="*/ 90123 h 360044"/>
              <a:gd name="T2" fmla="*/ 395896 w 576579"/>
              <a:gd name="T3" fmla="*/ 90123 h 360044"/>
              <a:gd name="T4" fmla="*/ 395896 w 576579"/>
              <a:gd name="T5" fmla="*/ 0 h 360044"/>
              <a:gd name="T6" fmla="*/ 575755 w 576579"/>
              <a:gd name="T7" fmla="*/ 180246 h 360044"/>
              <a:gd name="T8" fmla="*/ 395896 w 576579"/>
              <a:gd name="T9" fmla="*/ 360364 h 360044"/>
              <a:gd name="T10" fmla="*/ 395896 w 576579"/>
              <a:gd name="T11" fmla="*/ 270240 h 360044"/>
              <a:gd name="T12" fmla="*/ 0 w 576579"/>
              <a:gd name="T13" fmla="*/ 270240 h 360044"/>
              <a:gd name="T14" fmla="*/ 0 w 576579"/>
              <a:gd name="T15" fmla="*/ 90123 h 3600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6579" h="360044">
                <a:moveTo>
                  <a:pt x="0" y="90043"/>
                </a:moveTo>
                <a:lnTo>
                  <a:pt x="396113" y="90043"/>
                </a:lnTo>
                <a:lnTo>
                  <a:pt x="396113" y="0"/>
                </a:lnTo>
                <a:lnTo>
                  <a:pt x="576071" y="180086"/>
                </a:lnTo>
                <a:lnTo>
                  <a:pt x="396113" y="360045"/>
                </a:lnTo>
                <a:lnTo>
                  <a:pt x="396113" y="270001"/>
                </a:lnTo>
                <a:lnTo>
                  <a:pt x="0" y="270001"/>
                </a:lnTo>
                <a:lnTo>
                  <a:pt x="0" y="90043"/>
                </a:lnTo>
                <a:close/>
              </a:path>
            </a:pathLst>
          </a:custGeom>
          <a:noFill/>
          <a:ln w="19050">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24" name="object 40"/>
          <p:cNvSpPr>
            <a:spLocks noChangeArrowheads="1"/>
          </p:cNvSpPr>
          <p:nvPr/>
        </p:nvSpPr>
        <p:spPr bwMode="auto">
          <a:xfrm>
            <a:off x="1042988" y="5589588"/>
            <a:ext cx="1022350" cy="6477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25" name="object 41"/>
          <p:cNvSpPr/>
          <p:nvPr/>
        </p:nvSpPr>
        <p:spPr bwMode="auto">
          <a:xfrm>
            <a:off x="1042988" y="4292600"/>
            <a:ext cx="936625" cy="433388"/>
          </a:xfrm>
          <a:custGeom>
            <a:avLst/>
            <a:gdLst>
              <a:gd name="T0" fmla="*/ 0 w 936625"/>
              <a:gd name="T1" fmla="*/ 433006 h 432435"/>
              <a:gd name="T2" fmla="*/ 936104 w 936625"/>
              <a:gd name="T3" fmla="*/ 433006 h 432435"/>
              <a:gd name="T4" fmla="*/ 936104 w 936625"/>
              <a:gd name="T5" fmla="*/ 0 h 432435"/>
              <a:gd name="T6" fmla="*/ 0 w 936625"/>
              <a:gd name="T7" fmla="*/ 0 h 432435"/>
              <a:gd name="T8" fmla="*/ 0 w 936625"/>
              <a:gd name="T9" fmla="*/ 433006 h 4324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6625" h="432435">
                <a:moveTo>
                  <a:pt x="0" y="432054"/>
                </a:moveTo>
                <a:lnTo>
                  <a:pt x="936104" y="432054"/>
                </a:lnTo>
                <a:lnTo>
                  <a:pt x="936104" y="0"/>
                </a:lnTo>
                <a:lnTo>
                  <a:pt x="0" y="0"/>
                </a:lnTo>
                <a:lnTo>
                  <a:pt x="0" y="432054"/>
                </a:lnTo>
                <a:close/>
              </a:path>
            </a:pathLst>
          </a:custGeom>
          <a:noFill/>
          <a:ln w="19050">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2" name="object 42"/>
          <p:cNvSpPr txBox="1"/>
          <p:nvPr/>
        </p:nvSpPr>
        <p:spPr>
          <a:xfrm>
            <a:off x="1042988" y="4302125"/>
            <a:ext cx="927100" cy="315471"/>
          </a:xfrm>
          <a:prstGeom prst="rect">
            <a:avLst/>
          </a:prstGeom>
          <a:solidFill>
            <a:srgbClr val="F1F1F1"/>
          </a:solidFill>
        </p:spPr>
        <p:txBody>
          <a:bodyPr lIns="0" tIns="99060" rIns="0" bIns="0">
            <a:spAutoFit/>
          </a:bodyPr>
          <a:lstStyle/>
          <a:p>
            <a:pPr marL="106045" fontAlgn="auto">
              <a:spcBef>
                <a:spcPts val="780"/>
              </a:spcBef>
              <a:spcAft>
                <a:spcPts val="0"/>
              </a:spcAft>
              <a:defRPr/>
            </a:pPr>
            <a:r>
              <a:rPr sz="1400" b="1" spc="2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实时监控</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27" name="object 43"/>
          <p:cNvSpPr/>
          <p:nvPr/>
        </p:nvSpPr>
        <p:spPr bwMode="auto">
          <a:xfrm>
            <a:off x="493713" y="4460875"/>
            <a:ext cx="563562" cy="1458913"/>
          </a:xfrm>
          <a:custGeom>
            <a:avLst/>
            <a:gdLst>
              <a:gd name="T0" fmla="*/ 472300 w 563880"/>
              <a:gd name="T1" fmla="*/ 51170 h 1459229"/>
              <a:gd name="T2" fmla="*/ 371544 w 563880"/>
              <a:gd name="T3" fmla="*/ 89515 h 1459229"/>
              <a:gd name="T4" fmla="*/ 276615 w 563880"/>
              <a:gd name="T5" fmla="*/ 153763 h 1459229"/>
              <a:gd name="T6" fmla="*/ 190849 w 563880"/>
              <a:gd name="T7" fmla="*/ 239597 h 1459229"/>
              <a:gd name="T8" fmla="*/ 117269 w 563880"/>
              <a:gd name="T9" fmla="*/ 342952 h 1459229"/>
              <a:gd name="T10" fmla="*/ 58869 w 563880"/>
              <a:gd name="T11" fmla="*/ 459766 h 1459229"/>
              <a:gd name="T12" fmla="*/ 18975 w 563880"/>
              <a:gd name="T13" fmla="*/ 585850 h 1459229"/>
              <a:gd name="T14" fmla="*/ 762 w 563880"/>
              <a:gd name="T15" fmla="*/ 717267 h 1459229"/>
              <a:gd name="T16" fmla="*/ 774 w 563880"/>
              <a:gd name="T17" fmla="*/ 783673 h 1459229"/>
              <a:gd name="T18" fmla="*/ 19521 w 563880"/>
              <a:gd name="T19" fmla="*/ 915090 h 1459229"/>
              <a:gd name="T20" fmla="*/ 60329 w 563880"/>
              <a:gd name="T21" fmla="*/ 1041173 h 1459229"/>
              <a:gd name="T22" fmla="*/ 120099 w 563880"/>
              <a:gd name="T23" fmla="*/ 1158001 h 1459229"/>
              <a:gd name="T24" fmla="*/ 195533 w 563880"/>
              <a:gd name="T25" fmla="*/ 1261256 h 1459229"/>
              <a:gd name="T26" fmla="*/ 283291 w 563880"/>
              <a:gd name="T27" fmla="*/ 1347076 h 1459229"/>
              <a:gd name="T28" fmla="*/ 380391 w 563880"/>
              <a:gd name="T29" fmla="*/ 1411311 h 1459229"/>
              <a:gd name="T30" fmla="*/ 483609 w 563880"/>
              <a:gd name="T31" fmla="*/ 1449530 h 1459229"/>
              <a:gd name="T32" fmla="*/ 562610 w 563880"/>
              <a:gd name="T33" fmla="*/ 1458583 h 1459229"/>
              <a:gd name="T34" fmla="*/ 537034 w 563880"/>
              <a:gd name="T35" fmla="*/ 1444858 h 1459229"/>
              <a:gd name="T36" fmla="*/ 460737 w 563880"/>
              <a:gd name="T37" fmla="*/ 1430306 h 1459229"/>
              <a:gd name="T38" fmla="*/ 361542 w 563880"/>
              <a:gd name="T39" fmla="*/ 1386413 h 1459229"/>
              <a:gd name="T40" fmla="*/ 268630 w 563880"/>
              <a:gd name="T41" fmla="*/ 1317898 h 1459229"/>
              <a:gd name="T42" fmla="*/ 185150 w 563880"/>
              <a:gd name="T43" fmla="*/ 1228878 h 1459229"/>
              <a:gd name="T44" fmla="*/ 114539 w 563880"/>
              <a:gd name="T45" fmla="*/ 1123452 h 1459229"/>
              <a:gd name="T46" fmla="*/ 60037 w 563880"/>
              <a:gd name="T47" fmla="*/ 1005748 h 1459229"/>
              <a:gd name="T48" fmla="*/ 25030 w 563880"/>
              <a:gd name="T49" fmla="*/ 879919 h 1459229"/>
              <a:gd name="T50" fmla="*/ 12693 w 563880"/>
              <a:gd name="T51" fmla="*/ 750153 h 1459229"/>
              <a:gd name="T52" fmla="*/ 19597 w 563880"/>
              <a:gd name="T53" fmla="*/ 652638 h 1459229"/>
              <a:gd name="T54" fmla="*/ 48601 w 563880"/>
              <a:gd name="T55" fmla="*/ 525412 h 1459229"/>
              <a:gd name="T56" fmla="*/ 97468 w 563880"/>
              <a:gd name="T57" fmla="*/ 405295 h 1459229"/>
              <a:gd name="T58" fmla="*/ 162848 w 563880"/>
              <a:gd name="T59" fmla="*/ 296480 h 1459229"/>
              <a:gd name="T60" fmla="*/ 241595 w 563880"/>
              <a:gd name="T61" fmla="*/ 203028 h 1459229"/>
              <a:gd name="T62" fmla="*/ 330546 w 563880"/>
              <a:gd name="T63" fmla="*/ 129130 h 1459229"/>
              <a:gd name="T64" fmla="*/ 426213 w 563880"/>
              <a:gd name="T65" fmla="*/ 78595 h 1459229"/>
              <a:gd name="T66" fmla="*/ 512620 w 563880"/>
              <a:gd name="T67" fmla="*/ 57180 h 1459229"/>
              <a:gd name="T68" fmla="*/ 515233 w 563880"/>
              <a:gd name="T69" fmla="*/ 44067 h 1459229"/>
              <a:gd name="T70" fmla="*/ 537402 w 563880"/>
              <a:gd name="T71" fmla="*/ 42535 h 1459229"/>
              <a:gd name="T72" fmla="*/ 525445 w 563880"/>
              <a:gd name="T73" fmla="*/ 55613 h 1459229"/>
              <a:gd name="T74" fmla="*/ 459798 w 563880"/>
              <a:gd name="T75" fmla="*/ 90784 h 1459229"/>
              <a:gd name="T76" fmla="*/ 455965 w 563880"/>
              <a:gd name="T77" fmla="*/ 96498 h 1459229"/>
              <a:gd name="T78" fmla="*/ 459709 w 563880"/>
              <a:gd name="T79" fmla="*/ 102466 h 1459229"/>
              <a:gd name="T80" fmla="*/ 550235 w 563880"/>
              <a:gd name="T81" fmla="*/ 48377 h 1459229"/>
              <a:gd name="T82" fmla="*/ 525005 w 563880"/>
              <a:gd name="T83" fmla="*/ 49300 h 1459229"/>
              <a:gd name="T84" fmla="*/ 525445 w 563880"/>
              <a:gd name="T85" fmla="*/ 55613 h 1459229"/>
              <a:gd name="T86" fmla="*/ 537855 w 563880"/>
              <a:gd name="T87" fmla="*/ 54470 h 1459229"/>
              <a:gd name="T88" fmla="*/ 525005 w 563880"/>
              <a:gd name="T89" fmla="*/ 49300 h 1459229"/>
              <a:gd name="T90" fmla="*/ 525005 w 563880"/>
              <a:gd name="T91" fmla="*/ 49300 h 1459229"/>
              <a:gd name="T92" fmla="*/ 534242 w 563880"/>
              <a:gd name="T93" fmla="*/ 43424 h 1459229"/>
              <a:gd name="T94" fmla="*/ 534242 w 563880"/>
              <a:gd name="T95" fmla="*/ 43424 h 1459229"/>
              <a:gd name="T96" fmla="*/ 537855 w 563880"/>
              <a:gd name="T97" fmla="*/ 54470 h 1459229"/>
              <a:gd name="T98" fmla="*/ 537402 w 563880"/>
              <a:gd name="T99" fmla="*/ 42535 h 1459229"/>
              <a:gd name="T100" fmla="*/ 515233 w 563880"/>
              <a:gd name="T101" fmla="*/ 44067 h 1459229"/>
              <a:gd name="T102" fmla="*/ 534242 w 563880"/>
              <a:gd name="T103" fmla="*/ 43424 h 1459229"/>
              <a:gd name="T104" fmla="*/ 537402 w 563880"/>
              <a:gd name="T105" fmla="*/ 42535 h 1459229"/>
              <a:gd name="T106" fmla="*/ 455939 w 563880"/>
              <a:gd name="T107" fmla="*/ 1143 h 1459229"/>
              <a:gd name="T108" fmla="*/ 452639 w 563880"/>
              <a:gd name="T109" fmla="*/ 7363 h 1459229"/>
              <a:gd name="T110" fmla="*/ 515233 w 563880"/>
              <a:gd name="T111" fmla="*/ 44067 h 1459229"/>
              <a:gd name="T112" fmla="*/ 537402 w 563880"/>
              <a:gd name="T113" fmla="*/ 42535 h 1459229"/>
              <a:gd name="T114" fmla="*/ 459785 w 563880"/>
              <a:gd name="T115" fmla="*/ 0 h 145922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63880" h="1459229">
                <a:moveTo>
                  <a:pt x="515524" y="44077"/>
                </a:moveTo>
                <a:lnTo>
                  <a:pt x="472567" y="51181"/>
                </a:lnTo>
                <a:lnTo>
                  <a:pt x="421589" y="66928"/>
                </a:lnTo>
                <a:lnTo>
                  <a:pt x="371754" y="89534"/>
                </a:lnTo>
                <a:lnTo>
                  <a:pt x="323380" y="118744"/>
                </a:lnTo>
                <a:lnTo>
                  <a:pt x="276771" y="153796"/>
                </a:lnTo>
                <a:lnTo>
                  <a:pt x="232549" y="194309"/>
                </a:lnTo>
                <a:lnTo>
                  <a:pt x="190957" y="239649"/>
                </a:lnTo>
                <a:lnTo>
                  <a:pt x="152463" y="289432"/>
                </a:lnTo>
                <a:lnTo>
                  <a:pt x="117335" y="343026"/>
                </a:lnTo>
                <a:lnTo>
                  <a:pt x="86055" y="400050"/>
                </a:lnTo>
                <a:lnTo>
                  <a:pt x="58902" y="459866"/>
                </a:lnTo>
                <a:lnTo>
                  <a:pt x="36461" y="521969"/>
                </a:lnTo>
                <a:lnTo>
                  <a:pt x="18986" y="585977"/>
                </a:lnTo>
                <a:lnTo>
                  <a:pt x="6997" y="651382"/>
                </a:lnTo>
                <a:lnTo>
                  <a:pt x="762" y="717422"/>
                </a:lnTo>
                <a:lnTo>
                  <a:pt x="0" y="750569"/>
                </a:lnTo>
                <a:lnTo>
                  <a:pt x="774" y="783843"/>
                </a:lnTo>
                <a:lnTo>
                  <a:pt x="7137" y="850010"/>
                </a:lnTo>
                <a:lnTo>
                  <a:pt x="19532" y="915288"/>
                </a:lnTo>
                <a:lnTo>
                  <a:pt x="37401" y="979296"/>
                </a:lnTo>
                <a:lnTo>
                  <a:pt x="60363" y="1041399"/>
                </a:lnTo>
                <a:lnTo>
                  <a:pt x="88099" y="1101217"/>
                </a:lnTo>
                <a:lnTo>
                  <a:pt x="120167" y="1158252"/>
                </a:lnTo>
                <a:lnTo>
                  <a:pt x="156171" y="1211795"/>
                </a:lnTo>
                <a:lnTo>
                  <a:pt x="195643" y="1261529"/>
                </a:lnTo>
                <a:lnTo>
                  <a:pt x="238226" y="1306880"/>
                </a:lnTo>
                <a:lnTo>
                  <a:pt x="283451" y="1347368"/>
                </a:lnTo>
                <a:lnTo>
                  <a:pt x="331101" y="1382395"/>
                </a:lnTo>
                <a:lnTo>
                  <a:pt x="380606" y="1411617"/>
                </a:lnTo>
                <a:lnTo>
                  <a:pt x="431723" y="1434198"/>
                </a:lnTo>
                <a:lnTo>
                  <a:pt x="483882" y="1449844"/>
                </a:lnTo>
                <a:lnTo>
                  <a:pt x="536829" y="1457858"/>
                </a:lnTo>
                <a:lnTo>
                  <a:pt x="562927" y="1458899"/>
                </a:lnTo>
                <a:lnTo>
                  <a:pt x="563435" y="1446212"/>
                </a:lnTo>
                <a:lnTo>
                  <a:pt x="537337" y="1445171"/>
                </a:lnTo>
                <a:lnTo>
                  <a:pt x="511797" y="1442250"/>
                </a:lnTo>
                <a:lnTo>
                  <a:pt x="460997" y="1430616"/>
                </a:lnTo>
                <a:lnTo>
                  <a:pt x="410794" y="1412011"/>
                </a:lnTo>
                <a:lnTo>
                  <a:pt x="361746" y="1386713"/>
                </a:lnTo>
                <a:lnTo>
                  <a:pt x="314299" y="1355242"/>
                </a:lnTo>
                <a:lnTo>
                  <a:pt x="268782" y="1318183"/>
                </a:lnTo>
                <a:lnTo>
                  <a:pt x="225564" y="1275981"/>
                </a:lnTo>
                <a:lnTo>
                  <a:pt x="185254" y="1229144"/>
                </a:lnTo>
                <a:lnTo>
                  <a:pt x="148132" y="1178217"/>
                </a:lnTo>
                <a:lnTo>
                  <a:pt x="114604" y="1123695"/>
                </a:lnTo>
                <a:lnTo>
                  <a:pt x="85115" y="1066164"/>
                </a:lnTo>
                <a:lnTo>
                  <a:pt x="60071" y="1005966"/>
                </a:lnTo>
                <a:lnTo>
                  <a:pt x="39954" y="943863"/>
                </a:lnTo>
                <a:lnTo>
                  <a:pt x="25044" y="880110"/>
                </a:lnTo>
                <a:lnTo>
                  <a:pt x="15798" y="815466"/>
                </a:lnTo>
                <a:lnTo>
                  <a:pt x="12700" y="750315"/>
                </a:lnTo>
                <a:lnTo>
                  <a:pt x="13462" y="717803"/>
                </a:lnTo>
                <a:lnTo>
                  <a:pt x="19608" y="652779"/>
                </a:lnTo>
                <a:lnTo>
                  <a:pt x="31432" y="588644"/>
                </a:lnTo>
                <a:lnTo>
                  <a:pt x="48628" y="525526"/>
                </a:lnTo>
                <a:lnTo>
                  <a:pt x="70764" y="464438"/>
                </a:lnTo>
                <a:lnTo>
                  <a:pt x="97523" y="405383"/>
                </a:lnTo>
                <a:lnTo>
                  <a:pt x="128346" y="349376"/>
                </a:lnTo>
                <a:lnTo>
                  <a:pt x="162940" y="296544"/>
                </a:lnTo>
                <a:lnTo>
                  <a:pt x="200837" y="247650"/>
                </a:lnTo>
                <a:lnTo>
                  <a:pt x="241731" y="203072"/>
                </a:lnTo>
                <a:lnTo>
                  <a:pt x="285140" y="163321"/>
                </a:lnTo>
                <a:lnTo>
                  <a:pt x="330733" y="129158"/>
                </a:lnTo>
                <a:lnTo>
                  <a:pt x="377990" y="100583"/>
                </a:lnTo>
                <a:lnTo>
                  <a:pt x="426453" y="78612"/>
                </a:lnTo>
                <a:lnTo>
                  <a:pt x="475869" y="63500"/>
                </a:lnTo>
                <a:lnTo>
                  <a:pt x="512909" y="57192"/>
                </a:lnTo>
                <a:lnTo>
                  <a:pt x="525301" y="49311"/>
                </a:lnTo>
                <a:lnTo>
                  <a:pt x="515524" y="44077"/>
                </a:lnTo>
                <a:close/>
              </a:path>
              <a:path w="563880" h="1459229">
                <a:moveTo>
                  <a:pt x="539619" y="42544"/>
                </a:moveTo>
                <a:lnTo>
                  <a:pt x="537705" y="42544"/>
                </a:lnTo>
                <a:lnTo>
                  <a:pt x="538187" y="55244"/>
                </a:lnTo>
                <a:lnTo>
                  <a:pt x="525741" y="55625"/>
                </a:lnTo>
                <a:lnTo>
                  <a:pt x="512909" y="57192"/>
                </a:lnTo>
                <a:lnTo>
                  <a:pt x="460057" y="90804"/>
                </a:lnTo>
                <a:lnTo>
                  <a:pt x="457098" y="92582"/>
                </a:lnTo>
                <a:lnTo>
                  <a:pt x="456222" y="96519"/>
                </a:lnTo>
                <a:lnTo>
                  <a:pt x="458101" y="99568"/>
                </a:lnTo>
                <a:lnTo>
                  <a:pt x="459968" y="102488"/>
                </a:lnTo>
                <a:lnTo>
                  <a:pt x="463892" y="103377"/>
                </a:lnTo>
                <a:lnTo>
                  <a:pt x="550545" y="48387"/>
                </a:lnTo>
                <a:lnTo>
                  <a:pt x="539619" y="42544"/>
                </a:lnTo>
                <a:close/>
              </a:path>
              <a:path w="563880" h="1459229">
                <a:moveTo>
                  <a:pt x="525301" y="49311"/>
                </a:moveTo>
                <a:lnTo>
                  <a:pt x="512909" y="57192"/>
                </a:lnTo>
                <a:lnTo>
                  <a:pt x="525741" y="55625"/>
                </a:lnTo>
                <a:lnTo>
                  <a:pt x="538187" y="55244"/>
                </a:lnTo>
                <a:lnTo>
                  <a:pt x="538158" y="54482"/>
                </a:lnTo>
                <a:lnTo>
                  <a:pt x="534962" y="54482"/>
                </a:lnTo>
                <a:lnTo>
                  <a:pt x="525301" y="49311"/>
                </a:lnTo>
                <a:close/>
              </a:path>
              <a:path w="563880" h="1459229">
                <a:moveTo>
                  <a:pt x="534543" y="43433"/>
                </a:moveTo>
                <a:lnTo>
                  <a:pt x="525301" y="49311"/>
                </a:lnTo>
                <a:lnTo>
                  <a:pt x="534962" y="54482"/>
                </a:lnTo>
                <a:lnTo>
                  <a:pt x="534543" y="43433"/>
                </a:lnTo>
                <a:close/>
              </a:path>
              <a:path w="563880" h="1459229">
                <a:moveTo>
                  <a:pt x="537739" y="43433"/>
                </a:moveTo>
                <a:lnTo>
                  <a:pt x="534543" y="43433"/>
                </a:lnTo>
                <a:lnTo>
                  <a:pt x="534962" y="54482"/>
                </a:lnTo>
                <a:lnTo>
                  <a:pt x="538158" y="54482"/>
                </a:lnTo>
                <a:lnTo>
                  <a:pt x="537739" y="43433"/>
                </a:lnTo>
                <a:close/>
              </a:path>
              <a:path w="563880" h="1459229">
                <a:moveTo>
                  <a:pt x="537705" y="42544"/>
                </a:moveTo>
                <a:lnTo>
                  <a:pt x="524230" y="43052"/>
                </a:lnTo>
                <a:lnTo>
                  <a:pt x="515524" y="44077"/>
                </a:lnTo>
                <a:lnTo>
                  <a:pt x="525301" y="49311"/>
                </a:lnTo>
                <a:lnTo>
                  <a:pt x="534543" y="43433"/>
                </a:lnTo>
                <a:lnTo>
                  <a:pt x="537739" y="43433"/>
                </a:lnTo>
                <a:lnTo>
                  <a:pt x="537705" y="42544"/>
                </a:lnTo>
                <a:close/>
              </a:path>
              <a:path w="563880" h="1459229">
                <a:moveTo>
                  <a:pt x="460044" y="0"/>
                </a:moveTo>
                <a:lnTo>
                  <a:pt x="456196" y="1143"/>
                </a:lnTo>
                <a:lnTo>
                  <a:pt x="454545" y="4318"/>
                </a:lnTo>
                <a:lnTo>
                  <a:pt x="452894" y="7365"/>
                </a:lnTo>
                <a:lnTo>
                  <a:pt x="454063" y="11175"/>
                </a:lnTo>
                <a:lnTo>
                  <a:pt x="515524" y="44077"/>
                </a:lnTo>
                <a:lnTo>
                  <a:pt x="524230" y="43052"/>
                </a:lnTo>
                <a:lnTo>
                  <a:pt x="537705" y="42544"/>
                </a:lnTo>
                <a:lnTo>
                  <a:pt x="539619" y="42544"/>
                </a:lnTo>
                <a:lnTo>
                  <a:pt x="46004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28" name="object 44"/>
          <p:cNvSpPr/>
          <p:nvPr/>
        </p:nvSpPr>
        <p:spPr bwMode="auto">
          <a:xfrm>
            <a:off x="1979613" y="4502150"/>
            <a:ext cx="614362" cy="1458913"/>
          </a:xfrm>
          <a:custGeom>
            <a:avLst/>
            <a:gdLst>
              <a:gd name="T0" fmla="*/ 168869 w 614044"/>
              <a:gd name="T1" fmla="*/ 1357265 h 1458595"/>
              <a:gd name="T2" fmla="*/ 176240 w 614044"/>
              <a:gd name="T3" fmla="*/ 1458709 h 1458595"/>
              <a:gd name="T4" fmla="*/ 181831 w 614044"/>
              <a:gd name="T5" fmla="*/ 1454416 h 1458595"/>
              <a:gd name="T6" fmla="*/ 182212 w 614044"/>
              <a:gd name="T7" fmla="*/ 1447468 h 1458595"/>
              <a:gd name="T8" fmla="*/ 123737 w 614044"/>
              <a:gd name="T9" fmla="*/ 1416638 h 1458595"/>
              <a:gd name="T10" fmla="*/ 97840 w 614044"/>
              <a:gd name="T11" fmla="*/ 1403948 h 1458595"/>
              <a:gd name="T12" fmla="*/ 123018 w 614044"/>
              <a:gd name="T13" fmla="*/ 1401827 h 1458595"/>
              <a:gd name="T14" fmla="*/ 178781 w 614044"/>
              <a:gd name="T15" fmla="*/ 1366056 h 1458595"/>
              <a:gd name="T16" fmla="*/ 177637 w 614044"/>
              <a:gd name="T17" fmla="*/ 1359183 h 1458595"/>
              <a:gd name="T18" fmla="*/ 171920 w 614044"/>
              <a:gd name="T19" fmla="*/ 1355372 h 1458595"/>
              <a:gd name="T20" fmla="*/ 109276 w 614044"/>
              <a:gd name="T21" fmla="*/ 1403478 h 1458595"/>
              <a:gd name="T22" fmla="*/ 98349 w 614044"/>
              <a:gd name="T23" fmla="*/ 1416638 h 1458595"/>
              <a:gd name="T24" fmla="*/ 114552 w 614044"/>
              <a:gd name="T25" fmla="*/ 1415635 h 1458595"/>
              <a:gd name="T26" fmla="*/ 101016 w 614044"/>
              <a:gd name="T27" fmla="*/ 1404671 h 1458595"/>
              <a:gd name="T28" fmla="*/ 123018 w 614044"/>
              <a:gd name="T29" fmla="*/ 1401827 h 1458595"/>
              <a:gd name="T30" fmla="*/ 110800 w 614044"/>
              <a:gd name="T31" fmla="*/ 1416092 h 1458595"/>
              <a:gd name="T32" fmla="*/ 123737 w 614044"/>
              <a:gd name="T33" fmla="*/ 1416638 h 1458595"/>
              <a:gd name="T34" fmla="*/ 101016 w 614044"/>
              <a:gd name="T35" fmla="*/ 1404671 h 1458595"/>
              <a:gd name="T36" fmla="*/ 110673 w 614044"/>
              <a:gd name="T37" fmla="*/ 1409757 h 1458595"/>
              <a:gd name="T38" fmla="*/ 110673 w 614044"/>
              <a:gd name="T39" fmla="*/ 1409757 h 1458595"/>
              <a:gd name="T40" fmla="*/ 114552 w 614044"/>
              <a:gd name="T41" fmla="*/ 1415635 h 1458595"/>
              <a:gd name="T42" fmla="*/ 110673 w 614044"/>
              <a:gd name="T43" fmla="*/ 1409757 h 1458595"/>
              <a:gd name="T44" fmla="*/ 0 w 614044"/>
              <a:gd name="T45" fmla="*/ 12703 h 1458595"/>
              <a:gd name="T46" fmla="*/ 56416 w 614044"/>
              <a:gd name="T47" fmla="*/ 16641 h 1458595"/>
              <a:gd name="T48" fmla="*/ 166836 w 614044"/>
              <a:gd name="T49" fmla="*/ 46999 h 1458595"/>
              <a:gd name="T50" fmla="*/ 272174 w 614044"/>
              <a:gd name="T51" fmla="*/ 103781 h 1458595"/>
              <a:gd name="T52" fmla="*/ 368998 w 614044"/>
              <a:gd name="T53" fmla="*/ 183300 h 1458595"/>
              <a:gd name="T54" fmla="*/ 453498 w 614044"/>
              <a:gd name="T55" fmla="*/ 280984 h 1458595"/>
              <a:gd name="T56" fmla="*/ 522239 w 614044"/>
              <a:gd name="T57" fmla="*/ 393024 h 1458595"/>
              <a:gd name="T58" fmla="*/ 571415 w 614044"/>
              <a:gd name="T59" fmla="*/ 515350 h 1458595"/>
              <a:gd name="T60" fmla="*/ 597590 w 614044"/>
              <a:gd name="T61" fmla="*/ 643648 h 1458595"/>
              <a:gd name="T62" fmla="*/ 600369 w 614044"/>
              <a:gd name="T63" fmla="*/ 741588 h 1458595"/>
              <a:gd name="T64" fmla="*/ 583104 w 614044"/>
              <a:gd name="T65" fmla="*/ 870647 h 1458595"/>
              <a:gd name="T66" fmla="*/ 545365 w 614044"/>
              <a:gd name="T67" fmla="*/ 994880 h 1458595"/>
              <a:gd name="T68" fmla="*/ 490219 w 614044"/>
              <a:gd name="T69" fmla="*/ 1109955 h 1458595"/>
              <a:gd name="T70" fmla="*/ 420587 w 614044"/>
              <a:gd name="T71" fmla="*/ 1211640 h 1458595"/>
              <a:gd name="T72" fmla="*/ 339774 w 614044"/>
              <a:gd name="T73" fmla="*/ 1295910 h 1458595"/>
              <a:gd name="T74" fmla="*/ 250828 w 614044"/>
              <a:gd name="T75" fmla="*/ 1358675 h 1458595"/>
              <a:gd name="T76" fmla="*/ 156925 w 614044"/>
              <a:gd name="T77" fmla="*/ 1395767 h 1458595"/>
              <a:gd name="T78" fmla="*/ 110673 w 614044"/>
              <a:gd name="T79" fmla="*/ 1409757 h 1458595"/>
              <a:gd name="T80" fmla="*/ 135706 w 614044"/>
              <a:gd name="T81" fmla="*/ 1413056 h 1458595"/>
              <a:gd name="T82" fmla="*/ 209403 w 614044"/>
              <a:gd name="T83" fmla="*/ 1392273 h 1458595"/>
              <a:gd name="T84" fmla="*/ 303559 w 614044"/>
              <a:gd name="T85" fmla="*/ 1340383 h 1458595"/>
              <a:gd name="T86" fmla="*/ 390727 w 614044"/>
              <a:gd name="T87" fmla="*/ 1264802 h 1458595"/>
              <a:gd name="T88" fmla="*/ 467601 w 614044"/>
              <a:gd name="T89" fmla="*/ 1169658 h 1458595"/>
              <a:gd name="T90" fmla="*/ 531262 w 614044"/>
              <a:gd name="T91" fmla="*/ 1059029 h 1458595"/>
              <a:gd name="T92" fmla="*/ 578784 w 614044"/>
              <a:gd name="T93" fmla="*/ 937082 h 1458595"/>
              <a:gd name="T94" fmla="*/ 607120 w 614044"/>
              <a:gd name="T95" fmla="*/ 807768 h 1458595"/>
              <a:gd name="T96" fmla="*/ 613855 w 614044"/>
              <a:gd name="T97" fmla="*/ 708432 h 1458595"/>
              <a:gd name="T98" fmla="*/ 605977 w 614044"/>
              <a:gd name="T99" fmla="*/ 608971 h 1458595"/>
              <a:gd name="T100" fmla="*/ 572940 w 614044"/>
              <a:gd name="T101" fmla="*/ 479530 h 1458595"/>
              <a:gd name="T102" fmla="*/ 517666 w 614044"/>
              <a:gd name="T103" fmla="*/ 357582 h 1458595"/>
              <a:gd name="T104" fmla="*/ 443460 w 614044"/>
              <a:gd name="T105" fmla="*/ 246941 h 1458595"/>
              <a:gd name="T106" fmla="*/ 354004 w 614044"/>
              <a:gd name="T107" fmla="*/ 151924 h 1458595"/>
              <a:gd name="T108" fmla="*/ 252733 w 614044"/>
              <a:gd name="T109" fmla="*/ 76343 h 1458595"/>
              <a:gd name="T110" fmla="*/ 143202 w 614044"/>
              <a:gd name="T111" fmla="*/ 24642 h 1458595"/>
              <a:gd name="T112" fmla="*/ 28971 w 614044"/>
              <a:gd name="T113" fmla="*/ 1015 h 1458595"/>
              <a:gd name="T114" fmla="*/ 118588 w 614044"/>
              <a:gd name="T115" fmla="*/ 1404671 h 1458595"/>
              <a:gd name="T116" fmla="*/ 110673 w 614044"/>
              <a:gd name="T117" fmla="*/ 1409757 h 145859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14044" h="1458595">
                <a:moveTo>
                  <a:pt x="171831" y="1355077"/>
                </a:moveTo>
                <a:lnTo>
                  <a:pt x="168782" y="1356969"/>
                </a:lnTo>
                <a:lnTo>
                  <a:pt x="85470" y="1410525"/>
                </a:lnTo>
                <a:lnTo>
                  <a:pt x="176149" y="1458391"/>
                </a:lnTo>
                <a:lnTo>
                  <a:pt x="180086" y="1457198"/>
                </a:lnTo>
                <a:lnTo>
                  <a:pt x="181737" y="1454099"/>
                </a:lnTo>
                <a:lnTo>
                  <a:pt x="183261" y="1451000"/>
                </a:lnTo>
                <a:lnTo>
                  <a:pt x="182118" y="1447152"/>
                </a:lnTo>
                <a:lnTo>
                  <a:pt x="179069" y="1445514"/>
                </a:lnTo>
                <a:lnTo>
                  <a:pt x="123673" y="1416329"/>
                </a:lnTo>
                <a:lnTo>
                  <a:pt x="98298" y="1416329"/>
                </a:lnTo>
                <a:lnTo>
                  <a:pt x="97789" y="1403642"/>
                </a:lnTo>
                <a:lnTo>
                  <a:pt x="109219" y="1403172"/>
                </a:lnTo>
                <a:lnTo>
                  <a:pt x="122954" y="1401521"/>
                </a:lnTo>
                <a:lnTo>
                  <a:pt x="175640" y="1367662"/>
                </a:lnTo>
                <a:lnTo>
                  <a:pt x="178688" y="1365758"/>
                </a:lnTo>
                <a:lnTo>
                  <a:pt x="179450" y="1361833"/>
                </a:lnTo>
                <a:lnTo>
                  <a:pt x="177545" y="1358887"/>
                </a:lnTo>
                <a:lnTo>
                  <a:pt x="175768" y="1355928"/>
                </a:lnTo>
                <a:lnTo>
                  <a:pt x="171831" y="1355077"/>
                </a:lnTo>
                <a:close/>
              </a:path>
              <a:path w="614044" h="1458595">
                <a:moveTo>
                  <a:pt x="122954" y="1401521"/>
                </a:moveTo>
                <a:lnTo>
                  <a:pt x="109219" y="1403172"/>
                </a:lnTo>
                <a:lnTo>
                  <a:pt x="97789" y="1403642"/>
                </a:lnTo>
                <a:lnTo>
                  <a:pt x="98298" y="1416329"/>
                </a:lnTo>
                <a:lnTo>
                  <a:pt x="110743" y="1415783"/>
                </a:lnTo>
                <a:lnTo>
                  <a:pt x="114493" y="1415326"/>
                </a:lnTo>
                <a:lnTo>
                  <a:pt x="101473" y="1415326"/>
                </a:lnTo>
                <a:lnTo>
                  <a:pt x="100964" y="1404365"/>
                </a:lnTo>
                <a:lnTo>
                  <a:pt x="118527" y="1404365"/>
                </a:lnTo>
                <a:lnTo>
                  <a:pt x="122954" y="1401521"/>
                </a:lnTo>
                <a:close/>
              </a:path>
              <a:path w="614044" h="1458595">
                <a:moveTo>
                  <a:pt x="120401" y="1414605"/>
                </a:moveTo>
                <a:lnTo>
                  <a:pt x="110743" y="1415783"/>
                </a:lnTo>
                <a:lnTo>
                  <a:pt x="98298" y="1416329"/>
                </a:lnTo>
                <a:lnTo>
                  <a:pt x="123673" y="1416329"/>
                </a:lnTo>
                <a:lnTo>
                  <a:pt x="120401" y="1414605"/>
                </a:lnTo>
                <a:close/>
              </a:path>
              <a:path w="614044" h="1458595">
                <a:moveTo>
                  <a:pt x="100964" y="1404365"/>
                </a:moveTo>
                <a:lnTo>
                  <a:pt x="101473" y="1415326"/>
                </a:lnTo>
                <a:lnTo>
                  <a:pt x="110616" y="1409450"/>
                </a:lnTo>
                <a:lnTo>
                  <a:pt x="100964" y="1404365"/>
                </a:lnTo>
                <a:close/>
              </a:path>
              <a:path w="614044" h="1458595">
                <a:moveTo>
                  <a:pt x="110616" y="1409450"/>
                </a:moveTo>
                <a:lnTo>
                  <a:pt x="101473" y="1415326"/>
                </a:lnTo>
                <a:lnTo>
                  <a:pt x="114493" y="1415326"/>
                </a:lnTo>
                <a:lnTo>
                  <a:pt x="120401" y="1414605"/>
                </a:lnTo>
                <a:lnTo>
                  <a:pt x="110616" y="1409450"/>
                </a:lnTo>
                <a:close/>
              </a:path>
              <a:path w="614044" h="1458595">
                <a:moveTo>
                  <a:pt x="507" y="0"/>
                </a:moveTo>
                <a:lnTo>
                  <a:pt x="0" y="12700"/>
                </a:lnTo>
                <a:lnTo>
                  <a:pt x="28448" y="13715"/>
                </a:lnTo>
                <a:lnTo>
                  <a:pt x="56387" y="16637"/>
                </a:lnTo>
                <a:lnTo>
                  <a:pt x="112013" y="28320"/>
                </a:lnTo>
                <a:lnTo>
                  <a:pt x="166750" y="46989"/>
                </a:lnTo>
                <a:lnTo>
                  <a:pt x="220218" y="72389"/>
                </a:lnTo>
                <a:lnTo>
                  <a:pt x="272033" y="103758"/>
                </a:lnTo>
                <a:lnTo>
                  <a:pt x="321690" y="140969"/>
                </a:lnTo>
                <a:lnTo>
                  <a:pt x="368807" y="183260"/>
                </a:lnTo>
                <a:lnTo>
                  <a:pt x="412750" y="229996"/>
                </a:lnTo>
                <a:lnTo>
                  <a:pt x="453263" y="280923"/>
                </a:lnTo>
                <a:lnTo>
                  <a:pt x="489838" y="335406"/>
                </a:lnTo>
                <a:lnTo>
                  <a:pt x="521969" y="392938"/>
                </a:lnTo>
                <a:lnTo>
                  <a:pt x="549148" y="453135"/>
                </a:lnTo>
                <a:lnTo>
                  <a:pt x="571119" y="515238"/>
                </a:lnTo>
                <a:lnTo>
                  <a:pt x="587375" y="578865"/>
                </a:lnTo>
                <a:lnTo>
                  <a:pt x="597281" y="643508"/>
                </a:lnTo>
                <a:lnTo>
                  <a:pt x="600837" y="708659"/>
                </a:lnTo>
                <a:lnTo>
                  <a:pt x="600058" y="741426"/>
                </a:lnTo>
                <a:lnTo>
                  <a:pt x="594232" y="806195"/>
                </a:lnTo>
                <a:lnTo>
                  <a:pt x="582802" y="870457"/>
                </a:lnTo>
                <a:lnTo>
                  <a:pt x="566293" y="933449"/>
                </a:lnTo>
                <a:lnTo>
                  <a:pt x="545083" y="994663"/>
                </a:lnTo>
                <a:lnTo>
                  <a:pt x="519430" y="1053592"/>
                </a:lnTo>
                <a:lnTo>
                  <a:pt x="489965" y="1109713"/>
                </a:lnTo>
                <a:lnTo>
                  <a:pt x="456819" y="1162430"/>
                </a:lnTo>
                <a:lnTo>
                  <a:pt x="420369" y="1211376"/>
                </a:lnTo>
                <a:lnTo>
                  <a:pt x="381253" y="1255915"/>
                </a:lnTo>
                <a:lnTo>
                  <a:pt x="339598" y="1295628"/>
                </a:lnTo>
                <a:lnTo>
                  <a:pt x="295909" y="1329893"/>
                </a:lnTo>
                <a:lnTo>
                  <a:pt x="250698" y="1358379"/>
                </a:lnTo>
                <a:lnTo>
                  <a:pt x="204215" y="1380312"/>
                </a:lnTo>
                <a:lnTo>
                  <a:pt x="156844" y="1395463"/>
                </a:lnTo>
                <a:lnTo>
                  <a:pt x="122954" y="1401521"/>
                </a:lnTo>
                <a:lnTo>
                  <a:pt x="110616" y="1409450"/>
                </a:lnTo>
                <a:lnTo>
                  <a:pt x="120401" y="1414605"/>
                </a:lnTo>
                <a:lnTo>
                  <a:pt x="135636" y="1412748"/>
                </a:lnTo>
                <a:lnTo>
                  <a:pt x="160400" y="1407680"/>
                </a:lnTo>
                <a:lnTo>
                  <a:pt x="209295" y="1391970"/>
                </a:lnTo>
                <a:lnTo>
                  <a:pt x="257048" y="1369326"/>
                </a:lnTo>
                <a:lnTo>
                  <a:pt x="303402" y="1340091"/>
                </a:lnTo>
                <a:lnTo>
                  <a:pt x="348106" y="1305013"/>
                </a:lnTo>
                <a:lnTo>
                  <a:pt x="390525" y="1264526"/>
                </a:lnTo>
                <a:lnTo>
                  <a:pt x="430402" y="1219149"/>
                </a:lnTo>
                <a:lnTo>
                  <a:pt x="467359" y="1169403"/>
                </a:lnTo>
                <a:lnTo>
                  <a:pt x="501142" y="1115834"/>
                </a:lnTo>
                <a:lnTo>
                  <a:pt x="530987" y="1058798"/>
                </a:lnTo>
                <a:lnTo>
                  <a:pt x="557021" y="998981"/>
                </a:lnTo>
                <a:lnTo>
                  <a:pt x="578484" y="936878"/>
                </a:lnTo>
                <a:lnTo>
                  <a:pt x="595249" y="872870"/>
                </a:lnTo>
                <a:lnTo>
                  <a:pt x="606806" y="807592"/>
                </a:lnTo>
                <a:lnTo>
                  <a:pt x="612780" y="741171"/>
                </a:lnTo>
                <a:lnTo>
                  <a:pt x="613537" y="708278"/>
                </a:lnTo>
                <a:lnTo>
                  <a:pt x="612648" y="675004"/>
                </a:lnTo>
                <a:lnTo>
                  <a:pt x="605663" y="608838"/>
                </a:lnTo>
                <a:lnTo>
                  <a:pt x="592201" y="543432"/>
                </a:lnTo>
                <a:lnTo>
                  <a:pt x="572643" y="479425"/>
                </a:lnTo>
                <a:lnTo>
                  <a:pt x="547624" y="417321"/>
                </a:lnTo>
                <a:lnTo>
                  <a:pt x="517398" y="357504"/>
                </a:lnTo>
                <a:lnTo>
                  <a:pt x="482473" y="300608"/>
                </a:lnTo>
                <a:lnTo>
                  <a:pt x="443230" y="246887"/>
                </a:lnTo>
                <a:lnTo>
                  <a:pt x="400176" y="197231"/>
                </a:lnTo>
                <a:lnTo>
                  <a:pt x="353821" y="151891"/>
                </a:lnTo>
                <a:lnTo>
                  <a:pt x="304545" y="111378"/>
                </a:lnTo>
                <a:lnTo>
                  <a:pt x="252602" y="76326"/>
                </a:lnTo>
                <a:lnTo>
                  <a:pt x="198755" y="47370"/>
                </a:lnTo>
                <a:lnTo>
                  <a:pt x="143128" y="24637"/>
                </a:lnTo>
                <a:lnTo>
                  <a:pt x="86359" y="9016"/>
                </a:lnTo>
                <a:lnTo>
                  <a:pt x="28956" y="1015"/>
                </a:lnTo>
                <a:lnTo>
                  <a:pt x="507" y="0"/>
                </a:lnTo>
                <a:close/>
              </a:path>
              <a:path w="614044" h="1458595">
                <a:moveTo>
                  <a:pt x="118527" y="1404365"/>
                </a:moveTo>
                <a:lnTo>
                  <a:pt x="100964" y="1404365"/>
                </a:lnTo>
                <a:lnTo>
                  <a:pt x="110616" y="1409450"/>
                </a:lnTo>
                <a:lnTo>
                  <a:pt x="118527" y="14043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29" name="object 45"/>
          <p:cNvSpPr txBox="1">
            <a:spLocks noChangeArrowheads="1"/>
          </p:cNvSpPr>
          <p:nvPr/>
        </p:nvSpPr>
        <p:spPr bwMode="auto">
          <a:xfrm>
            <a:off x="3695700" y="3775075"/>
            <a:ext cx="1512888" cy="751488"/>
          </a:xfrm>
          <a:prstGeom prst="rect">
            <a:avLst/>
          </a:prstGeom>
          <a:solidFill>
            <a:srgbClr val="F1F1F1"/>
          </a:solidFill>
          <a:ln w="19050">
            <a:solidFill>
              <a:srgbClr val="5A61B8"/>
            </a:solidFill>
            <a:miter lim="800000"/>
          </a:ln>
        </p:spPr>
        <p:txBody>
          <a:bodyPr lIns="0" tIns="109220" rIns="0" bIns="0">
            <a:spAutoFit/>
          </a:bodyPr>
          <a:lstStyle>
            <a:lvl1pPr marL="2159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1000"/>
              </a:lnSpc>
              <a:spcBef>
                <a:spcPts val="865"/>
              </a:spcBef>
            </a:pPr>
            <a:r>
              <a:rPr lang="zh-CN" altLang="zh-CN" sz="1400" b="1">
                <a:solidFill>
                  <a:srgbClr val="222751"/>
                </a:solidFill>
                <a:latin typeface="微软雅黑" panose="020B0503020204020204" pitchFamily="34" charset="-122"/>
                <a:ea typeface="微软雅黑" panose="020B0503020204020204" pitchFamily="34" charset="-122"/>
              </a:rPr>
              <a:t>清运部门考核 机扫部门考核 环卫所考核</a:t>
            </a:r>
            <a:endParaRPr lang="zh-CN" altLang="zh-CN" sz="1400">
              <a:latin typeface="微软雅黑" panose="020B0503020204020204" pitchFamily="34" charset="-122"/>
              <a:ea typeface="微软雅黑" panose="020B0503020204020204" pitchFamily="34" charset="-122"/>
            </a:endParaRPr>
          </a:p>
        </p:txBody>
      </p:sp>
      <p:sp>
        <p:nvSpPr>
          <p:cNvPr id="16430" name="object 46"/>
          <p:cNvSpPr/>
          <p:nvPr/>
        </p:nvSpPr>
        <p:spPr bwMode="auto">
          <a:xfrm>
            <a:off x="3052763" y="4157663"/>
            <a:ext cx="644525" cy="1654175"/>
          </a:xfrm>
          <a:custGeom>
            <a:avLst/>
            <a:gdLst>
              <a:gd name="T0" fmla="*/ 493627 w 643889"/>
              <a:gd name="T1" fmla="*/ 71881 h 1654175"/>
              <a:gd name="T2" fmla="*/ 324170 w 643889"/>
              <a:gd name="T3" fmla="*/ 170561 h 1654175"/>
              <a:gd name="T4" fmla="*/ 178483 w 643889"/>
              <a:gd name="T5" fmla="*/ 324612 h 1654175"/>
              <a:gd name="T6" fmla="*/ 69029 w 643889"/>
              <a:gd name="T7" fmla="*/ 518287 h 1654175"/>
              <a:gd name="T8" fmla="*/ 8135 w 643889"/>
              <a:gd name="T9" fmla="*/ 736092 h 1654175"/>
              <a:gd name="T10" fmla="*/ 253 w 643889"/>
              <a:gd name="T11" fmla="*/ 886460 h 1654175"/>
              <a:gd name="T12" fmla="*/ 15254 w 643889"/>
              <a:gd name="T13" fmla="*/ 1107567 h 1654175"/>
              <a:gd name="T14" fmla="*/ 49198 w 643889"/>
              <a:gd name="T15" fmla="*/ 1310259 h 1654175"/>
              <a:gd name="T16" fmla="*/ 97504 w 643889"/>
              <a:gd name="T17" fmla="*/ 1478965 h 1654175"/>
              <a:gd name="T18" fmla="*/ 156236 w 643889"/>
              <a:gd name="T19" fmla="*/ 1598345 h 1654175"/>
              <a:gd name="T20" fmla="*/ 211409 w 643889"/>
              <a:gd name="T21" fmla="*/ 1649031 h 1654175"/>
              <a:gd name="T22" fmla="*/ 229461 w 643889"/>
              <a:gd name="T23" fmla="*/ 1653717 h 1654175"/>
              <a:gd name="T24" fmla="*/ 230224 w 643889"/>
              <a:gd name="T25" fmla="*/ 1641043 h 1654175"/>
              <a:gd name="T26" fmla="*/ 225521 w 643889"/>
              <a:gd name="T27" fmla="*/ 1640255 h 1654175"/>
              <a:gd name="T28" fmla="*/ 216749 w 643889"/>
              <a:gd name="T29" fmla="*/ 1637474 h 1654175"/>
              <a:gd name="T30" fmla="*/ 207010 w 643889"/>
              <a:gd name="T31" fmla="*/ 1632343 h 1654175"/>
              <a:gd name="T32" fmla="*/ 196114 w 643889"/>
              <a:gd name="T33" fmla="*/ 1624584 h 1654175"/>
              <a:gd name="T34" fmla="*/ 118354 w 643889"/>
              <a:gd name="T35" fmla="*/ 1497749 h 1654175"/>
              <a:gd name="T36" fmla="*/ 68648 w 643889"/>
              <a:gd name="T37" fmla="*/ 1338072 h 1654175"/>
              <a:gd name="T38" fmla="*/ 32289 w 643889"/>
              <a:gd name="T39" fmla="*/ 1141222 h 1654175"/>
              <a:gd name="T40" fmla="*/ 13983 w 643889"/>
              <a:gd name="T41" fmla="*/ 923290 h 1654175"/>
              <a:gd name="T42" fmla="*/ 20720 w 643889"/>
              <a:gd name="T43" fmla="*/ 737488 h 1654175"/>
              <a:gd name="T44" fmla="*/ 80851 w 643889"/>
              <a:gd name="T45" fmla="*/ 522986 h 1654175"/>
              <a:gd name="T46" fmla="*/ 188907 w 643889"/>
              <a:gd name="T47" fmla="*/ 331850 h 1654175"/>
              <a:gd name="T48" fmla="*/ 332305 w 643889"/>
              <a:gd name="T49" fmla="*/ 180212 h 1654175"/>
              <a:gd name="T50" fmla="*/ 498331 w 643889"/>
              <a:gd name="T51" fmla="*/ 83693 h 1654175"/>
              <a:gd name="T52" fmla="*/ 618921 w 643889"/>
              <a:gd name="T53" fmla="*/ 50522 h 1654175"/>
              <a:gd name="T54" fmla="*/ 226410 w 643889"/>
              <a:gd name="T55" fmla="*/ 1640471 h 1654175"/>
              <a:gd name="T56" fmla="*/ 225964 w 643889"/>
              <a:gd name="T57" fmla="*/ 1640330 h 1654175"/>
              <a:gd name="T58" fmla="*/ 225964 w 643889"/>
              <a:gd name="T59" fmla="*/ 1640330 h 1654175"/>
              <a:gd name="T60" fmla="*/ 225964 w 643889"/>
              <a:gd name="T61" fmla="*/ 1640330 h 1654175"/>
              <a:gd name="T62" fmla="*/ 216749 w 643889"/>
              <a:gd name="T63" fmla="*/ 1637474 h 1654175"/>
              <a:gd name="T64" fmla="*/ 216421 w 643889"/>
              <a:gd name="T65" fmla="*/ 1637301 h 1654175"/>
              <a:gd name="T66" fmla="*/ 216421 w 643889"/>
              <a:gd name="T67" fmla="*/ 1637301 h 1654175"/>
              <a:gd name="T68" fmla="*/ 216421 w 643889"/>
              <a:gd name="T69" fmla="*/ 1637301 h 1654175"/>
              <a:gd name="T70" fmla="*/ 206832 w 643889"/>
              <a:gd name="T71" fmla="*/ 1632343 h 1654175"/>
              <a:gd name="T72" fmla="*/ 206357 w 643889"/>
              <a:gd name="T73" fmla="*/ 1631999 h 1654175"/>
              <a:gd name="T74" fmla="*/ 206357 w 643889"/>
              <a:gd name="T75" fmla="*/ 1631999 h 1654175"/>
              <a:gd name="T76" fmla="*/ 206147 w 643889"/>
              <a:gd name="T77" fmla="*/ 1631848 h 1654175"/>
              <a:gd name="T78" fmla="*/ 631686 w 643889"/>
              <a:gd name="T79" fmla="*/ 56642 h 1654175"/>
              <a:gd name="T80" fmla="*/ 605707 w 643889"/>
              <a:gd name="T81" fmla="*/ 58579 h 1654175"/>
              <a:gd name="T82" fmla="*/ 550834 w 643889"/>
              <a:gd name="T83" fmla="*/ 99441 h 1654175"/>
              <a:gd name="T84" fmla="*/ 644272 w 643889"/>
              <a:gd name="T85" fmla="*/ 50037 h 1654175"/>
              <a:gd name="T86" fmla="*/ 605707 w 643889"/>
              <a:gd name="T87" fmla="*/ 58579 h 1654175"/>
              <a:gd name="T88" fmla="*/ 631686 w 643889"/>
              <a:gd name="T89" fmla="*/ 56642 h 1654175"/>
              <a:gd name="T90" fmla="*/ 618921 w 643889"/>
              <a:gd name="T91" fmla="*/ 50522 h 1654175"/>
              <a:gd name="T92" fmla="*/ 628508 w 643889"/>
              <a:gd name="T93" fmla="*/ 55880 h 1654175"/>
              <a:gd name="T94" fmla="*/ 628254 w 643889"/>
              <a:gd name="T95" fmla="*/ 44831 h 1654175"/>
              <a:gd name="T96" fmla="*/ 631567 w 643889"/>
              <a:gd name="T97" fmla="*/ 44831 h 1654175"/>
              <a:gd name="T98" fmla="*/ 613506 w 643889"/>
              <a:gd name="T99" fmla="*/ 44831 h 1654175"/>
              <a:gd name="T100" fmla="*/ 628254 w 643889"/>
              <a:gd name="T101" fmla="*/ 44831 h 1654175"/>
              <a:gd name="T102" fmla="*/ 554521 w 643889"/>
              <a:gd name="T103" fmla="*/ 0 h 1654175"/>
              <a:gd name="T104" fmla="*/ 547275 w 643889"/>
              <a:gd name="T105" fmla="*/ 7238 h 1654175"/>
              <a:gd name="T106" fmla="*/ 609566 w 643889"/>
              <a:gd name="T107" fmla="*/ 45294 h 1654175"/>
              <a:gd name="T108" fmla="*/ 633320 w 643889"/>
              <a:gd name="T109" fmla="*/ 43942 h 165417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3889" h="1654175">
                <a:moveTo>
                  <a:pt x="608964" y="45294"/>
                </a:moveTo>
                <a:lnTo>
                  <a:pt x="552576" y="54101"/>
                </a:lnTo>
                <a:lnTo>
                  <a:pt x="493140" y="71881"/>
                </a:lnTo>
                <a:lnTo>
                  <a:pt x="434721" y="97662"/>
                </a:lnTo>
                <a:lnTo>
                  <a:pt x="378205" y="130682"/>
                </a:lnTo>
                <a:lnTo>
                  <a:pt x="323850" y="170561"/>
                </a:lnTo>
                <a:lnTo>
                  <a:pt x="272034" y="216535"/>
                </a:lnTo>
                <a:lnTo>
                  <a:pt x="223520" y="268097"/>
                </a:lnTo>
                <a:lnTo>
                  <a:pt x="178307" y="324612"/>
                </a:lnTo>
                <a:lnTo>
                  <a:pt x="137287" y="385572"/>
                </a:lnTo>
                <a:lnTo>
                  <a:pt x="100711" y="450342"/>
                </a:lnTo>
                <a:lnTo>
                  <a:pt x="68961" y="518287"/>
                </a:lnTo>
                <a:lnTo>
                  <a:pt x="42671" y="589026"/>
                </a:lnTo>
                <a:lnTo>
                  <a:pt x="22225" y="661797"/>
                </a:lnTo>
                <a:lnTo>
                  <a:pt x="8127" y="736092"/>
                </a:lnTo>
                <a:lnTo>
                  <a:pt x="1015" y="811149"/>
                </a:lnTo>
                <a:lnTo>
                  <a:pt x="0" y="848868"/>
                </a:lnTo>
                <a:lnTo>
                  <a:pt x="253" y="886460"/>
                </a:lnTo>
                <a:lnTo>
                  <a:pt x="2920" y="961136"/>
                </a:lnTo>
                <a:lnTo>
                  <a:pt x="7874" y="1035176"/>
                </a:lnTo>
                <a:lnTo>
                  <a:pt x="15239" y="1107567"/>
                </a:lnTo>
                <a:lnTo>
                  <a:pt x="24637" y="1177925"/>
                </a:lnTo>
                <a:lnTo>
                  <a:pt x="36068" y="1245616"/>
                </a:lnTo>
                <a:lnTo>
                  <a:pt x="49149" y="1310259"/>
                </a:lnTo>
                <a:lnTo>
                  <a:pt x="63753" y="1371092"/>
                </a:lnTo>
                <a:lnTo>
                  <a:pt x="79882" y="1427480"/>
                </a:lnTo>
                <a:lnTo>
                  <a:pt x="97408" y="1478965"/>
                </a:lnTo>
                <a:lnTo>
                  <a:pt x="115950" y="1525003"/>
                </a:lnTo>
                <a:lnTo>
                  <a:pt x="135508" y="1564932"/>
                </a:lnTo>
                <a:lnTo>
                  <a:pt x="156082" y="1598345"/>
                </a:lnTo>
                <a:lnTo>
                  <a:pt x="188594" y="1634883"/>
                </a:lnTo>
                <a:lnTo>
                  <a:pt x="210947" y="1648879"/>
                </a:lnTo>
                <a:lnTo>
                  <a:pt x="211200" y="1649031"/>
                </a:lnTo>
                <a:lnTo>
                  <a:pt x="222630" y="1652663"/>
                </a:lnTo>
                <a:lnTo>
                  <a:pt x="223012" y="1652739"/>
                </a:lnTo>
                <a:lnTo>
                  <a:pt x="229235" y="1653717"/>
                </a:lnTo>
                <a:lnTo>
                  <a:pt x="234568" y="1654009"/>
                </a:lnTo>
                <a:lnTo>
                  <a:pt x="235330" y="1641322"/>
                </a:lnTo>
                <a:lnTo>
                  <a:pt x="229997" y="1641043"/>
                </a:lnTo>
                <a:lnTo>
                  <a:pt x="226586" y="1640471"/>
                </a:lnTo>
                <a:lnTo>
                  <a:pt x="226187" y="1640471"/>
                </a:lnTo>
                <a:lnTo>
                  <a:pt x="225298" y="1640255"/>
                </a:lnTo>
                <a:lnTo>
                  <a:pt x="225507" y="1640255"/>
                </a:lnTo>
                <a:lnTo>
                  <a:pt x="216751" y="1637474"/>
                </a:lnTo>
                <a:lnTo>
                  <a:pt x="216535" y="1637474"/>
                </a:lnTo>
                <a:lnTo>
                  <a:pt x="215391" y="1637042"/>
                </a:lnTo>
                <a:lnTo>
                  <a:pt x="215716" y="1637042"/>
                </a:lnTo>
                <a:lnTo>
                  <a:pt x="206806" y="1632343"/>
                </a:lnTo>
                <a:lnTo>
                  <a:pt x="206628" y="1632343"/>
                </a:lnTo>
                <a:lnTo>
                  <a:pt x="205866" y="1631848"/>
                </a:lnTo>
                <a:lnTo>
                  <a:pt x="195920" y="1624584"/>
                </a:lnTo>
                <a:lnTo>
                  <a:pt x="166243" y="1590687"/>
                </a:lnTo>
                <a:lnTo>
                  <a:pt x="136906" y="1539976"/>
                </a:lnTo>
                <a:lnTo>
                  <a:pt x="118237" y="1497749"/>
                </a:lnTo>
                <a:lnTo>
                  <a:pt x="100456" y="1449616"/>
                </a:lnTo>
                <a:lnTo>
                  <a:pt x="83819" y="1396238"/>
                </a:lnTo>
                <a:lnTo>
                  <a:pt x="68580" y="1338072"/>
                </a:lnTo>
                <a:lnTo>
                  <a:pt x="54737" y="1275842"/>
                </a:lnTo>
                <a:lnTo>
                  <a:pt x="42544" y="1210056"/>
                </a:lnTo>
                <a:lnTo>
                  <a:pt x="32257" y="1141222"/>
                </a:lnTo>
                <a:lnTo>
                  <a:pt x="24002" y="1070102"/>
                </a:lnTo>
                <a:lnTo>
                  <a:pt x="17780" y="997331"/>
                </a:lnTo>
                <a:lnTo>
                  <a:pt x="13969" y="923290"/>
                </a:lnTo>
                <a:lnTo>
                  <a:pt x="12700" y="848741"/>
                </a:lnTo>
                <a:lnTo>
                  <a:pt x="13588" y="811530"/>
                </a:lnTo>
                <a:lnTo>
                  <a:pt x="20700" y="737488"/>
                </a:lnTo>
                <a:lnTo>
                  <a:pt x="34670" y="664463"/>
                </a:lnTo>
                <a:lnTo>
                  <a:pt x="54863" y="592709"/>
                </a:lnTo>
                <a:lnTo>
                  <a:pt x="80771" y="522986"/>
                </a:lnTo>
                <a:lnTo>
                  <a:pt x="112013" y="455930"/>
                </a:lnTo>
                <a:lnTo>
                  <a:pt x="148208" y="392049"/>
                </a:lnTo>
                <a:lnTo>
                  <a:pt x="188721" y="331850"/>
                </a:lnTo>
                <a:lnTo>
                  <a:pt x="233299" y="276225"/>
                </a:lnTo>
                <a:lnTo>
                  <a:pt x="281050" y="225425"/>
                </a:lnTo>
                <a:lnTo>
                  <a:pt x="331977" y="180212"/>
                </a:lnTo>
                <a:lnTo>
                  <a:pt x="385445" y="141224"/>
                </a:lnTo>
                <a:lnTo>
                  <a:pt x="440943" y="108712"/>
                </a:lnTo>
                <a:lnTo>
                  <a:pt x="497839" y="83693"/>
                </a:lnTo>
                <a:lnTo>
                  <a:pt x="555878" y="66421"/>
                </a:lnTo>
                <a:lnTo>
                  <a:pt x="605109" y="58579"/>
                </a:lnTo>
                <a:lnTo>
                  <a:pt x="618310" y="50522"/>
                </a:lnTo>
                <a:lnTo>
                  <a:pt x="608964" y="45294"/>
                </a:lnTo>
                <a:close/>
              </a:path>
              <a:path w="643889" h="1654175">
                <a:moveTo>
                  <a:pt x="225298" y="1640255"/>
                </a:moveTo>
                <a:lnTo>
                  <a:pt x="226187" y="1640471"/>
                </a:lnTo>
                <a:lnTo>
                  <a:pt x="225741" y="1640330"/>
                </a:lnTo>
                <a:lnTo>
                  <a:pt x="225298" y="1640255"/>
                </a:lnTo>
                <a:close/>
              </a:path>
              <a:path w="643889" h="1654175">
                <a:moveTo>
                  <a:pt x="225741" y="1640330"/>
                </a:moveTo>
                <a:lnTo>
                  <a:pt x="226187" y="1640471"/>
                </a:lnTo>
                <a:lnTo>
                  <a:pt x="226586" y="1640471"/>
                </a:lnTo>
                <a:lnTo>
                  <a:pt x="225741" y="1640330"/>
                </a:lnTo>
                <a:close/>
              </a:path>
              <a:path w="643889" h="1654175">
                <a:moveTo>
                  <a:pt x="225507" y="1640255"/>
                </a:moveTo>
                <a:lnTo>
                  <a:pt x="225298" y="1640255"/>
                </a:lnTo>
                <a:lnTo>
                  <a:pt x="225741" y="1640330"/>
                </a:lnTo>
                <a:lnTo>
                  <a:pt x="225507" y="1640255"/>
                </a:lnTo>
                <a:close/>
              </a:path>
              <a:path w="643889" h="1654175">
                <a:moveTo>
                  <a:pt x="215391" y="1637042"/>
                </a:moveTo>
                <a:lnTo>
                  <a:pt x="216535" y="1637474"/>
                </a:lnTo>
                <a:lnTo>
                  <a:pt x="216207" y="1637301"/>
                </a:lnTo>
                <a:lnTo>
                  <a:pt x="215391" y="1637042"/>
                </a:lnTo>
                <a:close/>
              </a:path>
              <a:path w="643889" h="1654175">
                <a:moveTo>
                  <a:pt x="216207" y="1637301"/>
                </a:moveTo>
                <a:lnTo>
                  <a:pt x="216535" y="1637474"/>
                </a:lnTo>
                <a:lnTo>
                  <a:pt x="216751" y="1637474"/>
                </a:lnTo>
                <a:lnTo>
                  <a:pt x="216207" y="1637301"/>
                </a:lnTo>
                <a:close/>
              </a:path>
              <a:path w="643889" h="1654175">
                <a:moveTo>
                  <a:pt x="215716" y="1637042"/>
                </a:moveTo>
                <a:lnTo>
                  <a:pt x="215391" y="1637042"/>
                </a:lnTo>
                <a:lnTo>
                  <a:pt x="216207" y="1637301"/>
                </a:lnTo>
                <a:lnTo>
                  <a:pt x="215716" y="1637042"/>
                </a:lnTo>
                <a:close/>
              </a:path>
              <a:path w="643889" h="1654175">
                <a:moveTo>
                  <a:pt x="205866" y="1631848"/>
                </a:moveTo>
                <a:lnTo>
                  <a:pt x="206628" y="1632343"/>
                </a:lnTo>
                <a:lnTo>
                  <a:pt x="206153" y="1631999"/>
                </a:lnTo>
                <a:lnTo>
                  <a:pt x="205866" y="1631848"/>
                </a:lnTo>
                <a:close/>
              </a:path>
              <a:path w="643889" h="1654175">
                <a:moveTo>
                  <a:pt x="206153" y="1631999"/>
                </a:moveTo>
                <a:lnTo>
                  <a:pt x="206628" y="1632343"/>
                </a:lnTo>
                <a:lnTo>
                  <a:pt x="206806" y="1632343"/>
                </a:lnTo>
                <a:lnTo>
                  <a:pt x="206153" y="1631999"/>
                </a:lnTo>
                <a:close/>
              </a:path>
              <a:path w="643889" h="1654175">
                <a:moveTo>
                  <a:pt x="205944" y="1631848"/>
                </a:moveTo>
                <a:lnTo>
                  <a:pt x="206153" y="1631999"/>
                </a:lnTo>
                <a:lnTo>
                  <a:pt x="205944" y="1631848"/>
                </a:lnTo>
                <a:close/>
              </a:path>
              <a:path w="643889" h="1654175">
                <a:moveTo>
                  <a:pt x="632695" y="43942"/>
                </a:moveTo>
                <a:lnTo>
                  <a:pt x="630936" y="43942"/>
                </a:lnTo>
                <a:lnTo>
                  <a:pt x="631063" y="56642"/>
                </a:lnTo>
                <a:lnTo>
                  <a:pt x="629030" y="56642"/>
                </a:lnTo>
                <a:lnTo>
                  <a:pt x="614426" y="57531"/>
                </a:lnTo>
                <a:lnTo>
                  <a:pt x="605109" y="58579"/>
                </a:lnTo>
                <a:lnTo>
                  <a:pt x="549401" y="92582"/>
                </a:lnTo>
                <a:lnTo>
                  <a:pt x="548386" y="96519"/>
                </a:lnTo>
                <a:lnTo>
                  <a:pt x="550290" y="99441"/>
                </a:lnTo>
                <a:lnTo>
                  <a:pt x="552068" y="102488"/>
                </a:lnTo>
                <a:lnTo>
                  <a:pt x="556005" y="103378"/>
                </a:lnTo>
                <a:lnTo>
                  <a:pt x="643636" y="50037"/>
                </a:lnTo>
                <a:lnTo>
                  <a:pt x="632695" y="43942"/>
                </a:lnTo>
                <a:close/>
              </a:path>
              <a:path w="643889" h="1654175">
                <a:moveTo>
                  <a:pt x="618310" y="50522"/>
                </a:moveTo>
                <a:lnTo>
                  <a:pt x="605109" y="58579"/>
                </a:lnTo>
                <a:lnTo>
                  <a:pt x="614426" y="57531"/>
                </a:lnTo>
                <a:lnTo>
                  <a:pt x="629030" y="56642"/>
                </a:lnTo>
                <a:lnTo>
                  <a:pt x="631063" y="56642"/>
                </a:lnTo>
                <a:lnTo>
                  <a:pt x="631055" y="55880"/>
                </a:lnTo>
                <a:lnTo>
                  <a:pt x="627888" y="55880"/>
                </a:lnTo>
                <a:lnTo>
                  <a:pt x="618310" y="50522"/>
                </a:lnTo>
                <a:close/>
              </a:path>
              <a:path w="643889" h="1654175">
                <a:moveTo>
                  <a:pt x="627634" y="44831"/>
                </a:moveTo>
                <a:lnTo>
                  <a:pt x="618310" y="50522"/>
                </a:lnTo>
                <a:lnTo>
                  <a:pt x="627888" y="55880"/>
                </a:lnTo>
                <a:lnTo>
                  <a:pt x="627634" y="44831"/>
                </a:lnTo>
                <a:close/>
              </a:path>
              <a:path w="643889" h="1654175">
                <a:moveTo>
                  <a:pt x="630944" y="44831"/>
                </a:moveTo>
                <a:lnTo>
                  <a:pt x="627634" y="44831"/>
                </a:lnTo>
                <a:lnTo>
                  <a:pt x="627888" y="55880"/>
                </a:lnTo>
                <a:lnTo>
                  <a:pt x="631055" y="55880"/>
                </a:lnTo>
                <a:lnTo>
                  <a:pt x="630944" y="44831"/>
                </a:lnTo>
                <a:close/>
              </a:path>
              <a:path w="643889" h="1654175">
                <a:moveTo>
                  <a:pt x="630936" y="43942"/>
                </a:moveTo>
                <a:lnTo>
                  <a:pt x="628268" y="43942"/>
                </a:lnTo>
                <a:lnTo>
                  <a:pt x="612901" y="44831"/>
                </a:lnTo>
                <a:lnTo>
                  <a:pt x="608964" y="45294"/>
                </a:lnTo>
                <a:lnTo>
                  <a:pt x="618310" y="50522"/>
                </a:lnTo>
                <a:lnTo>
                  <a:pt x="627634" y="44831"/>
                </a:lnTo>
                <a:lnTo>
                  <a:pt x="630944" y="44831"/>
                </a:lnTo>
                <a:lnTo>
                  <a:pt x="630936" y="43942"/>
                </a:lnTo>
                <a:close/>
              </a:path>
              <a:path w="643889" h="1654175">
                <a:moveTo>
                  <a:pt x="553974" y="0"/>
                </a:moveTo>
                <a:lnTo>
                  <a:pt x="550163" y="1143"/>
                </a:lnTo>
                <a:lnTo>
                  <a:pt x="548386" y="4191"/>
                </a:lnTo>
                <a:lnTo>
                  <a:pt x="546735" y="7238"/>
                </a:lnTo>
                <a:lnTo>
                  <a:pt x="547751" y="11175"/>
                </a:lnTo>
                <a:lnTo>
                  <a:pt x="550926" y="12826"/>
                </a:lnTo>
                <a:lnTo>
                  <a:pt x="608964" y="45294"/>
                </a:lnTo>
                <a:lnTo>
                  <a:pt x="612901" y="44831"/>
                </a:lnTo>
                <a:lnTo>
                  <a:pt x="628268" y="43942"/>
                </a:lnTo>
                <a:lnTo>
                  <a:pt x="632695" y="43942"/>
                </a:lnTo>
                <a:lnTo>
                  <a:pt x="557022" y="1778"/>
                </a:lnTo>
                <a:lnTo>
                  <a:pt x="55397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31" name="object 47"/>
          <p:cNvSpPr/>
          <p:nvPr/>
        </p:nvSpPr>
        <p:spPr bwMode="auto">
          <a:xfrm>
            <a:off x="5208588" y="4202113"/>
            <a:ext cx="646112" cy="1643062"/>
          </a:xfrm>
          <a:custGeom>
            <a:avLst/>
            <a:gdLst>
              <a:gd name="T0" fmla="*/ 505983 w 647064"/>
              <a:gd name="T1" fmla="*/ 1642809 h 1643379"/>
              <a:gd name="T2" fmla="*/ 512451 w 647064"/>
              <a:gd name="T3" fmla="*/ 1634784 h 1643379"/>
              <a:gd name="T4" fmla="*/ 425711 w 647064"/>
              <a:gd name="T5" fmla="*/ 1608005 h 1643379"/>
              <a:gd name="T6" fmla="*/ 469715 w 647064"/>
              <a:gd name="T7" fmla="*/ 1560325 h 1643379"/>
              <a:gd name="T8" fmla="*/ 421906 w 647064"/>
              <a:gd name="T9" fmla="*/ 1595904 h 1643379"/>
              <a:gd name="T10" fmla="*/ 427740 w 647064"/>
              <a:gd name="T11" fmla="*/ 1606951 h 1643379"/>
              <a:gd name="T12" fmla="*/ 444869 w 647064"/>
              <a:gd name="T13" fmla="*/ 1593492 h 1643379"/>
              <a:gd name="T14" fmla="*/ 440656 w 647064"/>
              <a:gd name="T15" fmla="*/ 1602049 h 1643379"/>
              <a:gd name="T16" fmla="*/ 435096 w 647064"/>
              <a:gd name="T17" fmla="*/ 1605033 h 1643379"/>
              <a:gd name="T18" fmla="*/ 440656 w 647064"/>
              <a:gd name="T19" fmla="*/ 1602049 h 1643379"/>
              <a:gd name="T20" fmla="*/ 436280 w 647064"/>
              <a:gd name="T21" fmla="*/ 1600240 h 1643379"/>
              <a:gd name="T22" fmla="*/ 427740 w 647064"/>
              <a:gd name="T23" fmla="*/ 1606951 h 1643379"/>
              <a:gd name="T24" fmla="*/ 435349 w 647064"/>
              <a:gd name="T25" fmla="*/ 1604881 h 1643379"/>
              <a:gd name="T26" fmla="*/ 436280 w 647064"/>
              <a:gd name="T27" fmla="*/ 1600240 h 1643379"/>
              <a:gd name="T28" fmla="*/ 440656 w 647064"/>
              <a:gd name="T29" fmla="*/ 1602049 h 1643379"/>
              <a:gd name="T30" fmla="*/ 469209 w 647064"/>
              <a:gd name="T31" fmla="*/ 1580146 h 1643379"/>
              <a:gd name="T32" fmla="*/ 441572 w 647064"/>
              <a:gd name="T33" fmla="*/ 1596082 h 1643379"/>
              <a:gd name="T34" fmla="*/ 441572 w 647064"/>
              <a:gd name="T35" fmla="*/ 1596082 h 1643379"/>
              <a:gd name="T36" fmla="*/ 429769 w 647064"/>
              <a:gd name="T37" fmla="*/ 1593492 h 1643379"/>
              <a:gd name="T38" fmla="*/ 430783 w 647064"/>
              <a:gd name="T39" fmla="*/ 1593047 h 1643379"/>
              <a:gd name="T40" fmla="*/ 445434 w 647064"/>
              <a:gd name="T41" fmla="*/ 1593047 h 1643379"/>
              <a:gd name="T42" fmla="*/ 474259 w 647064"/>
              <a:gd name="T43" fmla="*/ 1554313 h 1643379"/>
              <a:gd name="T44" fmla="*/ 449678 w 647064"/>
              <a:gd name="T45" fmla="*/ 1581124 h 1643379"/>
              <a:gd name="T46" fmla="*/ 430783 w 647064"/>
              <a:gd name="T47" fmla="*/ 1593047 h 1643379"/>
              <a:gd name="T48" fmla="*/ 490385 w 647064"/>
              <a:gd name="T49" fmla="*/ 1553989 h 1643379"/>
              <a:gd name="T50" fmla="*/ 491907 w 647064"/>
              <a:gd name="T51" fmla="*/ 1540390 h 1643379"/>
              <a:gd name="T52" fmla="*/ 483502 w 647064"/>
              <a:gd name="T53" fmla="*/ 1563133 h 1643379"/>
              <a:gd name="T54" fmla="*/ 500277 w 647064"/>
              <a:gd name="T55" fmla="*/ 1546396 h 1643379"/>
              <a:gd name="T56" fmla="*/ 0 w 647064"/>
              <a:gd name="T57" fmla="*/ 12698 h 1643379"/>
              <a:gd name="T58" fmla="*/ 88641 w 647064"/>
              <a:gd name="T59" fmla="*/ 22729 h 1643379"/>
              <a:gd name="T60" fmla="*/ 259459 w 647064"/>
              <a:gd name="T61" fmla="*/ 97643 h 1643379"/>
              <a:gd name="T62" fmla="*/ 412015 w 647064"/>
              <a:gd name="T63" fmla="*/ 232746 h 1643379"/>
              <a:gd name="T64" fmla="*/ 533629 w 647064"/>
              <a:gd name="T65" fmla="*/ 412289 h 1643379"/>
              <a:gd name="T66" fmla="*/ 611113 w 647064"/>
              <a:gd name="T67" fmla="*/ 620656 h 1643379"/>
              <a:gd name="T68" fmla="*/ 633040 w 647064"/>
              <a:gd name="T69" fmla="*/ 804389 h 1643379"/>
              <a:gd name="T70" fmla="*/ 625441 w 647064"/>
              <a:gd name="T71" fmla="*/ 990155 h 1643379"/>
              <a:gd name="T72" fmla="*/ 597544 w 647064"/>
              <a:gd name="T73" fmla="*/ 1199411 h 1643379"/>
              <a:gd name="T74" fmla="*/ 554047 w 647064"/>
              <a:gd name="T75" fmla="*/ 1379716 h 1643379"/>
              <a:gd name="T76" fmla="*/ 499516 w 647064"/>
              <a:gd name="T77" fmla="*/ 1514856 h 1643379"/>
              <a:gd name="T78" fmla="*/ 491907 w 647064"/>
              <a:gd name="T79" fmla="*/ 1540390 h 1643379"/>
              <a:gd name="T80" fmla="*/ 520567 w 647064"/>
              <a:gd name="T81" fmla="*/ 1501599 h 1643379"/>
              <a:gd name="T82" fmla="*/ 574336 w 647064"/>
              <a:gd name="T83" fmla="*/ 1355717 h 1643379"/>
              <a:gd name="T84" fmla="*/ 615930 w 647064"/>
              <a:gd name="T85" fmla="*/ 1168175 h 1643379"/>
              <a:gd name="T86" fmla="*/ 640786 w 647064"/>
              <a:gd name="T87" fmla="*/ 954348 h 1643379"/>
              <a:gd name="T88" fmla="*/ 645605 w 647064"/>
              <a:gd name="T89" fmla="*/ 804389 h 1643379"/>
              <a:gd name="T90" fmla="*/ 613901 w 647064"/>
              <a:gd name="T91" fmla="*/ 580913 h 1643379"/>
              <a:gd name="T92" fmla="*/ 526908 w 647064"/>
              <a:gd name="T93" fmla="*/ 373434 h 1643379"/>
              <a:gd name="T94" fmla="*/ 397431 w 647064"/>
              <a:gd name="T95" fmla="*/ 197700 h 1643379"/>
              <a:gd name="T96" fmla="*/ 237900 w 647064"/>
              <a:gd name="T97" fmla="*/ 69455 h 1643379"/>
              <a:gd name="T98" fmla="*/ 60743 w 647064"/>
              <a:gd name="T99" fmla="*/ 4571 h 1643379"/>
              <a:gd name="T100" fmla="*/ 499229 w 647064"/>
              <a:gd name="T101" fmla="*/ 1540390 h 1643379"/>
              <a:gd name="T102" fmla="*/ 497575 w 647064"/>
              <a:gd name="T103" fmla="*/ 1542934 h 16433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47064" h="1643379">
                <a:moveTo>
                  <a:pt x="474958" y="1554613"/>
                </a:moveTo>
                <a:lnTo>
                  <a:pt x="411988" y="1603984"/>
                </a:lnTo>
                <a:lnTo>
                  <a:pt x="506729" y="1643126"/>
                </a:lnTo>
                <a:lnTo>
                  <a:pt x="510539" y="1641576"/>
                </a:lnTo>
                <a:lnTo>
                  <a:pt x="511809" y="1638338"/>
                </a:lnTo>
                <a:lnTo>
                  <a:pt x="513206" y="1635099"/>
                </a:lnTo>
                <a:lnTo>
                  <a:pt x="511682" y="1631391"/>
                </a:lnTo>
                <a:lnTo>
                  <a:pt x="455737" y="1608315"/>
                </a:lnTo>
                <a:lnTo>
                  <a:pt x="426338" y="1608315"/>
                </a:lnTo>
                <a:lnTo>
                  <a:pt x="422528" y="1596212"/>
                </a:lnTo>
                <a:lnTo>
                  <a:pt x="460375" y="1572069"/>
                </a:lnTo>
                <a:lnTo>
                  <a:pt x="470407" y="1560626"/>
                </a:lnTo>
                <a:lnTo>
                  <a:pt x="474958" y="1554613"/>
                </a:lnTo>
                <a:close/>
              </a:path>
              <a:path w="647064" h="1643379">
                <a:moveTo>
                  <a:pt x="430975" y="1593497"/>
                </a:moveTo>
                <a:lnTo>
                  <a:pt x="422528" y="1596212"/>
                </a:lnTo>
                <a:lnTo>
                  <a:pt x="426338" y="1608315"/>
                </a:lnTo>
                <a:lnTo>
                  <a:pt x="429672" y="1607261"/>
                </a:lnTo>
                <a:lnTo>
                  <a:pt x="428370" y="1607261"/>
                </a:lnTo>
                <a:lnTo>
                  <a:pt x="426846" y="1596390"/>
                </a:lnTo>
                <a:lnTo>
                  <a:pt x="442223" y="1596390"/>
                </a:lnTo>
                <a:lnTo>
                  <a:pt x="445524" y="1593799"/>
                </a:lnTo>
                <a:lnTo>
                  <a:pt x="430402" y="1593799"/>
                </a:lnTo>
                <a:lnTo>
                  <a:pt x="430975" y="1593497"/>
                </a:lnTo>
                <a:close/>
              </a:path>
              <a:path w="647064" h="1643379">
                <a:moveTo>
                  <a:pt x="441305" y="1602358"/>
                </a:moveTo>
                <a:lnTo>
                  <a:pt x="436371" y="1605013"/>
                </a:lnTo>
                <a:lnTo>
                  <a:pt x="435990" y="1605191"/>
                </a:lnTo>
                <a:lnTo>
                  <a:pt x="435737" y="1605343"/>
                </a:lnTo>
                <a:lnTo>
                  <a:pt x="426338" y="1608315"/>
                </a:lnTo>
                <a:lnTo>
                  <a:pt x="455737" y="1608315"/>
                </a:lnTo>
                <a:lnTo>
                  <a:pt x="441305" y="1602358"/>
                </a:lnTo>
                <a:close/>
              </a:path>
              <a:path w="647064" h="1643379">
                <a:moveTo>
                  <a:pt x="426846" y="1596390"/>
                </a:moveTo>
                <a:lnTo>
                  <a:pt x="428370" y="1607261"/>
                </a:lnTo>
                <a:lnTo>
                  <a:pt x="436923" y="1600549"/>
                </a:lnTo>
                <a:lnTo>
                  <a:pt x="426846" y="1596390"/>
                </a:lnTo>
                <a:close/>
              </a:path>
              <a:path w="647064" h="1643379">
                <a:moveTo>
                  <a:pt x="436923" y="1600549"/>
                </a:moveTo>
                <a:lnTo>
                  <a:pt x="428370" y="1607261"/>
                </a:lnTo>
                <a:lnTo>
                  <a:pt x="429672" y="1607261"/>
                </a:lnTo>
                <a:lnTo>
                  <a:pt x="435737" y="1605343"/>
                </a:lnTo>
                <a:lnTo>
                  <a:pt x="435990" y="1605191"/>
                </a:lnTo>
                <a:lnTo>
                  <a:pt x="436371" y="1605013"/>
                </a:lnTo>
                <a:lnTo>
                  <a:pt x="441305" y="1602358"/>
                </a:lnTo>
                <a:lnTo>
                  <a:pt x="436923" y="1600549"/>
                </a:lnTo>
                <a:close/>
              </a:path>
              <a:path w="647064" h="1643379">
                <a:moveTo>
                  <a:pt x="484214" y="1563435"/>
                </a:moveTo>
                <a:lnTo>
                  <a:pt x="436923" y="1600549"/>
                </a:lnTo>
                <a:lnTo>
                  <a:pt x="441305" y="1602358"/>
                </a:lnTo>
                <a:lnTo>
                  <a:pt x="447675" y="1598930"/>
                </a:lnTo>
                <a:lnTo>
                  <a:pt x="458977" y="1590700"/>
                </a:lnTo>
                <a:lnTo>
                  <a:pt x="469900" y="1580451"/>
                </a:lnTo>
                <a:lnTo>
                  <a:pt x="480567" y="1568272"/>
                </a:lnTo>
                <a:lnTo>
                  <a:pt x="484214" y="1563435"/>
                </a:lnTo>
                <a:close/>
              </a:path>
              <a:path w="647064" h="1643379">
                <a:moveTo>
                  <a:pt x="442223" y="1596390"/>
                </a:moveTo>
                <a:lnTo>
                  <a:pt x="426846" y="1596390"/>
                </a:lnTo>
                <a:lnTo>
                  <a:pt x="436923" y="1600549"/>
                </a:lnTo>
                <a:lnTo>
                  <a:pt x="442223" y="1596390"/>
                </a:lnTo>
                <a:close/>
              </a:path>
              <a:path w="647064" h="1643379">
                <a:moveTo>
                  <a:pt x="431418" y="1593354"/>
                </a:moveTo>
                <a:lnTo>
                  <a:pt x="430975" y="1593497"/>
                </a:lnTo>
                <a:lnTo>
                  <a:pt x="430402" y="1593799"/>
                </a:lnTo>
                <a:lnTo>
                  <a:pt x="431418" y="1593354"/>
                </a:lnTo>
                <a:close/>
              </a:path>
              <a:path w="647064" h="1643379">
                <a:moveTo>
                  <a:pt x="446090" y="1593354"/>
                </a:moveTo>
                <a:lnTo>
                  <a:pt x="431418" y="1593354"/>
                </a:lnTo>
                <a:lnTo>
                  <a:pt x="430402" y="1593799"/>
                </a:lnTo>
                <a:lnTo>
                  <a:pt x="445524" y="1593799"/>
                </a:lnTo>
                <a:lnTo>
                  <a:pt x="446090" y="1593354"/>
                </a:lnTo>
                <a:close/>
              </a:path>
              <a:path w="647064" h="1643379">
                <a:moveTo>
                  <a:pt x="492632" y="1540687"/>
                </a:moveTo>
                <a:lnTo>
                  <a:pt x="489965" y="1542846"/>
                </a:lnTo>
                <a:lnTo>
                  <a:pt x="474958" y="1554613"/>
                </a:lnTo>
                <a:lnTo>
                  <a:pt x="470407" y="1560626"/>
                </a:lnTo>
                <a:lnTo>
                  <a:pt x="460375" y="1572069"/>
                </a:lnTo>
                <a:lnTo>
                  <a:pt x="450341" y="1581429"/>
                </a:lnTo>
                <a:lnTo>
                  <a:pt x="440181" y="1588643"/>
                </a:lnTo>
                <a:lnTo>
                  <a:pt x="430975" y="1593497"/>
                </a:lnTo>
                <a:lnTo>
                  <a:pt x="431418" y="1593354"/>
                </a:lnTo>
                <a:lnTo>
                  <a:pt x="446090" y="1593354"/>
                </a:lnTo>
                <a:lnTo>
                  <a:pt x="484214" y="1563435"/>
                </a:lnTo>
                <a:lnTo>
                  <a:pt x="491108" y="1554289"/>
                </a:lnTo>
                <a:lnTo>
                  <a:pt x="498308" y="1543232"/>
                </a:lnTo>
                <a:lnTo>
                  <a:pt x="496696" y="1541170"/>
                </a:lnTo>
                <a:lnTo>
                  <a:pt x="492632" y="1540687"/>
                </a:lnTo>
                <a:close/>
              </a:path>
              <a:path w="647064" h="1643379">
                <a:moveTo>
                  <a:pt x="498308" y="1543232"/>
                </a:moveTo>
                <a:lnTo>
                  <a:pt x="491108" y="1554289"/>
                </a:lnTo>
                <a:lnTo>
                  <a:pt x="484214" y="1563435"/>
                </a:lnTo>
                <a:lnTo>
                  <a:pt x="497713" y="1552841"/>
                </a:lnTo>
                <a:lnTo>
                  <a:pt x="500506" y="1550682"/>
                </a:lnTo>
                <a:lnTo>
                  <a:pt x="501014" y="1546694"/>
                </a:lnTo>
                <a:lnTo>
                  <a:pt x="498308" y="1543232"/>
                </a:lnTo>
                <a:close/>
              </a:path>
              <a:path w="647064" h="1643379">
                <a:moveTo>
                  <a:pt x="253" y="0"/>
                </a:moveTo>
                <a:lnTo>
                  <a:pt x="0" y="12700"/>
                </a:lnTo>
                <a:lnTo>
                  <a:pt x="14985" y="12954"/>
                </a:lnTo>
                <a:lnTo>
                  <a:pt x="29717" y="13843"/>
                </a:lnTo>
                <a:lnTo>
                  <a:pt x="88772" y="22733"/>
                </a:lnTo>
                <a:lnTo>
                  <a:pt x="146938" y="40131"/>
                </a:lnTo>
                <a:lnTo>
                  <a:pt x="204215" y="65278"/>
                </a:lnTo>
                <a:lnTo>
                  <a:pt x="259841" y="97662"/>
                </a:lnTo>
                <a:lnTo>
                  <a:pt x="313435" y="136779"/>
                </a:lnTo>
                <a:lnTo>
                  <a:pt x="364616" y="181991"/>
                </a:lnTo>
                <a:lnTo>
                  <a:pt x="412622" y="232791"/>
                </a:lnTo>
                <a:lnTo>
                  <a:pt x="457453" y="288417"/>
                </a:lnTo>
                <a:lnTo>
                  <a:pt x="498093" y="348488"/>
                </a:lnTo>
                <a:lnTo>
                  <a:pt x="534415" y="412369"/>
                </a:lnTo>
                <a:lnTo>
                  <a:pt x="565784" y="479425"/>
                </a:lnTo>
                <a:lnTo>
                  <a:pt x="591819" y="549148"/>
                </a:lnTo>
                <a:lnTo>
                  <a:pt x="612013" y="620776"/>
                </a:lnTo>
                <a:lnTo>
                  <a:pt x="625855" y="693801"/>
                </a:lnTo>
                <a:lnTo>
                  <a:pt x="632967" y="767715"/>
                </a:lnTo>
                <a:lnTo>
                  <a:pt x="633973" y="804544"/>
                </a:lnTo>
                <a:lnTo>
                  <a:pt x="633856" y="842518"/>
                </a:lnTo>
                <a:lnTo>
                  <a:pt x="631316" y="916813"/>
                </a:lnTo>
                <a:lnTo>
                  <a:pt x="626363" y="990346"/>
                </a:lnTo>
                <a:lnTo>
                  <a:pt x="618997" y="1062355"/>
                </a:lnTo>
                <a:lnTo>
                  <a:pt x="609726" y="1132332"/>
                </a:lnTo>
                <a:lnTo>
                  <a:pt x="598424" y="1199642"/>
                </a:lnTo>
                <a:lnTo>
                  <a:pt x="585342" y="1263904"/>
                </a:lnTo>
                <a:lnTo>
                  <a:pt x="570864" y="1324102"/>
                </a:lnTo>
                <a:lnTo>
                  <a:pt x="554863" y="1379982"/>
                </a:lnTo>
                <a:lnTo>
                  <a:pt x="537590" y="1430883"/>
                </a:lnTo>
                <a:lnTo>
                  <a:pt x="519302" y="1476159"/>
                </a:lnTo>
                <a:lnTo>
                  <a:pt x="500252" y="1515148"/>
                </a:lnTo>
                <a:lnTo>
                  <a:pt x="474958" y="1554613"/>
                </a:lnTo>
                <a:lnTo>
                  <a:pt x="489965" y="1542846"/>
                </a:lnTo>
                <a:lnTo>
                  <a:pt x="492632" y="1540687"/>
                </a:lnTo>
                <a:lnTo>
                  <a:pt x="499965" y="1540687"/>
                </a:lnTo>
                <a:lnTo>
                  <a:pt x="501395" y="1538490"/>
                </a:lnTo>
                <a:lnTo>
                  <a:pt x="521334" y="1501889"/>
                </a:lnTo>
                <a:lnTo>
                  <a:pt x="540512" y="1458810"/>
                </a:lnTo>
                <a:lnTo>
                  <a:pt x="558545" y="1410004"/>
                </a:lnTo>
                <a:lnTo>
                  <a:pt x="575182" y="1355979"/>
                </a:lnTo>
                <a:lnTo>
                  <a:pt x="590676" y="1297432"/>
                </a:lnTo>
                <a:lnTo>
                  <a:pt x="604646" y="1234694"/>
                </a:lnTo>
                <a:lnTo>
                  <a:pt x="616838" y="1168400"/>
                </a:lnTo>
                <a:lnTo>
                  <a:pt x="627252" y="1099312"/>
                </a:lnTo>
                <a:lnTo>
                  <a:pt x="635507" y="1027684"/>
                </a:lnTo>
                <a:lnTo>
                  <a:pt x="641730" y="954532"/>
                </a:lnTo>
                <a:lnTo>
                  <a:pt x="645551" y="879729"/>
                </a:lnTo>
                <a:lnTo>
                  <a:pt x="646556" y="842518"/>
                </a:lnTo>
                <a:lnTo>
                  <a:pt x="646556" y="804544"/>
                </a:lnTo>
                <a:lnTo>
                  <a:pt x="643001" y="729234"/>
                </a:lnTo>
                <a:lnTo>
                  <a:pt x="632205" y="654558"/>
                </a:lnTo>
                <a:lnTo>
                  <a:pt x="614806" y="581025"/>
                </a:lnTo>
                <a:lnTo>
                  <a:pt x="591312" y="509269"/>
                </a:lnTo>
                <a:lnTo>
                  <a:pt x="562101" y="439928"/>
                </a:lnTo>
                <a:lnTo>
                  <a:pt x="527684" y="373506"/>
                </a:lnTo>
                <a:lnTo>
                  <a:pt x="488568" y="310642"/>
                </a:lnTo>
                <a:lnTo>
                  <a:pt x="445262" y="251841"/>
                </a:lnTo>
                <a:lnTo>
                  <a:pt x="398017" y="197738"/>
                </a:lnTo>
                <a:lnTo>
                  <a:pt x="347599" y="148971"/>
                </a:lnTo>
                <a:lnTo>
                  <a:pt x="294131" y="105918"/>
                </a:lnTo>
                <a:lnTo>
                  <a:pt x="238251" y="69468"/>
                </a:lnTo>
                <a:lnTo>
                  <a:pt x="180466" y="40005"/>
                </a:lnTo>
                <a:lnTo>
                  <a:pt x="121157" y="18161"/>
                </a:lnTo>
                <a:lnTo>
                  <a:pt x="60832" y="4572"/>
                </a:lnTo>
                <a:lnTo>
                  <a:pt x="15239" y="254"/>
                </a:lnTo>
                <a:lnTo>
                  <a:pt x="253" y="0"/>
                </a:lnTo>
                <a:close/>
              </a:path>
              <a:path w="647064" h="1643379">
                <a:moveTo>
                  <a:pt x="499965" y="1540687"/>
                </a:moveTo>
                <a:lnTo>
                  <a:pt x="492632" y="1540687"/>
                </a:lnTo>
                <a:lnTo>
                  <a:pt x="496696" y="1541170"/>
                </a:lnTo>
                <a:lnTo>
                  <a:pt x="498308" y="1543232"/>
                </a:lnTo>
                <a:lnTo>
                  <a:pt x="499965" y="154068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32" name="object 48"/>
          <p:cNvSpPr>
            <a:spLocks noChangeArrowheads="1"/>
          </p:cNvSpPr>
          <p:nvPr/>
        </p:nvSpPr>
        <p:spPr bwMode="auto">
          <a:xfrm>
            <a:off x="3433763" y="5689600"/>
            <a:ext cx="738187" cy="468313"/>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33" name="object 49"/>
          <p:cNvSpPr>
            <a:spLocks noChangeArrowheads="1"/>
          </p:cNvSpPr>
          <p:nvPr/>
        </p:nvSpPr>
        <p:spPr bwMode="auto">
          <a:xfrm>
            <a:off x="4156075" y="5534025"/>
            <a:ext cx="738188" cy="468313"/>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34" name="object 50"/>
          <p:cNvSpPr>
            <a:spLocks noChangeArrowheads="1"/>
          </p:cNvSpPr>
          <p:nvPr/>
        </p:nvSpPr>
        <p:spPr bwMode="auto">
          <a:xfrm>
            <a:off x="4011613" y="5754688"/>
            <a:ext cx="738187" cy="4699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35" name="object 51"/>
          <p:cNvSpPr>
            <a:spLocks noChangeArrowheads="1"/>
          </p:cNvSpPr>
          <p:nvPr/>
        </p:nvSpPr>
        <p:spPr bwMode="auto">
          <a:xfrm>
            <a:off x="4768850" y="5634038"/>
            <a:ext cx="739775" cy="468312"/>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6436" name="object 52"/>
          <p:cNvSpPr txBox="1">
            <a:spLocks noChangeArrowheads="1"/>
          </p:cNvSpPr>
          <p:nvPr/>
        </p:nvSpPr>
        <p:spPr bwMode="auto">
          <a:xfrm>
            <a:off x="6877050" y="3789363"/>
            <a:ext cx="1511300" cy="750847"/>
          </a:xfrm>
          <a:prstGeom prst="rect">
            <a:avLst/>
          </a:prstGeom>
          <a:solidFill>
            <a:srgbClr val="F1F1F1"/>
          </a:solidFill>
          <a:ln w="19050">
            <a:solidFill>
              <a:srgbClr val="5A61B8"/>
            </a:solidFill>
            <a:miter lim="800000"/>
          </a:ln>
        </p:spPr>
        <p:txBody>
          <a:bodyPr lIns="0" tIns="108585" rIns="0" bIns="0">
            <a:spAutoFit/>
          </a:bodyPr>
          <a:lstStyle>
            <a:lvl1pPr marL="21780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1000"/>
              </a:lnSpc>
              <a:spcBef>
                <a:spcPts val="850"/>
              </a:spcBef>
            </a:pPr>
            <a:r>
              <a:rPr lang="zh-CN" altLang="zh-CN" sz="1400" b="1">
                <a:solidFill>
                  <a:srgbClr val="222751"/>
                </a:solidFill>
                <a:latin typeface="微软雅黑" panose="020B0503020204020204" pitchFamily="34" charset="-122"/>
                <a:ea typeface="微软雅黑" panose="020B0503020204020204" pitchFamily="34" charset="-122"/>
              </a:rPr>
              <a:t>清运模式分析 运营成本分析 管理效率分析</a:t>
            </a:r>
            <a:endParaRPr lang="zh-CN" altLang="zh-CN" sz="1400">
              <a:latin typeface="微软雅黑" panose="020B0503020204020204" pitchFamily="34" charset="-122"/>
              <a:ea typeface="微软雅黑" panose="020B0503020204020204" pitchFamily="34" charset="-122"/>
            </a:endParaRPr>
          </a:p>
        </p:txBody>
      </p:sp>
      <p:sp>
        <p:nvSpPr>
          <p:cNvPr id="16437" name="object 53"/>
          <p:cNvSpPr/>
          <p:nvPr/>
        </p:nvSpPr>
        <p:spPr bwMode="auto">
          <a:xfrm>
            <a:off x="6281738" y="4170363"/>
            <a:ext cx="595312" cy="1641475"/>
          </a:xfrm>
          <a:custGeom>
            <a:avLst/>
            <a:gdLst>
              <a:gd name="T0" fmla="*/ 455792 w 594995"/>
              <a:gd name="T1" fmla="*/ 71656 h 1640839"/>
              <a:gd name="T2" fmla="*/ 299371 w 594995"/>
              <a:gd name="T3" fmla="*/ 169611 h 1640839"/>
              <a:gd name="T4" fmla="*/ 164807 w 594995"/>
              <a:gd name="T5" fmla="*/ 322578 h 1640839"/>
              <a:gd name="T6" fmla="*/ 63788 w 594995"/>
              <a:gd name="T7" fmla="*/ 514676 h 1640839"/>
              <a:gd name="T8" fmla="*/ 7624 w 594995"/>
              <a:gd name="T9" fmla="*/ 730660 h 1640839"/>
              <a:gd name="T10" fmla="*/ 254 w 594995"/>
              <a:gd name="T11" fmla="*/ 879562 h 1640839"/>
              <a:gd name="T12" fmla="*/ 15248 w 594995"/>
              <a:gd name="T13" fmla="*/ 1099103 h 1640839"/>
              <a:gd name="T14" fmla="*/ 49175 w 594995"/>
              <a:gd name="T15" fmla="*/ 1300222 h 1640839"/>
              <a:gd name="T16" fmla="*/ 97461 w 594995"/>
              <a:gd name="T17" fmla="*/ 1467622 h 1640839"/>
              <a:gd name="T18" fmla="*/ 156166 w 594995"/>
              <a:gd name="T19" fmla="*/ 1586083 h 1640839"/>
              <a:gd name="T20" fmla="*/ 211314 w 594995"/>
              <a:gd name="T21" fmla="*/ 1636305 h 1640839"/>
              <a:gd name="T22" fmla="*/ 222750 w 594995"/>
              <a:gd name="T23" fmla="*/ 1639938 h 1640839"/>
              <a:gd name="T24" fmla="*/ 234693 w 594995"/>
              <a:gd name="T25" fmla="*/ 1641272 h 1640839"/>
              <a:gd name="T26" fmla="*/ 226707 w 594995"/>
              <a:gd name="T27" fmla="*/ 1627729 h 1640839"/>
              <a:gd name="T28" fmla="*/ 225627 w 594995"/>
              <a:gd name="T29" fmla="*/ 1627513 h 1640839"/>
              <a:gd name="T30" fmla="*/ 215507 w 594995"/>
              <a:gd name="T31" fmla="*/ 1624298 h 1640839"/>
              <a:gd name="T32" fmla="*/ 205850 w 594995"/>
              <a:gd name="T33" fmla="*/ 1619191 h 1640839"/>
              <a:gd name="T34" fmla="*/ 166332 w 594995"/>
              <a:gd name="T35" fmla="*/ 1578396 h 1640839"/>
              <a:gd name="T36" fmla="*/ 100511 w 594995"/>
              <a:gd name="T37" fmla="*/ 1438400 h 1640839"/>
              <a:gd name="T38" fmla="*/ 54766 w 594995"/>
              <a:gd name="T39" fmla="*/ 1265918 h 1640839"/>
              <a:gd name="T40" fmla="*/ 24016 w 594995"/>
              <a:gd name="T41" fmla="*/ 1062004 h 1640839"/>
              <a:gd name="T42" fmla="*/ 12707 w 594995"/>
              <a:gd name="T43" fmla="*/ 842209 h 1640839"/>
              <a:gd name="T44" fmla="*/ 33038 w 594995"/>
              <a:gd name="T45" fmla="*/ 659513 h 1640839"/>
              <a:gd name="T46" fmla="*/ 104577 w 594995"/>
              <a:gd name="T47" fmla="*/ 452549 h 1640839"/>
              <a:gd name="T48" fmla="*/ 216523 w 594995"/>
              <a:gd name="T49" fmla="*/ 274172 h 1640839"/>
              <a:gd name="T50" fmla="*/ 357187 w 594995"/>
              <a:gd name="T51" fmla="*/ 140262 h 1640839"/>
              <a:gd name="T52" fmla="*/ 514370 w 594995"/>
              <a:gd name="T53" fmla="*/ 66193 h 1640839"/>
              <a:gd name="T54" fmla="*/ 561135 w 594995"/>
              <a:gd name="T55" fmla="*/ 45448 h 1640839"/>
              <a:gd name="T56" fmla="*/ 225861 w 594995"/>
              <a:gd name="T57" fmla="*/ 1627587 h 1640839"/>
              <a:gd name="T58" fmla="*/ 226308 w 594995"/>
              <a:gd name="T59" fmla="*/ 1627729 h 1640839"/>
              <a:gd name="T60" fmla="*/ 225627 w 594995"/>
              <a:gd name="T61" fmla="*/ 1627513 h 1640839"/>
              <a:gd name="T62" fmla="*/ 225627 w 594995"/>
              <a:gd name="T63" fmla="*/ 1627513 h 1640839"/>
              <a:gd name="T64" fmla="*/ 216041 w 594995"/>
              <a:gd name="T65" fmla="*/ 1624468 h 1640839"/>
              <a:gd name="T66" fmla="*/ 216523 w 594995"/>
              <a:gd name="T67" fmla="*/ 1624718 h 1640839"/>
              <a:gd name="T68" fmla="*/ 215713 w 594995"/>
              <a:gd name="T69" fmla="*/ 1624298 h 1640839"/>
              <a:gd name="T70" fmla="*/ 215713 w 594995"/>
              <a:gd name="T71" fmla="*/ 1624298 h 1640839"/>
              <a:gd name="T72" fmla="*/ 206507 w 594995"/>
              <a:gd name="T73" fmla="*/ 1619531 h 1640839"/>
              <a:gd name="T74" fmla="*/ 206739 w 594995"/>
              <a:gd name="T75" fmla="*/ 1619700 h 1640839"/>
              <a:gd name="T76" fmla="*/ 205850 w 594995"/>
              <a:gd name="T77" fmla="*/ 1619191 h 1640839"/>
              <a:gd name="T78" fmla="*/ 584336 w 594995"/>
              <a:gd name="T79" fmla="*/ 43832 h 1640839"/>
              <a:gd name="T80" fmla="*/ 581843 w 594995"/>
              <a:gd name="T81" fmla="*/ 56537 h 1640839"/>
              <a:gd name="T82" fmla="*/ 501155 w 594995"/>
              <a:gd name="T83" fmla="*/ 92619 h 1640839"/>
              <a:gd name="T84" fmla="*/ 503823 w 594995"/>
              <a:gd name="T85" fmla="*/ 102529 h 1640839"/>
              <a:gd name="T86" fmla="*/ 584336 w 594995"/>
              <a:gd name="T87" fmla="*/ 43832 h 1640839"/>
              <a:gd name="T88" fmla="*/ 568501 w 594995"/>
              <a:gd name="T89" fmla="*/ 57426 h 1640839"/>
              <a:gd name="T90" fmla="*/ 582843 w 594995"/>
              <a:gd name="T91" fmla="*/ 55775 h 1640839"/>
              <a:gd name="T92" fmla="*/ 579429 w 594995"/>
              <a:gd name="T93" fmla="*/ 44721 h 1640839"/>
              <a:gd name="T94" fmla="*/ 579429 w 594995"/>
              <a:gd name="T95" fmla="*/ 44721 h 1640839"/>
              <a:gd name="T96" fmla="*/ 579683 w 594995"/>
              <a:gd name="T97" fmla="*/ 55775 h 1640839"/>
              <a:gd name="T98" fmla="*/ 582605 w 594995"/>
              <a:gd name="T99" fmla="*/ 43832 h 1640839"/>
              <a:gd name="T100" fmla="*/ 561135 w 594995"/>
              <a:gd name="T101" fmla="*/ 45448 h 1640839"/>
              <a:gd name="T102" fmla="*/ 582622 w 594995"/>
              <a:gd name="T103" fmla="*/ 44721 h 1640839"/>
              <a:gd name="T104" fmla="*/ 501790 w 594995"/>
              <a:gd name="T105" fmla="*/ 1143 h 1640839"/>
              <a:gd name="T106" fmla="*/ 499376 w 594995"/>
              <a:gd name="T107" fmla="*/ 11180 h 1640839"/>
              <a:gd name="T108" fmla="*/ 566849 w 594995"/>
              <a:gd name="T109" fmla="*/ 44721 h 1640839"/>
              <a:gd name="T110" fmla="*/ 508652 w 594995"/>
              <a:gd name="T111" fmla="*/ 1779 h 164083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94995" h="1640839">
                <a:moveTo>
                  <a:pt x="560836" y="45430"/>
                </a:moveTo>
                <a:lnTo>
                  <a:pt x="510666" y="53848"/>
                </a:lnTo>
                <a:lnTo>
                  <a:pt x="455549" y="71628"/>
                </a:lnTo>
                <a:lnTo>
                  <a:pt x="401701" y="97155"/>
                </a:lnTo>
                <a:lnTo>
                  <a:pt x="349504" y="129921"/>
                </a:lnTo>
                <a:lnTo>
                  <a:pt x="299212" y="169545"/>
                </a:lnTo>
                <a:lnTo>
                  <a:pt x="251333" y="215138"/>
                </a:lnTo>
                <a:lnTo>
                  <a:pt x="206375" y="266319"/>
                </a:lnTo>
                <a:lnTo>
                  <a:pt x="164719" y="322453"/>
                </a:lnTo>
                <a:lnTo>
                  <a:pt x="126746" y="382905"/>
                </a:lnTo>
                <a:lnTo>
                  <a:pt x="92964" y="447167"/>
                </a:lnTo>
                <a:lnTo>
                  <a:pt x="63754" y="514477"/>
                </a:lnTo>
                <a:lnTo>
                  <a:pt x="39370" y="584581"/>
                </a:lnTo>
                <a:lnTo>
                  <a:pt x="20574" y="656717"/>
                </a:lnTo>
                <a:lnTo>
                  <a:pt x="7620" y="730377"/>
                </a:lnTo>
                <a:lnTo>
                  <a:pt x="882" y="805053"/>
                </a:lnTo>
                <a:lnTo>
                  <a:pt x="0" y="842010"/>
                </a:lnTo>
                <a:lnTo>
                  <a:pt x="254" y="879221"/>
                </a:lnTo>
                <a:lnTo>
                  <a:pt x="2921" y="953389"/>
                </a:lnTo>
                <a:lnTo>
                  <a:pt x="7874" y="1026668"/>
                </a:lnTo>
                <a:lnTo>
                  <a:pt x="15240" y="1098677"/>
                </a:lnTo>
                <a:lnTo>
                  <a:pt x="24637" y="1168527"/>
                </a:lnTo>
                <a:lnTo>
                  <a:pt x="36068" y="1235710"/>
                </a:lnTo>
                <a:lnTo>
                  <a:pt x="49149" y="1299718"/>
                </a:lnTo>
                <a:lnTo>
                  <a:pt x="63754" y="1359916"/>
                </a:lnTo>
                <a:lnTo>
                  <a:pt x="79883" y="1415923"/>
                </a:lnTo>
                <a:lnTo>
                  <a:pt x="97409" y="1467053"/>
                </a:lnTo>
                <a:lnTo>
                  <a:pt x="115951" y="1512709"/>
                </a:lnTo>
                <a:lnTo>
                  <a:pt x="135509" y="1552359"/>
                </a:lnTo>
                <a:lnTo>
                  <a:pt x="156083" y="1585468"/>
                </a:lnTo>
                <a:lnTo>
                  <a:pt x="188595" y="1621612"/>
                </a:lnTo>
                <a:lnTo>
                  <a:pt x="210947" y="1635531"/>
                </a:lnTo>
                <a:lnTo>
                  <a:pt x="211201" y="1635671"/>
                </a:lnTo>
                <a:lnTo>
                  <a:pt x="211582" y="1635772"/>
                </a:lnTo>
                <a:lnTo>
                  <a:pt x="222377" y="1639201"/>
                </a:lnTo>
                <a:lnTo>
                  <a:pt x="222631" y="1639303"/>
                </a:lnTo>
                <a:lnTo>
                  <a:pt x="223012" y="1639379"/>
                </a:lnTo>
                <a:lnTo>
                  <a:pt x="229235" y="1640357"/>
                </a:lnTo>
                <a:lnTo>
                  <a:pt x="234568" y="1640636"/>
                </a:lnTo>
                <a:lnTo>
                  <a:pt x="235331" y="1627962"/>
                </a:lnTo>
                <a:lnTo>
                  <a:pt x="229997" y="1627670"/>
                </a:lnTo>
                <a:lnTo>
                  <a:pt x="226586" y="1627098"/>
                </a:lnTo>
                <a:lnTo>
                  <a:pt x="226187" y="1627098"/>
                </a:lnTo>
                <a:lnTo>
                  <a:pt x="225298" y="1626882"/>
                </a:lnTo>
                <a:lnTo>
                  <a:pt x="225507" y="1626882"/>
                </a:lnTo>
                <a:lnTo>
                  <a:pt x="216711" y="1624088"/>
                </a:lnTo>
                <a:lnTo>
                  <a:pt x="216408" y="1624088"/>
                </a:lnTo>
                <a:lnTo>
                  <a:pt x="215392" y="1623669"/>
                </a:lnTo>
                <a:lnTo>
                  <a:pt x="215598" y="1623669"/>
                </a:lnTo>
                <a:lnTo>
                  <a:pt x="206720" y="1619072"/>
                </a:lnTo>
                <a:lnTo>
                  <a:pt x="205740" y="1618564"/>
                </a:lnTo>
                <a:lnTo>
                  <a:pt x="205927" y="1618564"/>
                </a:lnTo>
                <a:lnTo>
                  <a:pt x="195961" y="1611350"/>
                </a:lnTo>
                <a:lnTo>
                  <a:pt x="166243" y="1577784"/>
                </a:lnTo>
                <a:lnTo>
                  <a:pt x="136906" y="1527454"/>
                </a:lnTo>
                <a:lnTo>
                  <a:pt x="118237" y="1485595"/>
                </a:lnTo>
                <a:lnTo>
                  <a:pt x="100457" y="1437843"/>
                </a:lnTo>
                <a:lnTo>
                  <a:pt x="83820" y="1384935"/>
                </a:lnTo>
                <a:lnTo>
                  <a:pt x="68580" y="1327277"/>
                </a:lnTo>
                <a:lnTo>
                  <a:pt x="54737" y="1265428"/>
                </a:lnTo>
                <a:lnTo>
                  <a:pt x="42545" y="1200150"/>
                </a:lnTo>
                <a:lnTo>
                  <a:pt x="32258" y="1131951"/>
                </a:lnTo>
                <a:lnTo>
                  <a:pt x="24003" y="1061593"/>
                </a:lnTo>
                <a:lnTo>
                  <a:pt x="17780" y="989203"/>
                </a:lnTo>
                <a:lnTo>
                  <a:pt x="13970" y="915797"/>
                </a:lnTo>
                <a:lnTo>
                  <a:pt x="12700" y="841883"/>
                </a:lnTo>
                <a:lnTo>
                  <a:pt x="13605" y="804799"/>
                </a:lnTo>
                <a:lnTo>
                  <a:pt x="20193" y="731774"/>
                </a:lnTo>
                <a:lnTo>
                  <a:pt x="33020" y="659257"/>
                </a:lnTo>
                <a:lnTo>
                  <a:pt x="51562" y="588137"/>
                </a:lnTo>
                <a:lnTo>
                  <a:pt x="75692" y="518922"/>
                </a:lnTo>
                <a:lnTo>
                  <a:pt x="104521" y="452374"/>
                </a:lnTo>
                <a:lnTo>
                  <a:pt x="137922" y="389001"/>
                </a:lnTo>
                <a:lnTo>
                  <a:pt x="175387" y="329438"/>
                </a:lnTo>
                <a:lnTo>
                  <a:pt x="216408" y="274066"/>
                </a:lnTo>
                <a:lnTo>
                  <a:pt x="260731" y="223774"/>
                </a:lnTo>
                <a:lnTo>
                  <a:pt x="307721" y="178943"/>
                </a:lnTo>
                <a:lnTo>
                  <a:pt x="356997" y="140208"/>
                </a:lnTo>
                <a:lnTo>
                  <a:pt x="408178" y="108077"/>
                </a:lnTo>
                <a:lnTo>
                  <a:pt x="460629" y="83312"/>
                </a:lnTo>
                <a:lnTo>
                  <a:pt x="514096" y="66167"/>
                </a:lnTo>
                <a:lnTo>
                  <a:pt x="555919" y="58902"/>
                </a:lnTo>
                <a:lnTo>
                  <a:pt x="569788" y="50415"/>
                </a:lnTo>
                <a:lnTo>
                  <a:pt x="560836" y="45430"/>
                </a:lnTo>
                <a:close/>
              </a:path>
              <a:path w="594995" h="1640839">
                <a:moveTo>
                  <a:pt x="225298" y="1626882"/>
                </a:moveTo>
                <a:lnTo>
                  <a:pt x="226187" y="1627098"/>
                </a:lnTo>
                <a:lnTo>
                  <a:pt x="225741" y="1626956"/>
                </a:lnTo>
                <a:lnTo>
                  <a:pt x="225298" y="1626882"/>
                </a:lnTo>
                <a:close/>
              </a:path>
              <a:path w="594995" h="1640839">
                <a:moveTo>
                  <a:pt x="225741" y="1626956"/>
                </a:moveTo>
                <a:lnTo>
                  <a:pt x="226187" y="1627098"/>
                </a:lnTo>
                <a:lnTo>
                  <a:pt x="226586" y="1627098"/>
                </a:lnTo>
                <a:lnTo>
                  <a:pt x="225741" y="1626956"/>
                </a:lnTo>
                <a:close/>
              </a:path>
              <a:path w="594995" h="1640839">
                <a:moveTo>
                  <a:pt x="225507" y="1626882"/>
                </a:moveTo>
                <a:lnTo>
                  <a:pt x="225298" y="1626882"/>
                </a:lnTo>
                <a:lnTo>
                  <a:pt x="225741" y="1626956"/>
                </a:lnTo>
                <a:lnTo>
                  <a:pt x="225507" y="1626882"/>
                </a:lnTo>
                <a:close/>
              </a:path>
              <a:path w="594995" h="1640839">
                <a:moveTo>
                  <a:pt x="215392" y="1623669"/>
                </a:moveTo>
                <a:lnTo>
                  <a:pt x="216408" y="1624088"/>
                </a:lnTo>
                <a:lnTo>
                  <a:pt x="215926" y="1623839"/>
                </a:lnTo>
                <a:lnTo>
                  <a:pt x="215392" y="1623669"/>
                </a:lnTo>
                <a:close/>
              </a:path>
              <a:path w="594995" h="1640839">
                <a:moveTo>
                  <a:pt x="215926" y="1623839"/>
                </a:moveTo>
                <a:lnTo>
                  <a:pt x="216408" y="1624088"/>
                </a:lnTo>
                <a:lnTo>
                  <a:pt x="216711" y="1624088"/>
                </a:lnTo>
                <a:lnTo>
                  <a:pt x="215926" y="1623839"/>
                </a:lnTo>
                <a:close/>
              </a:path>
              <a:path w="594995" h="1640839">
                <a:moveTo>
                  <a:pt x="215598" y="1623669"/>
                </a:moveTo>
                <a:lnTo>
                  <a:pt x="215392" y="1623669"/>
                </a:lnTo>
                <a:lnTo>
                  <a:pt x="215926" y="1623839"/>
                </a:lnTo>
                <a:lnTo>
                  <a:pt x="215598" y="1623669"/>
                </a:lnTo>
                <a:close/>
              </a:path>
              <a:path w="594995" h="1640839">
                <a:moveTo>
                  <a:pt x="205740" y="1618564"/>
                </a:moveTo>
                <a:lnTo>
                  <a:pt x="206629" y="1619072"/>
                </a:lnTo>
                <a:lnTo>
                  <a:pt x="206397" y="1618904"/>
                </a:lnTo>
                <a:lnTo>
                  <a:pt x="205740" y="1618564"/>
                </a:lnTo>
                <a:close/>
              </a:path>
              <a:path w="594995" h="1640839">
                <a:moveTo>
                  <a:pt x="206397" y="1618904"/>
                </a:moveTo>
                <a:lnTo>
                  <a:pt x="206629" y="1619072"/>
                </a:lnTo>
                <a:lnTo>
                  <a:pt x="206397" y="1618904"/>
                </a:lnTo>
                <a:close/>
              </a:path>
              <a:path w="594995" h="1640839">
                <a:moveTo>
                  <a:pt x="205927" y="1618564"/>
                </a:moveTo>
                <a:lnTo>
                  <a:pt x="205740" y="1618564"/>
                </a:lnTo>
                <a:lnTo>
                  <a:pt x="206397" y="1618904"/>
                </a:lnTo>
                <a:lnTo>
                  <a:pt x="205927" y="1618564"/>
                </a:lnTo>
                <a:close/>
              </a:path>
              <a:path w="594995" h="1640839">
                <a:moveTo>
                  <a:pt x="584025" y="43815"/>
                </a:moveTo>
                <a:lnTo>
                  <a:pt x="582295" y="43815"/>
                </a:lnTo>
                <a:lnTo>
                  <a:pt x="582549" y="56515"/>
                </a:lnTo>
                <a:lnTo>
                  <a:pt x="581533" y="56515"/>
                </a:lnTo>
                <a:lnTo>
                  <a:pt x="568198" y="57404"/>
                </a:lnTo>
                <a:lnTo>
                  <a:pt x="555919" y="58902"/>
                </a:lnTo>
                <a:lnTo>
                  <a:pt x="500888" y="92583"/>
                </a:lnTo>
                <a:lnTo>
                  <a:pt x="499872" y="96520"/>
                </a:lnTo>
                <a:lnTo>
                  <a:pt x="501777" y="99441"/>
                </a:lnTo>
                <a:lnTo>
                  <a:pt x="503555" y="102489"/>
                </a:lnTo>
                <a:lnTo>
                  <a:pt x="507491" y="103378"/>
                </a:lnTo>
                <a:lnTo>
                  <a:pt x="594995" y="49911"/>
                </a:lnTo>
                <a:lnTo>
                  <a:pt x="584025" y="43815"/>
                </a:lnTo>
                <a:close/>
              </a:path>
              <a:path w="594995" h="1640839">
                <a:moveTo>
                  <a:pt x="569788" y="50415"/>
                </a:moveTo>
                <a:lnTo>
                  <a:pt x="555919" y="58902"/>
                </a:lnTo>
                <a:lnTo>
                  <a:pt x="568198" y="57404"/>
                </a:lnTo>
                <a:lnTo>
                  <a:pt x="581533" y="56515"/>
                </a:lnTo>
                <a:lnTo>
                  <a:pt x="582549" y="56515"/>
                </a:lnTo>
                <a:lnTo>
                  <a:pt x="582533" y="55753"/>
                </a:lnTo>
                <a:lnTo>
                  <a:pt x="579374" y="55753"/>
                </a:lnTo>
                <a:lnTo>
                  <a:pt x="569788" y="50415"/>
                </a:lnTo>
                <a:close/>
              </a:path>
              <a:path w="594995" h="1640839">
                <a:moveTo>
                  <a:pt x="579120" y="44704"/>
                </a:moveTo>
                <a:lnTo>
                  <a:pt x="569788" y="50415"/>
                </a:lnTo>
                <a:lnTo>
                  <a:pt x="579374" y="55753"/>
                </a:lnTo>
                <a:lnTo>
                  <a:pt x="579120" y="44704"/>
                </a:lnTo>
                <a:close/>
              </a:path>
              <a:path w="594995" h="1640839">
                <a:moveTo>
                  <a:pt x="582312" y="44704"/>
                </a:moveTo>
                <a:lnTo>
                  <a:pt x="579120" y="44704"/>
                </a:lnTo>
                <a:lnTo>
                  <a:pt x="579374" y="55753"/>
                </a:lnTo>
                <a:lnTo>
                  <a:pt x="582533" y="55753"/>
                </a:lnTo>
                <a:lnTo>
                  <a:pt x="582312" y="44704"/>
                </a:lnTo>
                <a:close/>
              </a:path>
              <a:path w="594995" h="1640839">
                <a:moveTo>
                  <a:pt x="582295" y="43815"/>
                </a:moveTo>
                <a:lnTo>
                  <a:pt x="580771" y="43815"/>
                </a:lnTo>
                <a:lnTo>
                  <a:pt x="566547" y="44704"/>
                </a:lnTo>
                <a:lnTo>
                  <a:pt x="560836" y="45430"/>
                </a:lnTo>
                <a:lnTo>
                  <a:pt x="569788" y="50415"/>
                </a:lnTo>
                <a:lnTo>
                  <a:pt x="579120" y="44704"/>
                </a:lnTo>
                <a:lnTo>
                  <a:pt x="582312" y="44704"/>
                </a:lnTo>
                <a:lnTo>
                  <a:pt x="582295" y="43815"/>
                </a:lnTo>
                <a:close/>
              </a:path>
              <a:path w="594995" h="1640839">
                <a:moveTo>
                  <a:pt x="505333" y="0"/>
                </a:moveTo>
                <a:lnTo>
                  <a:pt x="501523" y="1143"/>
                </a:lnTo>
                <a:lnTo>
                  <a:pt x="499745" y="4191"/>
                </a:lnTo>
                <a:lnTo>
                  <a:pt x="498093" y="7239"/>
                </a:lnTo>
                <a:lnTo>
                  <a:pt x="499110" y="11176"/>
                </a:lnTo>
                <a:lnTo>
                  <a:pt x="502285" y="12827"/>
                </a:lnTo>
                <a:lnTo>
                  <a:pt x="560836" y="45430"/>
                </a:lnTo>
                <a:lnTo>
                  <a:pt x="566547" y="44704"/>
                </a:lnTo>
                <a:lnTo>
                  <a:pt x="580771" y="43815"/>
                </a:lnTo>
                <a:lnTo>
                  <a:pt x="584025" y="43815"/>
                </a:lnTo>
                <a:lnTo>
                  <a:pt x="508381" y="1778"/>
                </a:lnTo>
                <a:lnTo>
                  <a:pt x="5053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38" name="object 54"/>
          <p:cNvSpPr/>
          <p:nvPr/>
        </p:nvSpPr>
        <p:spPr bwMode="auto">
          <a:xfrm>
            <a:off x="8388350" y="4214813"/>
            <a:ext cx="696913" cy="1630362"/>
          </a:xfrm>
          <a:custGeom>
            <a:avLst/>
            <a:gdLst>
              <a:gd name="T0" fmla="*/ 556640 w 696595"/>
              <a:gd name="T1" fmla="*/ 1630196 h 1630045"/>
              <a:gd name="T2" fmla="*/ 562993 w 696595"/>
              <a:gd name="T3" fmla="*/ 1622168 h 1630045"/>
              <a:gd name="T4" fmla="*/ 476086 w 696595"/>
              <a:gd name="T5" fmla="*/ 1595379 h 1630045"/>
              <a:gd name="T6" fmla="*/ 520175 w 696595"/>
              <a:gd name="T7" fmla="*/ 1548062 h 1630045"/>
              <a:gd name="T8" fmla="*/ 472273 w 696595"/>
              <a:gd name="T9" fmla="*/ 1583286 h 1630045"/>
              <a:gd name="T10" fmla="*/ 478118 w 696595"/>
              <a:gd name="T11" fmla="*/ 1594325 h 1630045"/>
              <a:gd name="T12" fmla="*/ 495332 w 696595"/>
              <a:gd name="T13" fmla="*/ 1580847 h 1630045"/>
              <a:gd name="T14" fmla="*/ 491147 w 696595"/>
              <a:gd name="T15" fmla="*/ 1589469 h 1630045"/>
              <a:gd name="T16" fmla="*/ 485489 w 696595"/>
              <a:gd name="T17" fmla="*/ 1592420 h 1630045"/>
              <a:gd name="T18" fmla="*/ 505467 w 696595"/>
              <a:gd name="T19" fmla="*/ 1595379 h 1630045"/>
              <a:gd name="T20" fmla="*/ 478118 w 696595"/>
              <a:gd name="T21" fmla="*/ 1594325 h 1630045"/>
              <a:gd name="T22" fmla="*/ 486676 w 696595"/>
              <a:gd name="T23" fmla="*/ 1587625 h 1630045"/>
              <a:gd name="T24" fmla="*/ 485106 w 696595"/>
              <a:gd name="T25" fmla="*/ 1592521 h 1630045"/>
              <a:gd name="T26" fmla="*/ 486123 w 696595"/>
              <a:gd name="T27" fmla="*/ 1592102 h 1630045"/>
              <a:gd name="T28" fmla="*/ 534565 w 696595"/>
              <a:gd name="T29" fmla="*/ 1550128 h 1630045"/>
              <a:gd name="T30" fmla="*/ 496670 w 696595"/>
              <a:gd name="T31" fmla="*/ 1586576 h 1630045"/>
              <a:gd name="T32" fmla="*/ 491989 w 696595"/>
              <a:gd name="T33" fmla="*/ 1583464 h 1630045"/>
              <a:gd name="T34" fmla="*/ 491989 w 696595"/>
              <a:gd name="T35" fmla="*/ 1583464 h 1630045"/>
              <a:gd name="T36" fmla="*/ 480278 w 696595"/>
              <a:gd name="T37" fmla="*/ 1580847 h 1630045"/>
              <a:gd name="T38" fmla="*/ 481295 w 696595"/>
              <a:gd name="T39" fmla="*/ 1580415 h 1630045"/>
              <a:gd name="T40" fmla="*/ 495883 w 696595"/>
              <a:gd name="T41" fmla="*/ 1580415 h 1630045"/>
              <a:gd name="T42" fmla="*/ 481295 w 696595"/>
              <a:gd name="T43" fmla="*/ 1580415 h 1630045"/>
              <a:gd name="T44" fmla="*/ 490063 w 696595"/>
              <a:gd name="T45" fmla="*/ 1575804 h 1630045"/>
              <a:gd name="T46" fmla="*/ 490487 w 696595"/>
              <a:gd name="T47" fmla="*/ 1575498 h 1630045"/>
              <a:gd name="T48" fmla="*/ 502389 w 696595"/>
              <a:gd name="T49" fmla="*/ 1575321 h 1630045"/>
              <a:gd name="T50" fmla="*/ 501772 w 696595"/>
              <a:gd name="T51" fmla="*/ 1575804 h 1630045"/>
              <a:gd name="T52" fmla="*/ 525393 w 696595"/>
              <a:gd name="T53" fmla="*/ 1541156 h 1630045"/>
              <a:gd name="T54" fmla="*/ 500100 w 696595"/>
              <a:gd name="T55" fmla="*/ 1568577 h 1630045"/>
              <a:gd name="T56" fmla="*/ 502389 w 696595"/>
              <a:gd name="T57" fmla="*/ 1575321 h 1630045"/>
              <a:gd name="T58" fmla="*/ 548282 w 696595"/>
              <a:gd name="T59" fmla="*/ 1530532 h 1630045"/>
              <a:gd name="T60" fmla="*/ 548282 w 696595"/>
              <a:gd name="T61" fmla="*/ 1530532 h 1630045"/>
              <a:gd name="T62" fmla="*/ 547620 w 696595"/>
              <a:gd name="T63" fmla="*/ 1539907 h 1630045"/>
              <a:gd name="T64" fmla="*/ 548282 w 696595"/>
              <a:gd name="T65" fmla="*/ 1530532 h 1630045"/>
              <a:gd name="T66" fmla="*/ 16262 w 696595"/>
              <a:gd name="T67" fmla="*/ 12956 h 1630045"/>
              <a:gd name="T68" fmla="*/ 158695 w 696595"/>
              <a:gd name="T69" fmla="*/ 40012 h 1630045"/>
              <a:gd name="T70" fmla="*/ 338354 w 696595"/>
              <a:gd name="T71" fmla="*/ 135915 h 1630045"/>
              <a:gd name="T72" fmla="*/ 493493 w 696595"/>
              <a:gd name="T73" fmla="*/ 286440 h 1630045"/>
              <a:gd name="T74" fmla="*/ 610258 w 696595"/>
              <a:gd name="T75" fmla="*/ 475961 h 1630045"/>
              <a:gd name="T76" fmla="*/ 675059 w 696595"/>
              <a:gd name="T77" fmla="*/ 688727 h 1630045"/>
              <a:gd name="T78" fmla="*/ 682798 w 696595"/>
              <a:gd name="T79" fmla="*/ 873040 h 1630045"/>
              <a:gd name="T80" fmla="*/ 664512 w 696595"/>
              <a:gd name="T81" fmla="*/ 1088855 h 1630045"/>
              <a:gd name="T82" fmla="*/ 628175 w 696595"/>
              <a:gd name="T83" fmla="*/ 1284092 h 1630045"/>
              <a:gd name="T84" fmla="*/ 578494 w 696595"/>
              <a:gd name="T85" fmla="*/ 1442517 h 1630045"/>
              <a:gd name="T86" fmla="*/ 525393 w 696595"/>
              <a:gd name="T87" fmla="*/ 1541156 h 1630045"/>
              <a:gd name="T88" fmla="*/ 551178 w 696595"/>
              <a:gd name="T89" fmla="*/ 1526138 h 1630045"/>
              <a:gd name="T90" fmla="*/ 608354 w 696595"/>
              <a:gd name="T91" fmla="*/ 1398668 h 1630045"/>
              <a:gd name="T92" fmla="*/ 654475 w 696595"/>
              <a:gd name="T93" fmla="*/ 1224771 h 1630045"/>
              <a:gd name="T94" fmla="*/ 685478 w 696595"/>
              <a:gd name="T95" fmla="*/ 1019499 h 1630045"/>
              <a:gd name="T96" fmla="*/ 696532 w 696595"/>
              <a:gd name="T97" fmla="*/ 835822 h 1630045"/>
              <a:gd name="T98" fmla="*/ 680777 w 696595"/>
              <a:gd name="T99" fmla="*/ 649476 h 1630045"/>
              <a:gd name="T100" fmla="*/ 605303 w 696595"/>
              <a:gd name="T101" fmla="*/ 436456 h 1630045"/>
              <a:gd name="T102" fmla="*/ 479390 w 696595"/>
              <a:gd name="T103" fmla="*/ 249730 h 1630045"/>
              <a:gd name="T104" fmla="*/ 316627 w 696595"/>
              <a:gd name="T105" fmla="*/ 105048 h 1630045"/>
              <a:gd name="T106" fmla="*/ 130360 w 696595"/>
              <a:gd name="T107" fmla="*/ 18037 h 1630045"/>
              <a:gd name="T108" fmla="*/ 253 w 696595"/>
              <a:gd name="T109" fmla="*/ 0 h 1630045"/>
              <a:gd name="T110" fmla="*/ 546475 w 696595"/>
              <a:gd name="T111" fmla="*/ 1528221 h 16300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96595" h="1630045">
                <a:moveTo>
                  <a:pt x="525153" y="1540856"/>
                </a:moveTo>
                <a:lnTo>
                  <a:pt x="461518" y="1590738"/>
                </a:lnTo>
                <a:lnTo>
                  <a:pt x="556386" y="1629879"/>
                </a:lnTo>
                <a:lnTo>
                  <a:pt x="560070" y="1628343"/>
                </a:lnTo>
                <a:lnTo>
                  <a:pt x="561340" y="1625104"/>
                </a:lnTo>
                <a:lnTo>
                  <a:pt x="562736" y="1621853"/>
                </a:lnTo>
                <a:lnTo>
                  <a:pt x="561213" y="1618145"/>
                </a:lnTo>
                <a:lnTo>
                  <a:pt x="505236" y="1595069"/>
                </a:lnTo>
                <a:lnTo>
                  <a:pt x="475869" y="1595069"/>
                </a:lnTo>
                <a:lnTo>
                  <a:pt x="472058" y="1582978"/>
                </a:lnTo>
                <a:lnTo>
                  <a:pt x="509904" y="1558975"/>
                </a:lnTo>
                <a:lnTo>
                  <a:pt x="519938" y="1547761"/>
                </a:lnTo>
                <a:lnTo>
                  <a:pt x="525153" y="1540856"/>
                </a:lnTo>
                <a:close/>
              </a:path>
              <a:path w="696595" h="1630045">
                <a:moveTo>
                  <a:pt x="480586" y="1580264"/>
                </a:moveTo>
                <a:lnTo>
                  <a:pt x="472058" y="1582978"/>
                </a:lnTo>
                <a:lnTo>
                  <a:pt x="475869" y="1595069"/>
                </a:lnTo>
                <a:lnTo>
                  <a:pt x="479195" y="1594015"/>
                </a:lnTo>
                <a:lnTo>
                  <a:pt x="477900" y="1594015"/>
                </a:lnTo>
                <a:lnTo>
                  <a:pt x="476376" y="1583156"/>
                </a:lnTo>
                <a:lnTo>
                  <a:pt x="491765" y="1583156"/>
                </a:lnTo>
                <a:lnTo>
                  <a:pt x="495106" y="1580540"/>
                </a:lnTo>
                <a:lnTo>
                  <a:pt x="480059" y="1580540"/>
                </a:lnTo>
                <a:lnTo>
                  <a:pt x="480586" y="1580264"/>
                </a:lnTo>
                <a:close/>
              </a:path>
              <a:path w="696595" h="1630045">
                <a:moveTo>
                  <a:pt x="490923" y="1589160"/>
                </a:moveTo>
                <a:lnTo>
                  <a:pt x="485901" y="1591792"/>
                </a:lnTo>
                <a:lnTo>
                  <a:pt x="485521" y="1591957"/>
                </a:lnTo>
                <a:lnTo>
                  <a:pt x="485267" y="1592110"/>
                </a:lnTo>
                <a:lnTo>
                  <a:pt x="484885" y="1592211"/>
                </a:lnTo>
                <a:lnTo>
                  <a:pt x="475869" y="1595069"/>
                </a:lnTo>
                <a:lnTo>
                  <a:pt x="505236" y="1595069"/>
                </a:lnTo>
                <a:lnTo>
                  <a:pt x="490923" y="1589160"/>
                </a:lnTo>
                <a:close/>
              </a:path>
              <a:path w="696595" h="1630045">
                <a:moveTo>
                  <a:pt x="476376" y="1583156"/>
                </a:moveTo>
                <a:lnTo>
                  <a:pt x="477900" y="1594015"/>
                </a:lnTo>
                <a:lnTo>
                  <a:pt x="486454" y="1587316"/>
                </a:lnTo>
                <a:lnTo>
                  <a:pt x="476376" y="1583156"/>
                </a:lnTo>
                <a:close/>
              </a:path>
              <a:path w="696595" h="1630045">
                <a:moveTo>
                  <a:pt x="486454" y="1587316"/>
                </a:moveTo>
                <a:lnTo>
                  <a:pt x="477900" y="1594015"/>
                </a:lnTo>
                <a:lnTo>
                  <a:pt x="479195" y="1594015"/>
                </a:lnTo>
                <a:lnTo>
                  <a:pt x="484885" y="1592211"/>
                </a:lnTo>
                <a:lnTo>
                  <a:pt x="485267" y="1592110"/>
                </a:lnTo>
                <a:lnTo>
                  <a:pt x="485521" y="1591957"/>
                </a:lnTo>
                <a:lnTo>
                  <a:pt x="485901" y="1591792"/>
                </a:lnTo>
                <a:lnTo>
                  <a:pt x="490923" y="1589160"/>
                </a:lnTo>
                <a:lnTo>
                  <a:pt x="486454" y="1587316"/>
                </a:lnTo>
                <a:close/>
              </a:path>
              <a:path w="696595" h="1630045">
                <a:moveTo>
                  <a:pt x="534321" y="1549827"/>
                </a:moveTo>
                <a:lnTo>
                  <a:pt x="486454" y="1587316"/>
                </a:lnTo>
                <a:lnTo>
                  <a:pt x="490923" y="1589160"/>
                </a:lnTo>
                <a:lnTo>
                  <a:pt x="496443" y="1586268"/>
                </a:lnTo>
                <a:lnTo>
                  <a:pt x="530098" y="1555419"/>
                </a:lnTo>
                <a:lnTo>
                  <a:pt x="534321" y="1549827"/>
                </a:lnTo>
                <a:close/>
              </a:path>
              <a:path w="696595" h="1630045">
                <a:moveTo>
                  <a:pt x="491765" y="1583156"/>
                </a:moveTo>
                <a:lnTo>
                  <a:pt x="476376" y="1583156"/>
                </a:lnTo>
                <a:lnTo>
                  <a:pt x="486454" y="1587316"/>
                </a:lnTo>
                <a:lnTo>
                  <a:pt x="491765" y="1583156"/>
                </a:lnTo>
                <a:close/>
              </a:path>
              <a:path w="696595" h="1630045">
                <a:moveTo>
                  <a:pt x="481075" y="1580108"/>
                </a:moveTo>
                <a:lnTo>
                  <a:pt x="480586" y="1580264"/>
                </a:lnTo>
                <a:lnTo>
                  <a:pt x="480059" y="1580540"/>
                </a:lnTo>
                <a:lnTo>
                  <a:pt x="481075" y="1580108"/>
                </a:lnTo>
                <a:close/>
              </a:path>
              <a:path w="696595" h="1630045">
                <a:moveTo>
                  <a:pt x="495657" y="1580108"/>
                </a:moveTo>
                <a:lnTo>
                  <a:pt x="481075" y="1580108"/>
                </a:lnTo>
                <a:lnTo>
                  <a:pt x="480059" y="1580540"/>
                </a:lnTo>
                <a:lnTo>
                  <a:pt x="495106" y="1580540"/>
                </a:lnTo>
                <a:lnTo>
                  <a:pt x="495657" y="1580108"/>
                </a:lnTo>
                <a:close/>
              </a:path>
              <a:path w="696595" h="1630045">
                <a:moveTo>
                  <a:pt x="490263" y="1575192"/>
                </a:moveTo>
                <a:lnTo>
                  <a:pt x="480586" y="1580264"/>
                </a:lnTo>
                <a:lnTo>
                  <a:pt x="481075" y="1580108"/>
                </a:lnTo>
                <a:lnTo>
                  <a:pt x="495657" y="1580108"/>
                </a:lnTo>
                <a:lnTo>
                  <a:pt x="501543" y="1575498"/>
                </a:lnTo>
                <a:lnTo>
                  <a:pt x="489839" y="1575498"/>
                </a:lnTo>
                <a:lnTo>
                  <a:pt x="490263" y="1575192"/>
                </a:lnTo>
                <a:close/>
              </a:path>
              <a:path w="696595" h="1630045">
                <a:moveTo>
                  <a:pt x="490600" y="1575015"/>
                </a:moveTo>
                <a:lnTo>
                  <a:pt x="490263" y="1575192"/>
                </a:lnTo>
                <a:lnTo>
                  <a:pt x="489839" y="1575498"/>
                </a:lnTo>
                <a:lnTo>
                  <a:pt x="490600" y="1575015"/>
                </a:lnTo>
                <a:close/>
              </a:path>
              <a:path w="696595" h="1630045">
                <a:moveTo>
                  <a:pt x="502160" y="1575015"/>
                </a:moveTo>
                <a:lnTo>
                  <a:pt x="490600" y="1575015"/>
                </a:lnTo>
                <a:lnTo>
                  <a:pt x="489839" y="1575498"/>
                </a:lnTo>
                <a:lnTo>
                  <a:pt x="501543" y="1575498"/>
                </a:lnTo>
                <a:lnTo>
                  <a:pt x="502160" y="1575015"/>
                </a:lnTo>
                <a:close/>
              </a:path>
              <a:path w="696595" h="1630045">
                <a:moveTo>
                  <a:pt x="542290" y="1527441"/>
                </a:moveTo>
                <a:lnTo>
                  <a:pt x="525153" y="1540856"/>
                </a:lnTo>
                <a:lnTo>
                  <a:pt x="519938" y="1547761"/>
                </a:lnTo>
                <a:lnTo>
                  <a:pt x="509904" y="1558975"/>
                </a:lnTo>
                <a:lnTo>
                  <a:pt x="499872" y="1568272"/>
                </a:lnTo>
                <a:lnTo>
                  <a:pt x="490263" y="1575192"/>
                </a:lnTo>
                <a:lnTo>
                  <a:pt x="490600" y="1575015"/>
                </a:lnTo>
                <a:lnTo>
                  <a:pt x="502160" y="1575015"/>
                </a:lnTo>
                <a:lnTo>
                  <a:pt x="534321" y="1549827"/>
                </a:lnTo>
                <a:lnTo>
                  <a:pt x="540639" y="1541462"/>
                </a:lnTo>
                <a:lnTo>
                  <a:pt x="548032" y="1530234"/>
                </a:lnTo>
                <a:lnTo>
                  <a:pt x="546226" y="1527924"/>
                </a:lnTo>
                <a:lnTo>
                  <a:pt x="542290" y="1527441"/>
                </a:lnTo>
                <a:close/>
              </a:path>
              <a:path w="696595" h="1630045">
                <a:moveTo>
                  <a:pt x="548032" y="1530234"/>
                </a:moveTo>
                <a:lnTo>
                  <a:pt x="540639" y="1541462"/>
                </a:lnTo>
                <a:lnTo>
                  <a:pt x="534321" y="1549827"/>
                </a:lnTo>
                <a:lnTo>
                  <a:pt x="547370" y="1539608"/>
                </a:lnTo>
                <a:lnTo>
                  <a:pt x="550036" y="1537436"/>
                </a:lnTo>
                <a:lnTo>
                  <a:pt x="550545" y="1533448"/>
                </a:lnTo>
                <a:lnTo>
                  <a:pt x="548032" y="1530234"/>
                </a:lnTo>
                <a:close/>
              </a:path>
              <a:path w="696595" h="1630045">
                <a:moveTo>
                  <a:pt x="253" y="0"/>
                </a:moveTo>
                <a:lnTo>
                  <a:pt x="0" y="12699"/>
                </a:lnTo>
                <a:lnTo>
                  <a:pt x="16255" y="12953"/>
                </a:lnTo>
                <a:lnTo>
                  <a:pt x="32130" y="13842"/>
                </a:lnTo>
                <a:lnTo>
                  <a:pt x="95884" y="22732"/>
                </a:lnTo>
                <a:lnTo>
                  <a:pt x="158623" y="40004"/>
                </a:lnTo>
                <a:lnTo>
                  <a:pt x="220345" y="64896"/>
                </a:lnTo>
                <a:lnTo>
                  <a:pt x="280416" y="97027"/>
                </a:lnTo>
                <a:lnTo>
                  <a:pt x="338200" y="135889"/>
                </a:lnTo>
                <a:lnTo>
                  <a:pt x="393319" y="180720"/>
                </a:lnTo>
                <a:lnTo>
                  <a:pt x="445134" y="231139"/>
                </a:lnTo>
                <a:lnTo>
                  <a:pt x="493268" y="286384"/>
                </a:lnTo>
                <a:lnTo>
                  <a:pt x="537209" y="346074"/>
                </a:lnTo>
                <a:lnTo>
                  <a:pt x="576199" y="409447"/>
                </a:lnTo>
                <a:lnTo>
                  <a:pt x="609980" y="475868"/>
                </a:lnTo>
                <a:lnTo>
                  <a:pt x="638048" y="545083"/>
                </a:lnTo>
                <a:lnTo>
                  <a:pt x="659765" y="616203"/>
                </a:lnTo>
                <a:lnTo>
                  <a:pt x="674751" y="688593"/>
                </a:lnTo>
                <a:lnTo>
                  <a:pt x="682371" y="761872"/>
                </a:lnTo>
                <a:lnTo>
                  <a:pt x="683514" y="835659"/>
                </a:lnTo>
                <a:lnTo>
                  <a:pt x="682486" y="872870"/>
                </a:lnTo>
                <a:lnTo>
                  <a:pt x="678688" y="945895"/>
                </a:lnTo>
                <a:lnTo>
                  <a:pt x="672465" y="1018158"/>
                </a:lnTo>
                <a:lnTo>
                  <a:pt x="664209" y="1088643"/>
                </a:lnTo>
                <a:lnTo>
                  <a:pt x="653796" y="1156842"/>
                </a:lnTo>
                <a:lnTo>
                  <a:pt x="641730" y="1221993"/>
                </a:lnTo>
                <a:lnTo>
                  <a:pt x="627888" y="1283842"/>
                </a:lnTo>
                <a:lnTo>
                  <a:pt x="612521" y="1341500"/>
                </a:lnTo>
                <a:lnTo>
                  <a:pt x="596010" y="1394459"/>
                </a:lnTo>
                <a:lnTo>
                  <a:pt x="578230" y="1442237"/>
                </a:lnTo>
                <a:lnTo>
                  <a:pt x="559434" y="1484109"/>
                </a:lnTo>
                <a:lnTo>
                  <a:pt x="540003" y="1519415"/>
                </a:lnTo>
                <a:lnTo>
                  <a:pt x="525153" y="1540856"/>
                </a:lnTo>
                <a:lnTo>
                  <a:pt x="542290" y="1527441"/>
                </a:lnTo>
                <a:lnTo>
                  <a:pt x="549872" y="1527441"/>
                </a:lnTo>
                <a:lnTo>
                  <a:pt x="550926" y="1525841"/>
                </a:lnTo>
                <a:lnTo>
                  <a:pt x="570865" y="1489532"/>
                </a:lnTo>
                <a:lnTo>
                  <a:pt x="590042" y="1446822"/>
                </a:lnTo>
                <a:lnTo>
                  <a:pt x="608076" y="1398396"/>
                </a:lnTo>
                <a:lnTo>
                  <a:pt x="624840" y="1344929"/>
                </a:lnTo>
                <a:lnTo>
                  <a:pt x="640206" y="1286763"/>
                </a:lnTo>
                <a:lnTo>
                  <a:pt x="654176" y="1224533"/>
                </a:lnTo>
                <a:lnTo>
                  <a:pt x="666369" y="1158874"/>
                </a:lnTo>
                <a:lnTo>
                  <a:pt x="676782" y="1090167"/>
                </a:lnTo>
                <a:lnTo>
                  <a:pt x="685165" y="1019301"/>
                </a:lnTo>
                <a:lnTo>
                  <a:pt x="691308" y="945895"/>
                </a:lnTo>
                <a:lnTo>
                  <a:pt x="695078" y="872616"/>
                </a:lnTo>
                <a:lnTo>
                  <a:pt x="696214" y="835659"/>
                </a:lnTo>
                <a:lnTo>
                  <a:pt x="695959" y="798321"/>
                </a:lnTo>
                <a:lnTo>
                  <a:pt x="692150" y="723518"/>
                </a:lnTo>
                <a:lnTo>
                  <a:pt x="680466" y="649350"/>
                </a:lnTo>
                <a:lnTo>
                  <a:pt x="661797" y="576325"/>
                </a:lnTo>
                <a:lnTo>
                  <a:pt x="636524" y="505078"/>
                </a:lnTo>
                <a:lnTo>
                  <a:pt x="605027" y="436371"/>
                </a:lnTo>
                <a:lnTo>
                  <a:pt x="567944" y="370331"/>
                </a:lnTo>
                <a:lnTo>
                  <a:pt x="525906" y="307974"/>
                </a:lnTo>
                <a:lnTo>
                  <a:pt x="479171" y="249681"/>
                </a:lnTo>
                <a:lnTo>
                  <a:pt x="428371" y="195960"/>
                </a:lnTo>
                <a:lnTo>
                  <a:pt x="374015" y="147573"/>
                </a:lnTo>
                <a:lnTo>
                  <a:pt x="316483" y="105028"/>
                </a:lnTo>
                <a:lnTo>
                  <a:pt x="256413" y="68833"/>
                </a:lnTo>
                <a:lnTo>
                  <a:pt x="194055" y="39496"/>
                </a:lnTo>
                <a:lnTo>
                  <a:pt x="130301" y="18033"/>
                </a:lnTo>
                <a:lnTo>
                  <a:pt x="65404" y="4571"/>
                </a:lnTo>
                <a:lnTo>
                  <a:pt x="16382" y="253"/>
                </a:lnTo>
                <a:lnTo>
                  <a:pt x="253" y="0"/>
                </a:lnTo>
                <a:close/>
              </a:path>
              <a:path w="696595" h="1630045">
                <a:moveTo>
                  <a:pt x="549872" y="1527441"/>
                </a:moveTo>
                <a:lnTo>
                  <a:pt x="542290" y="1527441"/>
                </a:lnTo>
                <a:lnTo>
                  <a:pt x="546226" y="1527924"/>
                </a:lnTo>
                <a:lnTo>
                  <a:pt x="548032" y="1530234"/>
                </a:lnTo>
                <a:lnTo>
                  <a:pt x="549872" y="15274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5" name="object 55"/>
          <p:cNvSpPr txBox="1"/>
          <p:nvPr/>
        </p:nvSpPr>
        <p:spPr>
          <a:xfrm>
            <a:off x="1042988" y="3716338"/>
            <a:ext cx="936625" cy="323806"/>
          </a:xfrm>
          <a:prstGeom prst="rect">
            <a:avLst/>
          </a:prstGeom>
          <a:solidFill>
            <a:srgbClr val="F1F1F1"/>
          </a:solidFill>
          <a:ln w="19050">
            <a:solidFill>
              <a:srgbClr val="5A61B8"/>
            </a:solidFill>
          </a:ln>
        </p:spPr>
        <p:txBody>
          <a:bodyPr lIns="0" tIns="107314" rIns="0" bIns="0">
            <a:spAutoFit/>
          </a:bodyPr>
          <a:lstStyle/>
          <a:p>
            <a:pPr marL="106045" fontAlgn="auto">
              <a:spcBef>
                <a:spcPts val="845"/>
              </a:spcBef>
              <a:spcAft>
                <a:spcPts val="0"/>
              </a:spcAft>
              <a:defRPr/>
            </a:pPr>
            <a:r>
              <a:rPr sz="1400" b="1" spc="2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考核评价</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40" name="object 56"/>
          <p:cNvSpPr/>
          <p:nvPr/>
        </p:nvSpPr>
        <p:spPr bwMode="auto">
          <a:xfrm>
            <a:off x="269875" y="3883025"/>
            <a:ext cx="787400" cy="2036763"/>
          </a:xfrm>
          <a:custGeom>
            <a:avLst/>
            <a:gdLst>
              <a:gd name="T0" fmla="*/ 647245 w 786130"/>
              <a:gd name="T1" fmla="*/ 61330 h 2037079"/>
              <a:gd name="T2" fmla="*/ 523372 w 786130"/>
              <a:gd name="T3" fmla="*/ 110599 h 2037079"/>
              <a:gd name="T4" fmla="*/ 422270 w 786130"/>
              <a:gd name="T5" fmla="*/ 175232 h 2037079"/>
              <a:gd name="T6" fmla="*/ 327667 w 786130"/>
              <a:gd name="T7" fmla="*/ 257769 h 2037079"/>
              <a:gd name="T8" fmla="*/ 241384 w 786130"/>
              <a:gd name="T9" fmla="*/ 355925 h 2037079"/>
              <a:gd name="T10" fmla="*/ 165316 w 786130"/>
              <a:gd name="T11" fmla="*/ 467033 h 2037079"/>
              <a:gd name="T12" fmla="*/ 101343 w 786130"/>
              <a:gd name="T13" fmla="*/ 588807 h 2037079"/>
              <a:gd name="T14" fmla="*/ 51479 w 786130"/>
              <a:gd name="T15" fmla="*/ 718834 h 2037079"/>
              <a:gd name="T16" fmla="*/ 17439 w 786130"/>
              <a:gd name="T17" fmla="*/ 854576 h 2037079"/>
              <a:gd name="T18" fmla="*/ 1227 w 786130"/>
              <a:gd name="T19" fmla="*/ 994001 h 2037079"/>
              <a:gd name="T20" fmla="*/ 4528 w 786130"/>
              <a:gd name="T21" fmla="*/ 1133552 h 2037079"/>
              <a:gd name="T22" fmla="*/ 27285 w 786130"/>
              <a:gd name="T23" fmla="*/ 1271961 h 2037079"/>
              <a:gd name="T24" fmla="*/ 67596 w 786130"/>
              <a:gd name="T25" fmla="*/ 1406052 h 2037079"/>
              <a:gd name="T26" fmla="*/ 123338 w 786130"/>
              <a:gd name="T27" fmla="*/ 1533667 h 2037079"/>
              <a:gd name="T28" fmla="*/ 192703 w 786130"/>
              <a:gd name="T29" fmla="*/ 1652013 h 2037079"/>
              <a:gd name="T30" fmla="*/ 273694 w 786130"/>
              <a:gd name="T31" fmla="*/ 1759121 h 2037079"/>
              <a:gd name="T32" fmla="*/ 364443 w 786130"/>
              <a:gd name="T33" fmla="*/ 1852274 h 2037079"/>
              <a:gd name="T34" fmla="*/ 463090 w 786130"/>
              <a:gd name="T35" fmla="*/ 1929123 h 2037079"/>
              <a:gd name="T36" fmla="*/ 567678 w 786130"/>
              <a:gd name="T37" fmla="*/ 1987102 h 2037079"/>
              <a:gd name="T38" fmla="*/ 694845 w 786130"/>
              <a:gd name="T39" fmla="*/ 2027620 h 2037079"/>
              <a:gd name="T40" fmla="*/ 787361 w 786130"/>
              <a:gd name="T41" fmla="*/ 2023875 h 2037079"/>
              <a:gd name="T42" fmla="*/ 697020 w 786130"/>
              <a:gd name="T43" fmla="*/ 2015113 h 2037079"/>
              <a:gd name="T44" fmla="*/ 555327 w 786130"/>
              <a:gd name="T45" fmla="*/ 1967331 h 2037079"/>
              <a:gd name="T46" fmla="*/ 436861 w 786130"/>
              <a:gd name="T47" fmla="*/ 1895130 h 2037079"/>
              <a:gd name="T48" fmla="*/ 341953 w 786130"/>
              <a:gd name="T49" fmla="*/ 1813698 h 2037079"/>
              <a:gd name="T50" fmla="*/ 255300 w 786130"/>
              <a:gd name="T51" fmla="*/ 1716862 h 2037079"/>
              <a:gd name="T52" fmla="*/ 178862 w 786130"/>
              <a:gd name="T53" fmla="*/ 1606935 h 2037079"/>
              <a:gd name="T54" fmla="*/ 114637 w 786130"/>
              <a:gd name="T55" fmla="*/ 1486430 h 2037079"/>
              <a:gd name="T56" fmla="*/ 64365 w 786130"/>
              <a:gd name="T57" fmla="*/ 1357799 h 2037079"/>
              <a:gd name="T58" fmla="*/ 30135 w 786130"/>
              <a:gd name="T59" fmla="*/ 1223455 h 2037079"/>
              <a:gd name="T60" fmla="*/ 13839 w 786130"/>
              <a:gd name="T61" fmla="*/ 1086061 h 2037079"/>
              <a:gd name="T62" fmla="*/ 17185 w 786130"/>
              <a:gd name="T63" fmla="*/ 948034 h 2037079"/>
              <a:gd name="T64" fmla="*/ 39293 w 786130"/>
              <a:gd name="T65" fmla="*/ 811403 h 2037079"/>
              <a:gd name="T66" fmla="*/ 78498 w 786130"/>
              <a:gd name="T67" fmla="*/ 678836 h 2037079"/>
              <a:gd name="T68" fmla="*/ 132687 w 786130"/>
              <a:gd name="T69" fmla="*/ 552617 h 2037079"/>
              <a:gd name="T70" fmla="*/ 200170 w 786130"/>
              <a:gd name="T71" fmla="*/ 435414 h 2037079"/>
              <a:gd name="T72" fmla="*/ 279011 w 786130"/>
              <a:gd name="T73" fmla="*/ 329640 h 2037079"/>
              <a:gd name="T74" fmla="*/ 367088 w 786130"/>
              <a:gd name="T75" fmla="*/ 237579 h 2037079"/>
              <a:gd name="T76" fmla="*/ 462746 w 786130"/>
              <a:gd name="T77" fmla="*/ 161899 h 2037079"/>
              <a:gd name="T78" fmla="*/ 581034 w 786130"/>
              <a:gd name="T79" fmla="*/ 97393 h 2037079"/>
              <a:gd name="T80" fmla="*/ 736817 w 786130"/>
              <a:gd name="T81" fmla="*/ 58249 h 2037079"/>
              <a:gd name="T82" fmla="*/ 763705 w 786130"/>
              <a:gd name="T83" fmla="*/ 44188 h 2037079"/>
              <a:gd name="T84" fmla="*/ 756921 w 786130"/>
              <a:gd name="T85" fmla="*/ 56886 h 2037079"/>
              <a:gd name="T86" fmla="*/ 682722 w 786130"/>
              <a:gd name="T87" fmla="*/ 102472 h 2037079"/>
              <a:gd name="T88" fmla="*/ 774577 w 786130"/>
              <a:gd name="T89" fmla="*/ 50283 h 2037079"/>
              <a:gd name="T90" fmla="*/ 736817 w 786130"/>
              <a:gd name="T91" fmla="*/ 58249 h 2037079"/>
              <a:gd name="T92" fmla="*/ 762060 w 786130"/>
              <a:gd name="T93" fmla="*/ 56886 h 2037079"/>
              <a:gd name="T94" fmla="*/ 749364 w 786130"/>
              <a:gd name="T95" fmla="*/ 50685 h 2037079"/>
              <a:gd name="T96" fmla="*/ 758842 w 786130"/>
              <a:gd name="T97" fmla="*/ 55997 h 2037079"/>
              <a:gd name="T98" fmla="*/ 758664 w 786130"/>
              <a:gd name="T99" fmla="*/ 45077 h 2037079"/>
              <a:gd name="T100" fmla="*/ 761871 w 786130"/>
              <a:gd name="T101" fmla="*/ 45077 h 2037079"/>
              <a:gd name="T102" fmla="*/ 739628 w 786130"/>
              <a:gd name="T103" fmla="*/ 45228 h 2037079"/>
              <a:gd name="T104" fmla="*/ 761871 w 786130"/>
              <a:gd name="T105" fmla="*/ 45077 h 2037079"/>
              <a:gd name="T106" fmla="*/ 681107 w 786130"/>
              <a:gd name="T107" fmla="*/ 1142 h 2037079"/>
              <a:gd name="T108" fmla="*/ 681820 w 786130"/>
              <a:gd name="T109" fmla="*/ 12824 h 2037079"/>
              <a:gd name="T110" fmla="*/ 763705 w 786130"/>
              <a:gd name="T111" fmla="*/ 44188 h 20370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786130" h="2037079">
                <a:moveTo>
                  <a:pt x="738435" y="45235"/>
                </a:moveTo>
                <a:lnTo>
                  <a:pt x="700379" y="49656"/>
                </a:lnTo>
                <a:lnTo>
                  <a:pt x="646201" y="61340"/>
                </a:lnTo>
                <a:lnTo>
                  <a:pt x="592632" y="78739"/>
                </a:lnTo>
                <a:lnTo>
                  <a:pt x="557415" y="93471"/>
                </a:lnTo>
                <a:lnTo>
                  <a:pt x="522528" y="110616"/>
                </a:lnTo>
                <a:lnTo>
                  <a:pt x="488315" y="130047"/>
                </a:lnTo>
                <a:lnTo>
                  <a:pt x="454609" y="151637"/>
                </a:lnTo>
                <a:lnTo>
                  <a:pt x="421589" y="175259"/>
                </a:lnTo>
                <a:lnTo>
                  <a:pt x="389255" y="200913"/>
                </a:lnTo>
                <a:lnTo>
                  <a:pt x="357708" y="228472"/>
                </a:lnTo>
                <a:lnTo>
                  <a:pt x="327139" y="257809"/>
                </a:lnTo>
                <a:lnTo>
                  <a:pt x="297319" y="288924"/>
                </a:lnTo>
                <a:lnTo>
                  <a:pt x="268668" y="321690"/>
                </a:lnTo>
                <a:lnTo>
                  <a:pt x="240995" y="355980"/>
                </a:lnTo>
                <a:lnTo>
                  <a:pt x="214464" y="391667"/>
                </a:lnTo>
                <a:lnTo>
                  <a:pt x="189077" y="428751"/>
                </a:lnTo>
                <a:lnTo>
                  <a:pt x="165049" y="467105"/>
                </a:lnTo>
                <a:lnTo>
                  <a:pt x="142354" y="506602"/>
                </a:lnTo>
                <a:lnTo>
                  <a:pt x="121005" y="547242"/>
                </a:lnTo>
                <a:lnTo>
                  <a:pt x="101180" y="588898"/>
                </a:lnTo>
                <a:lnTo>
                  <a:pt x="82994" y="631443"/>
                </a:lnTo>
                <a:lnTo>
                  <a:pt x="66332" y="674751"/>
                </a:lnTo>
                <a:lnTo>
                  <a:pt x="51396" y="718946"/>
                </a:lnTo>
                <a:lnTo>
                  <a:pt x="38188" y="763651"/>
                </a:lnTo>
                <a:lnTo>
                  <a:pt x="26796" y="808989"/>
                </a:lnTo>
                <a:lnTo>
                  <a:pt x="17411" y="854709"/>
                </a:lnTo>
                <a:lnTo>
                  <a:pt x="9944" y="900937"/>
                </a:lnTo>
                <a:lnTo>
                  <a:pt x="4483" y="947292"/>
                </a:lnTo>
                <a:lnTo>
                  <a:pt x="1225" y="994155"/>
                </a:lnTo>
                <a:lnTo>
                  <a:pt x="0" y="1040510"/>
                </a:lnTo>
                <a:lnTo>
                  <a:pt x="1155" y="1087120"/>
                </a:lnTo>
                <a:lnTo>
                  <a:pt x="4521" y="1133728"/>
                </a:lnTo>
                <a:lnTo>
                  <a:pt x="10083" y="1180210"/>
                </a:lnTo>
                <a:lnTo>
                  <a:pt x="17653" y="1226311"/>
                </a:lnTo>
                <a:lnTo>
                  <a:pt x="27241" y="1272158"/>
                </a:lnTo>
                <a:lnTo>
                  <a:pt x="38836" y="1317370"/>
                </a:lnTo>
                <a:lnTo>
                  <a:pt x="52247" y="1362201"/>
                </a:lnTo>
                <a:lnTo>
                  <a:pt x="67487" y="1406270"/>
                </a:lnTo>
                <a:lnTo>
                  <a:pt x="84442" y="1449577"/>
                </a:lnTo>
                <a:lnTo>
                  <a:pt x="103022" y="1492122"/>
                </a:lnTo>
                <a:lnTo>
                  <a:pt x="123139" y="1533905"/>
                </a:lnTo>
                <a:lnTo>
                  <a:pt x="144780" y="1574418"/>
                </a:lnTo>
                <a:lnTo>
                  <a:pt x="167868" y="1614042"/>
                </a:lnTo>
                <a:lnTo>
                  <a:pt x="192392" y="1652269"/>
                </a:lnTo>
                <a:lnTo>
                  <a:pt x="218160" y="1689480"/>
                </a:lnTo>
                <a:lnTo>
                  <a:pt x="245097" y="1725206"/>
                </a:lnTo>
                <a:lnTo>
                  <a:pt x="273253" y="1759394"/>
                </a:lnTo>
                <a:lnTo>
                  <a:pt x="302488" y="1792173"/>
                </a:lnTo>
                <a:lnTo>
                  <a:pt x="332701" y="1823224"/>
                </a:lnTo>
                <a:lnTo>
                  <a:pt x="363855" y="1852561"/>
                </a:lnTo>
                <a:lnTo>
                  <a:pt x="395922" y="1880196"/>
                </a:lnTo>
                <a:lnTo>
                  <a:pt x="428828" y="1905812"/>
                </a:lnTo>
                <a:lnTo>
                  <a:pt x="462343" y="1929422"/>
                </a:lnTo>
                <a:lnTo>
                  <a:pt x="496658" y="1951037"/>
                </a:lnTo>
                <a:lnTo>
                  <a:pt x="531380" y="1970303"/>
                </a:lnTo>
                <a:lnTo>
                  <a:pt x="566762" y="1987410"/>
                </a:lnTo>
                <a:lnTo>
                  <a:pt x="602576" y="2002129"/>
                </a:lnTo>
                <a:lnTo>
                  <a:pt x="638810" y="2014461"/>
                </a:lnTo>
                <a:lnTo>
                  <a:pt x="693724" y="2027935"/>
                </a:lnTo>
                <a:lnTo>
                  <a:pt x="749020" y="2035454"/>
                </a:lnTo>
                <a:lnTo>
                  <a:pt x="785837" y="2036889"/>
                </a:lnTo>
                <a:lnTo>
                  <a:pt x="786091" y="2024189"/>
                </a:lnTo>
                <a:lnTo>
                  <a:pt x="767803" y="2023808"/>
                </a:lnTo>
                <a:lnTo>
                  <a:pt x="749757" y="2022767"/>
                </a:lnTo>
                <a:lnTo>
                  <a:pt x="695896" y="2015426"/>
                </a:lnTo>
                <a:lnTo>
                  <a:pt x="642226" y="2002231"/>
                </a:lnTo>
                <a:lnTo>
                  <a:pt x="589305" y="1983282"/>
                </a:lnTo>
                <a:lnTo>
                  <a:pt x="554431" y="1967636"/>
                </a:lnTo>
                <a:lnTo>
                  <a:pt x="502818" y="1939925"/>
                </a:lnTo>
                <a:lnTo>
                  <a:pt x="469125" y="1918677"/>
                </a:lnTo>
                <a:lnTo>
                  <a:pt x="436156" y="1895424"/>
                </a:lnTo>
                <a:lnTo>
                  <a:pt x="403720" y="1870176"/>
                </a:lnTo>
                <a:lnTo>
                  <a:pt x="372148" y="1842947"/>
                </a:lnTo>
                <a:lnTo>
                  <a:pt x="341401" y="1813979"/>
                </a:lnTo>
                <a:lnTo>
                  <a:pt x="311594" y="1783321"/>
                </a:lnTo>
                <a:lnTo>
                  <a:pt x="282740" y="1750948"/>
                </a:lnTo>
                <a:lnTo>
                  <a:pt x="254888" y="1717128"/>
                </a:lnTo>
                <a:lnTo>
                  <a:pt x="228295" y="1681860"/>
                </a:lnTo>
                <a:lnTo>
                  <a:pt x="202819" y="1645030"/>
                </a:lnTo>
                <a:lnTo>
                  <a:pt x="178574" y="1607184"/>
                </a:lnTo>
                <a:lnTo>
                  <a:pt x="155752" y="1568068"/>
                </a:lnTo>
                <a:lnTo>
                  <a:pt x="134340" y="1527809"/>
                </a:lnTo>
                <a:lnTo>
                  <a:pt x="114452" y="1486661"/>
                </a:lnTo>
                <a:lnTo>
                  <a:pt x="96075" y="1444497"/>
                </a:lnTo>
                <a:lnTo>
                  <a:pt x="79311" y="1401698"/>
                </a:lnTo>
                <a:lnTo>
                  <a:pt x="64261" y="1358010"/>
                </a:lnTo>
                <a:lnTo>
                  <a:pt x="51003" y="1313814"/>
                </a:lnTo>
                <a:lnTo>
                  <a:pt x="39547" y="1268983"/>
                </a:lnTo>
                <a:lnTo>
                  <a:pt x="30086" y="1223645"/>
                </a:lnTo>
                <a:lnTo>
                  <a:pt x="22606" y="1178178"/>
                </a:lnTo>
                <a:lnTo>
                  <a:pt x="17119" y="1132204"/>
                </a:lnTo>
                <a:lnTo>
                  <a:pt x="13817" y="1086230"/>
                </a:lnTo>
                <a:lnTo>
                  <a:pt x="12687" y="1040129"/>
                </a:lnTo>
                <a:lnTo>
                  <a:pt x="13949" y="993901"/>
                </a:lnTo>
                <a:lnTo>
                  <a:pt x="17157" y="948181"/>
                </a:lnTo>
                <a:lnTo>
                  <a:pt x="22555" y="902334"/>
                </a:lnTo>
                <a:lnTo>
                  <a:pt x="29946" y="856741"/>
                </a:lnTo>
                <a:lnTo>
                  <a:pt x="39230" y="811529"/>
                </a:lnTo>
                <a:lnTo>
                  <a:pt x="50507" y="766826"/>
                </a:lnTo>
                <a:lnTo>
                  <a:pt x="63576" y="722502"/>
                </a:lnTo>
                <a:lnTo>
                  <a:pt x="78371" y="678941"/>
                </a:lnTo>
                <a:lnTo>
                  <a:pt x="94856" y="636015"/>
                </a:lnTo>
                <a:lnTo>
                  <a:pt x="112864" y="593851"/>
                </a:lnTo>
                <a:lnTo>
                  <a:pt x="132473" y="552703"/>
                </a:lnTo>
                <a:lnTo>
                  <a:pt x="153606" y="512571"/>
                </a:lnTo>
                <a:lnTo>
                  <a:pt x="176060" y="473455"/>
                </a:lnTo>
                <a:lnTo>
                  <a:pt x="199847" y="435482"/>
                </a:lnTo>
                <a:lnTo>
                  <a:pt x="224942" y="398906"/>
                </a:lnTo>
                <a:lnTo>
                  <a:pt x="251180" y="363600"/>
                </a:lnTo>
                <a:lnTo>
                  <a:pt x="278561" y="329691"/>
                </a:lnTo>
                <a:lnTo>
                  <a:pt x="306870" y="297306"/>
                </a:lnTo>
                <a:lnTo>
                  <a:pt x="336296" y="266572"/>
                </a:lnTo>
                <a:lnTo>
                  <a:pt x="366496" y="237616"/>
                </a:lnTo>
                <a:lnTo>
                  <a:pt x="397624" y="210438"/>
                </a:lnTo>
                <a:lnTo>
                  <a:pt x="429475" y="185165"/>
                </a:lnTo>
                <a:lnTo>
                  <a:pt x="462000" y="161924"/>
                </a:lnTo>
                <a:lnTo>
                  <a:pt x="495160" y="140715"/>
                </a:lnTo>
                <a:lnTo>
                  <a:pt x="528764" y="121792"/>
                </a:lnTo>
                <a:lnTo>
                  <a:pt x="580097" y="97408"/>
                </a:lnTo>
                <a:lnTo>
                  <a:pt x="632218" y="78485"/>
                </a:lnTo>
                <a:lnTo>
                  <a:pt x="684936" y="65277"/>
                </a:lnTo>
                <a:lnTo>
                  <a:pt x="735629" y="58258"/>
                </a:lnTo>
                <a:lnTo>
                  <a:pt x="748155" y="50693"/>
                </a:lnTo>
                <a:lnTo>
                  <a:pt x="738435" y="45235"/>
                </a:lnTo>
                <a:close/>
              </a:path>
              <a:path w="786130" h="2037079">
                <a:moveTo>
                  <a:pt x="762473" y="44195"/>
                </a:moveTo>
                <a:lnTo>
                  <a:pt x="760628" y="44195"/>
                </a:lnTo>
                <a:lnTo>
                  <a:pt x="760831" y="56895"/>
                </a:lnTo>
                <a:lnTo>
                  <a:pt x="755700" y="56895"/>
                </a:lnTo>
                <a:lnTo>
                  <a:pt x="681951" y="90677"/>
                </a:lnTo>
                <a:lnTo>
                  <a:pt x="677989" y="96392"/>
                </a:lnTo>
                <a:lnTo>
                  <a:pt x="681621" y="102488"/>
                </a:lnTo>
                <a:lnTo>
                  <a:pt x="685520" y="103377"/>
                </a:lnTo>
                <a:lnTo>
                  <a:pt x="688530" y="101599"/>
                </a:lnTo>
                <a:lnTo>
                  <a:pt x="773328" y="50291"/>
                </a:lnTo>
                <a:lnTo>
                  <a:pt x="762473" y="44195"/>
                </a:lnTo>
                <a:close/>
              </a:path>
              <a:path w="786130" h="2037079">
                <a:moveTo>
                  <a:pt x="748155" y="50693"/>
                </a:moveTo>
                <a:lnTo>
                  <a:pt x="735629" y="58258"/>
                </a:lnTo>
                <a:lnTo>
                  <a:pt x="737984" y="58038"/>
                </a:lnTo>
                <a:lnTo>
                  <a:pt x="755700" y="56895"/>
                </a:lnTo>
                <a:lnTo>
                  <a:pt x="760831" y="56895"/>
                </a:lnTo>
                <a:lnTo>
                  <a:pt x="760817" y="56006"/>
                </a:lnTo>
                <a:lnTo>
                  <a:pt x="757618" y="56006"/>
                </a:lnTo>
                <a:lnTo>
                  <a:pt x="748155" y="50693"/>
                </a:lnTo>
                <a:close/>
              </a:path>
              <a:path w="786130" h="2037079">
                <a:moveTo>
                  <a:pt x="757440" y="45084"/>
                </a:moveTo>
                <a:lnTo>
                  <a:pt x="748155" y="50693"/>
                </a:lnTo>
                <a:lnTo>
                  <a:pt x="757618" y="56006"/>
                </a:lnTo>
                <a:lnTo>
                  <a:pt x="757440" y="45084"/>
                </a:lnTo>
                <a:close/>
              </a:path>
              <a:path w="786130" h="2037079">
                <a:moveTo>
                  <a:pt x="760642" y="45084"/>
                </a:moveTo>
                <a:lnTo>
                  <a:pt x="757440" y="45084"/>
                </a:lnTo>
                <a:lnTo>
                  <a:pt x="757618" y="56006"/>
                </a:lnTo>
                <a:lnTo>
                  <a:pt x="760817" y="56006"/>
                </a:lnTo>
                <a:lnTo>
                  <a:pt x="760642" y="45084"/>
                </a:lnTo>
                <a:close/>
              </a:path>
              <a:path w="786130" h="2037079">
                <a:moveTo>
                  <a:pt x="760628" y="44195"/>
                </a:moveTo>
                <a:lnTo>
                  <a:pt x="754888" y="44195"/>
                </a:lnTo>
                <a:lnTo>
                  <a:pt x="738435" y="45235"/>
                </a:lnTo>
                <a:lnTo>
                  <a:pt x="748155" y="50693"/>
                </a:lnTo>
                <a:lnTo>
                  <a:pt x="757440" y="45084"/>
                </a:lnTo>
                <a:lnTo>
                  <a:pt x="760642" y="45084"/>
                </a:lnTo>
                <a:lnTo>
                  <a:pt x="760628" y="44195"/>
                </a:lnTo>
                <a:close/>
              </a:path>
              <a:path w="786130" h="2037079">
                <a:moveTo>
                  <a:pt x="683882" y="0"/>
                </a:moveTo>
                <a:lnTo>
                  <a:pt x="680008" y="1142"/>
                </a:lnTo>
                <a:lnTo>
                  <a:pt x="676579" y="7238"/>
                </a:lnTo>
                <a:lnTo>
                  <a:pt x="677659" y="11048"/>
                </a:lnTo>
                <a:lnTo>
                  <a:pt x="680720" y="12826"/>
                </a:lnTo>
                <a:lnTo>
                  <a:pt x="738435" y="45235"/>
                </a:lnTo>
                <a:lnTo>
                  <a:pt x="754888" y="44195"/>
                </a:lnTo>
                <a:lnTo>
                  <a:pt x="762473" y="44195"/>
                </a:lnTo>
                <a:lnTo>
                  <a:pt x="686943" y="1777"/>
                </a:lnTo>
                <a:lnTo>
                  <a:pt x="68388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41" name="object 57"/>
          <p:cNvSpPr/>
          <p:nvPr/>
        </p:nvSpPr>
        <p:spPr bwMode="auto">
          <a:xfrm>
            <a:off x="1979613" y="3927475"/>
            <a:ext cx="765175" cy="2035175"/>
          </a:xfrm>
          <a:custGeom>
            <a:avLst/>
            <a:gdLst>
              <a:gd name="T0" fmla="*/ 85272 w 765810"/>
              <a:gd name="T1" fmla="*/ 1985358 h 2036445"/>
              <a:gd name="T2" fmla="*/ 182221 w 765810"/>
              <a:gd name="T3" fmla="*/ 2027623 h 2036445"/>
              <a:gd name="T4" fmla="*/ 122451 w 765810"/>
              <a:gd name="T5" fmla="*/ 1991399 h 2036445"/>
              <a:gd name="T6" fmla="*/ 100627 w 765810"/>
              <a:gd name="T7" fmla="*/ 1978644 h 2036445"/>
              <a:gd name="T8" fmla="*/ 176257 w 765810"/>
              <a:gd name="T9" fmla="*/ 1944211 h 2036445"/>
              <a:gd name="T10" fmla="*/ 178287 w 765810"/>
              <a:gd name="T11" fmla="*/ 1935478 h 2036445"/>
              <a:gd name="T12" fmla="*/ 123322 w 765810"/>
              <a:gd name="T13" fmla="*/ 1976800 h 2036445"/>
              <a:gd name="T14" fmla="*/ 97709 w 765810"/>
              <a:gd name="T15" fmla="*/ 1978707 h 2036445"/>
              <a:gd name="T16" fmla="*/ 114218 w 765810"/>
              <a:gd name="T17" fmla="*/ 1990460 h 2036445"/>
              <a:gd name="T18" fmla="*/ 118946 w 765810"/>
              <a:gd name="T19" fmla="*/ 1979495 h 2036445"/>
              <a:gd name="T20" fmla="*/ 117631 w 765810"/>
              <a:gd name="T21" fmla="*/ 1990232 h 2036445"/>
              <a:gd name="T22" fmla="*/ 122451 w 765810"/>
              <a:gd name="T23" fmla="*/ 1991399 h 2036445"/>
              <a:gd name="T24" fmla="*/ 101134 w 765810"/>
              <a:gd name="T25" fmla="*/ 1990460 h 2036445"/>
              <a:gd name="T26" fmla="*/ 110406 w 765810"/>
              <a:gd name="T27" fmla="*/ 1984751 h 2036445"/>
              <a:gd name="T28" fmla="*/ 117631 w 765810"/>
              <a:gd name="T29" fmla="*/ 1990232 h 2036445"/>
              <a:gd name="T30" fmla="*/ 254 w 765810"/>
              <a:gd name="T31" fmla="*/ 0 h 2036445"/>
              <a:gd name="T32" fmla="*/ 35277 w 765810"/>
              <a:gd name="T33" fmla="*/ 14088 h 2036445"/>
              <a:gd name="T34" fmla="*/ 191357 w 765810"/>
              <a:gd name="T35" fmla="*/ 53560 h 2036445"/>
              <a:gd name="T36" fmla="*/ 308226 w 765810"/>
              <a:gd name="T37" fmla="*/ 118036 h 2036445"/>
              <a:gd name="T38" fmla="*/ 402637 w 765810"/>
              <a:gd name="T39" fmla="*/ 193808 h 2036445"/>
              <a:gd name="T40" fmla="*/ 489560 w 765810"/>
              <a:gd name="T41" fmla="*/ 285698 h 2036445"/>
              <a:gd name="T42" fmla="*/ 567346 w 765810"/>
              <a:gd name="T43" fmla="*/ 391550 h 2036445"/>
              <a:gd name="T44" fmla="*/ 633966 w 765810"/>
              <a:gd name="T45" fmla="*/ 508699 h 2036445"/>
              <a:gd name="T46" fmla="*/ 687515 w 765810"/>
              <a:gd name="T47" fmla="*/ 634730 h 2036445"/>
              <a:gd name="T48" fmla="*/ 726091 w 765810"/>
              <a:gd name="T49" fmla="*/ 767235 h 2036445"/>
              <a:gd name="T50" fmla="*/ 747790 w 765810"/>
              <a:gd name="T51" fmla="*/ 903803 h 2036445"/>
              <a:gd name="T52" fmla="*/ 751461 w 765810"/>
              <a:gd name="T53" fmla="*/ 1042274 h 2036445"/>
              <a:gd name="T54" fmla="*/ 737385 w 765810"/>
              <a:gd name="T55" fmla="*/ 1179475 h 2036445"/>
              <a:gd name="T56" fmla="*/ 707819 w 765810"/>
              <a:gd name="T57" fmla="*/ 1313757 h 2036445"/>
              <a:gd name="T58" fmla="*/ 664421 w 765810"/>
              <a:gd name="T59" fmla="*/ 1442328 h 2036445"/>
              <a:gd name="T60" fmla="*/ 608968 w 765810"/>
              <a:gd name="T61" fmla="*/ 1562776 h 2036445"/>
              <a:gd name="T62" fmla="*/ 542981 w 765810"/>
              <a:gd name="T63" fmla="*/ 1672701 h 2036445"/>
              <a:gd name="T64" fmla="*/ 468241 w 765810"/>
              <a:gd name="T65" fmla="*/ 1769466 h 2036445"/>
              <a:gd name="T66" fmla="*/ 357970 w 765810"/>
              <a:gd name="T67" fmla="*/ 1874011 h 2036445"/>
              <a:gd name="T68" fmla="*/ 208614 w 765810"/>
              <a:gd name="T69" fmla="*/ 1957233 h 2036445"/>
              <a:gd name="T70" fmla="*/ 110406 w 765810"/>
              <a:gd name="T71" fmla="*/ 1984751 h 2036445"/>
              <a:gd name="T72" fmla="*/ 149608 w 765810"/>
              <a:gd name="T73" fmla="*/ 1985866 h 2036445"/>
              <a:gd name="T74" fmla="*/ 290843 w 765810"/>
              <a:gd name="T75" fmla="*/ 1933739 h 2036445"/>
              <a:gd name="T76" fmla="*/ 423321 w 765810"/>
              <a:gd name="T77" fmla="*/ 1834601 h 2036445"/>
              <a:gd name="T78" fmla="*/ 504153 w 765810"/>
              <a:gd name="T79" fmla="*/ 1746582 h 2036445"/>
              <a:gd name="T80" fmla="*/ 576990 w 765810"/>
              <a:gd name="T81" fmla="*/ 1643877 h 2036445"/>
              <a:gd name="T82" fmla="*/ 640311 w 765810"/>
              <a:gd name="T83" fmla="*/ 1529015 h 2036445"/>
              <a:gd name="T84" fmla="*/ 692337 w 765810"/>
              <a:gd name="T85" fmla="*/ 1404379 h 2036445"/>
              <a:gd name="T86" fmla="*/ 731675 w 765810"/>
              <a:gd name="T87" fmla="*/ 1272254 h 2036445"/>
              <a:gd name="T88" fmla="*/ 756546 w 765810"/>
              <a:gd name="T89" fmla="*/ 1135306 h 2036445"/>
              <a:gd name="T90" fmla="*/ 764794 w 765810"/>
              <a:gd name="T91" fmla="*/ 995567 h 2036445"/>
              <a:gd name="T92" fmla="*/ 755149 w 765810"/>
              <a:gd name="T93" fmla="*/ 856080 h 2036445"/>
              <a:gd name="T94" fmla="*/ 727233 w 765810"/>
              <a:gd name="T95" fmla="*/ 719006 h 2036445"/>
              <a:gd name="T96" fmla="*/ 682946 w 765810"/>
              <a:gd name="T97" fmla="*/ 586882 h 2036445"/>
              <a:gd name="T98" fmla="*/ 624195 w 765810"/>
              <a:gd name="T99" fmla="*/ 462246 h 2036445"/>
              <a:gd name="T100" fmla="*/ 552879 w 765810"/>
              <a:gd name="T101" fmla="*/ 347255 h 2036445"/>
              <a:gd name="T102" fmla="*/ 470778 w 765810"/>
              <a:gd name="T103" fmla="*/ 244576 h 2036445"/>
              <a:gd name="T104" fmla="*/ 379923 w 765810"/>
              <a:gd name="T105" fmla="*/ 156620 h 2036445"/>
              <a:gd name="T106" fmla="*/ 281833 w 765810"/>
              <a:gd name="T107" fmla="*/ 85797 h 2036445"/>
              <a:gd name="T108" fmla="*/ 161028 w 765810"/>
              <a:gd name="T109" fmla="*/ 28302 h 2036445"/>
              <a:gd name="T110" fmla="*/ 18019 w 765810"/>
              <a:gd name="T111" fmla="*/ 381 h 2036445"/>
              <a:gd name="T112" fmla="*/ 100881 w 765810"/>
              <a:gd name="T113" fmla="*/ 1979495 h 20364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65810" h="2036445">
                <a:moveTo>
                  <a:pt x="172719" y="1932774"/>
                </a:moveTo>
                <a:lnTo>
                  <a:pt x="169672" y="1934616"/>
                </a:lnTo>
                <a:lnTo>
                  <a:pt x="85343" y="1986597"/>
                </a:lnTo>
                <a:lnTo>
                  <a:pt x="175132" y="2036152"/>
                </a:lnTo>
                <a:lnTo>
                  <a:pt x="179069" y="2035035"/>
                </a:lnTo>
                <a:lnTo>
                  <a:pt x="182372" y="2028888"/>
                </a:lnTo>
                <a:lnTo>
                  <a:pt x="181356" y="2025027"/>
                </a:lnTo>
                <a:lnTo>
                  <a:pt x="178181" y="2023338"/>
                </a:lnTo>
                <a:lnTo>
                  <a:pt x="122553" y="1992642"/>
                </a:lnTo>
                <a:lnTo>
                  <a:pt x="98043" y="1992642"/>
                </a:lnTo>
                <a:lnTo>
                  <a:pt x="97790" y="1979942"/>
                </a:lnTo>
                <a:lnTo>
                  <a:pt x="100711" y="1979879"/>
                </a:lnTo>
                <a:lnTo>
                  <a:pt x="116205" y="1978863"/>
                </a:lnTo>
                <a:lnTo>
                  <a:pt x="123424" y="1978034"/>
                </a:lnTo>
                <a:lnTo>
                  <a:pt x="176403" y="1945424"/>
                </a:lnTo>
                <a:lnTo>
                  <a:pt x="179324" y="1943582"/>
                </a:lnTo>
                <a:lnTo>
                  <a:pt x="180212" y="1939671"/>
                </a:lnTo>
                <a:lnTo>
                  <a:pt x="178435" y="1936686"/>
                </a:lnTo>
                <a:lnTo>
                  <a:pt x="176530" y="1933702"/>
                </a:lnTo>
                <a:lnTo>
                  <a:pt x="172719" y="1932774"/>
                </a:lnTo>
                <a:close/>
              </a:path>
              <a:path w="765810" h="2036445">
                <a:moveTo>
                  <a:pt x="123424" y="1978034"/>
                </a:moveTo>
                <a:lnTo>
                  <a:pt x="116205" y="1978863"/>
                </a:lnTo>
                <a:lnTo>
                  <a:pt x="100711" y="1979879"/>
                </a:lnTo>
                <a:lnTo>
                  <a:pt x="97790" y="1979942"/>
                </a:lnTo>
                <a:lnTo>
                  <a:pt x="98043" y="1992642"/>
                </a:lnTo>
                <a:lnTo>
                  <a:pt x="101600" y="1992553"/>
                </a:lnTo>
                <a:lnTo>
                  <a:pt x="114313" y="1991702"/>
                </a:lnTo>
                <a:lnTo>
                  <a:pt x="101218" y="1991702"/>
                </a:lnTo>
                <a:lnTo>
                  <a:pt x="100965" y="1980730"/>
                </a:lnTo>
                <a:lnTo>
                  <a:pt x="119045" y="1980730"/>
                </a:lnTo>
                <a:lnTo>
                  <a:pt x="123424" y="1978034"/>
                </a:lnTo>
                <a:close/>
              </a:path>
              <a:path w="765810" h="2036445">
                <a:moveTo>
                  <a:pt x="119965" y="1991214"/>
                </a:moveTo>
                <a:lnTo>
                  <a:pt x="117729" y="1991474"/>
                </a:lnTo>
                <a:lnTo>
                  <a:pt x="101600" y="1992553"/>
                </a:lnTo>
                <a:lnTo>
                  <a:pt x="98043" y="1992642"/>
                </a:lnTo>
                <a:lnTo>
                  <a:pt x="122553" y="1992642"/>
                </a:lnTo>
                <a:lnTo>
                  <a:pt x="119965" y="1991214"/>
                </a:lnTo>
                <a:close/>
              </a:path>
              <a:path w="765810" h="2036445">
                <a:moveTo>
                  <a:pt x="100965" y="1980730"/>
                </a:moveTo>
                <a:lnTo>
                  <a:pt x="101218" y="1991702"/>
                </a:lnTo>
                <a:lnTo>
                  <a:pt x="110498" y="1985990"/>
                </a:lnTo>
                <a:lnTo>
                  <a:pt x="100965" y="1980730"/>
                </a:lnTo>
                <a:close/>
              </a:path>
              <a:path w="765810" h="2036445">
                <a:moveTo>
                  <a:pt x="110498" y="1985990"/>
                </a:moveTo>
                <a:lnTo>
                  <a:pt x="101218" y="1991702"/>
                </a:lnTo>
                <a:lnTo>
                  <a:pt x="114313" y="1991702"/>
                </a:lnTo>
                <a:lnTo>
                  <a:pt x="117729" y="1991474"/>
                </a:lnTo>
                <a:lnTo>
                  <a:pt x="119965" y="1991214"/>
                </a:lnTo>
                <a:lnTo>
                  <a:pt x="110498" y="1985990"/>
                </a:lnTo>
                <a:close/>
              </a:path>
              <a:path w="765810" h="2036445">
                <a:moveTo>
                  <a:pt x="254" y="0"/>
                </a:moveTo>
                <a:lnTo>
                  <a:pt x="0" y="12700"/>
                </a:lnTo>
                <a:lnTo>
                  <a:pt x="17780" y="13081"/>
                </a:lnTo>
                <a:lnTo>
                  <a:pt x="35306" y="14097"/>
                </a:lnTo>
                <a:lnTo>
                  <a:pt x="87756" y="21462"/>
                </a:lnTo>
                <a:lnTo>
                  <a:pt x="139954" y="34670"/>
                </a:lnTo>
                <a:lnTo>
                  <a:pt x="191516" y="53593"/>
                </a:lnTo>
                <a:lnTo>
                  <a:pt x="242316" y="77850"/>
                </a:lnTo>
                <a:lnTo>
                  <a:pt x="275717" y="96900"/>
                </a:lnTo>
                <a:lnTo>
                  <a:pt x="308482" y="118110"/>
                </a:lnTo>
                <a:lnTo>
                  <a:pt x="340741" y="141478"/>
                </a:lnTo>
                <a:lnTo>
                  <a:pt x="372237" y="166624"/>
                </a:lnTo>
                <a:lnTo>
                  <a:pt x="402971" y="193929"/>
                </a:lnTo>
                <a:lnTo>
                  <a:pt x="432816" y="222885"/>
                </a:lnTo>
                <a:lnTo>
                  <a:pt x="462025" y="253492"/>
                </a:lnTo>
                <a:lnTo>
                  <a:pt x="489966" y="285876"/>
                </a:lnTo>
                <a:lnTo>
                  <a:pt x="517144" y="319659"/>
                </a:lnTo>
                <a:lnTo>
                  <a:pt x="543179" y="354964"/>
                </a:lnTo>
                <a:lnTo>
                  <a:pt x="567817" y="391794"/>
                </a:lnTo>
                <a:lnTo>
                  <a:pt x="591438" y="429641"/>
                </a:lnTo>
                <a:lnTo>
                  <a:pt x="613663" y="468756"/>
                </a:lnTo>
                <a:lnTo>
                  <a:pt x="634492" y="509016"/>
                </a:lnTo>
                <a:lnTo>
                  <a:pt x="653923" y="550163"/>
                </a:lnTo>
                <a:lnTo>
                  <a:pt x="671830" y="592201"/>
                </a:lnTo>
                <a:lnTo>
                  <a:pt x="688086" y="635126"/>
                </a:lnTo>
                <a:lnTo>
                  <a:pt x="702691" y="678688"/>
                </a:lnTo>
                <a:lnTo>
                  <a:pt x="715644" y="723011"/>
                </a:lnTo>
                <a:lnTo>
                  <a:pt x="726694" y="767714"/>
                </a:lnTo>
                <a:lnTo>
                  <a:pt x="735965" y="813054"/>
                </a:lnTo>
                <a:lnTo>
                  <a:pt x="743204" y="858647"/>
                </a:lnTo>
                <a:lnTo>
                  <a:pt x="748411" y="904367"/>
                </a:lnTo>
                <a:lnTo>
                  <a:pt x="751713" y="950468"/>
                </a:lnTo>
                <a:lnTo>
                  <a:pt x="752856" y="996569"/>
                </a:lnTo>
                <a:lnTo>
                  <a:pt x="752085" y="1042924"/>
                </a:lnTo>
                <a:lnTo>
                  <a:pt x="749173" y="1088770"/>
                </a:lnTo>
                <a:lnTo>
                  <a:pt x="744474" y="1134745"/>
                </a:lnTo>
                <a:lnTo>
                  <a:pt x="737997" y="1180211"/>
                </a:lnTo>
                <a:lnTo>
                  <a:pt x="729742" y="1225550"/>
                </a:lnTo>
                <a:lnTo>
                  <a:pt x="719836" y="1270381"/>
                </a:lnTo>
                <a:lnTo>
                  <a:pt x="708406" y="1314577"/>
                </a:lnTo>
                <a:lnTo>
                  <a:pt x="695451" y="1358265"/>
                </a:lnTo>
                <a:lnTo>
                  <a:pt x="680974" y="1401191"/>
                </a:lnTo>
                <a:lnTo>
                  <a:pt x="664972" y="1443228"/>
                </a:lnTo>
                <a:lnTo>
                  <a:pt x="647700" y="1484503"/>
                </a:lnTo>
                <a:lnTo>
                  <a:pt x="629285" y="1524635"/>
                </a:lnTo>
                <a:lnTo>
                  <a:pt x="609473" y="1563751"/>
                </a:lnTo>
                <a:lnTo>
                  <a:pt x="588518" y="1601724"/>
                </a:lnTo>
                <a:lnTo>
                  <a:pt x="566547" y="1638427"/>
                </a:lnTo>
                <a:lnTo>
                  <a:pt x="543432" y="1673745"/>
                </a:lnTo>
                <a:lnTo>
                  <a:pt x="519430" y="1707553"/>
                </a:lnTo>
                <a:lnTo>
                  <a:pt x="494411" y="1739938"/>
                </a:lnTo>
                <a:lnTo>
                  <a:pt x="468630" y="1770570"/>
                </a:lnTo>
                <a:lnTo>
                  <a:pt x="442087" y="1799615"/>
                </a:lnTo>
                <a:lnTo>
                  <a:pt x="414781" y="1826742"/>
                </a:lnTo>
                <a:lnTo>
                  <a:pt x="358267" y="1875180"/>
                </a:lnTo>
                <a:lnTo>
                  <a:pt x="299593" y="1915337"/>
                </a:lnTo>
                <a:lnTo>
                  <a:pt x="254507" y="1939569"/>
                </a:lnTo>
                <a:lnTo>
                  <a:pt x="208787" y="1958454"/>
                </a:lnTo>
                <a:lnTo>
                  <a:pt x="162687" y="1971573"/>
                </a:lnTo>
                <a:lnTo>
                  <a:pt x="123424" y="1978034"/>
                </a:lnTo>
                <a:lnTo>
                  <a:pt x="110498" y="1985990"/>
                </a:lnTo>
                <a:lnTo>
                  <a:pt x="119965" y="1991214"/>
                </a:lnTo>
                <a:lnTo>
                  <a:pt x="133604" y="1989632"/>
                </a:lnTo>
                <a:lnTo>
                  <a:pt x="149732" y="1987105"/>
                </a:lnTo>
                <a:lnTo>
                  <a:pt x="197357" y="1975497"/>
                </a:lnTo>
                <a:lnTo>
                  <a:pt x="244601" y="1957997"/>
                </a:lnTo>
                <a:lnTo>
                  <a:pt x="291084" y="1934946"/>
                </a:lnTo>
                <a:lnTo>
                  <a:pt x="336550" y="1906676"/>
                </a:lnTo>
                <a:lnTo>
                  <a:pt x="395224" y="1861388"/>
                </a:lnTo>
                <a:lnTo>
                  <a:pt x="423672" y="1835746"/>
                </a:lnTo>
                <a:lnTo>
                  <a:pt x="451357" y="1808187"/>
                </a:lnTo>
                <a:lnTo>
                  <a:pt x="478281" y="1778762"/>
                </a:lnTo>
                <a:lnTo>
                  <a:pt x="504571" y="1747672"/>
                </a:lnTo>
                <a:lnTo>
                  <a:pt x="529717" y="1714906"/>
                </a:lnTo>
                <a:lnTo>
                  <a:pt x="554101" y="1680705"/>
                </a:lnTo>
                <a:lnTo>
                  <a:pt x="577469" y="1644903"/>
                </a:lnTo>
                <a:lnTo>
                  <a:pt x="599694" y="1607947"/>
                </a:lnTo>
                <a:lnTo>
                  <a:pt x="620776" y="1569466"/>
                </a:lnTo>
                <a:lnTo>
                  <a:pt x="640842" y="1529969"/>
                </a:lnTo>
                <a:lnTo>
                  <a:pt x="659511" y="1489329"/>
                </a:lnTo>
                <a:lnTo>
                  <a:pt x="676910" y="1447673"/>
                </a:lnTo>
                <a:lnTo>
                  <a:pt x="692912" y="1405255"/>
                </a:lnTo>
                <a:lnTo>
                  <a:pt x="707644" y="1361821"/>
                </a:lnTo>
                <a:lnTo>
                  <a:pt x="720725" y="1317879"/>
                </a:lnTo>
                <a:lnTo>
                  <a:pt x="732282" y="1273048"/>
                </a:lnTo>
                <a:lnTo>
                  <a:pt x="742188" y="1227836"/>
                </a:lnTo>
                <a:lnTo>
                  <a:pt x="750569" y="1182116"/>
                </a:lnTo>
                <a:lnTo>
                  <a:pt x="757174" y="1136014"/>
                </a:lnTo>
                <a:lnTo>
                  <a:pt x="761873" y="1089533"/>
                </a:lnTo>
                <a:lnTo>
                  <a:pt x="764795" y="1042797"/>
                </a:lnTo>
                <a:lnTo>
                  <a:pt x="765429" y="996188"/>
                </a:lnTo>
                <a:lnTo>
                  <a:pt x="764286" y="949579"/>
                </a:lnTo>
                <a:lnTo>
                  <a:pt x="761111" y="902969"/>
                </a:lnTo>
                <a:lnTo>
                  <a:pt x="755776" y="856614"/>
                </a:lnTo>
                <a:lnTo>
                  <a:pt x="748411" y="810513"/>
                </a:lnTo>
                <a:lnTo>
                  <a:pt x="739013" y="764667"/>
                </a:lnTo>
                <a:lnTo>
                  <a:pt x="727837" y="719455"/>
                </a:lnTo>
                <a:lnTo>
                  <a:pt x="714756" y="674751"/>
                </a:lnTo>
                <a:lnTo>
                  <a:pt x="699897" y="630682"/>
                </a:lnTo>
                <a:lnTo>
                  <a:pt x="683513" y="587248"/>
                </a:lnTo>
                <a:lnTo>
                  <a:pt x="665480" y="544703"/>
                </a:lnTo>
                <a:lnTo>
                  <a:pt x="645794" y="503047"/>
                </a:lnTo>
                <a:lnTo>
                  <a:pt x="624713" y="462534"/>
                </a:lnTo>
                <a:lnTo>
                  <a:pt x="602234" y="422910"/>
                </a:lnTo>
                <a:lnTo>
                  <a:pt x="578357" y="384682"/>
                </a:lnTo>
                <a:lnTo>
                  <a:pt x="553338" y="347472"/>
                </a:lnTo>
                <a:lnTo>
                  <a:pt x="527050" y="311785"/>
                </a:lnTo>
                <a:lnTo>
                  <a:pt x="499618" y="277622"/>
                </a:lnTo>
                <a:lnTo>
                  <a:pt x="471169" y="244729"/>
                </a:lnTo>
                <a:lnTo>
                  <a:pt x="441706" y="213741"/>
                </a:lnTo>
                <a:lnTo>
                  <a:pt x="411353" y="184404"/>
                </a:lnTo>
                <a:lnTo>
                  <a:pt x="380238" y="156718"/>
                </a:lnTo>
                <a:lnTo>
                  <a:pt x="348106" y="131063"/>
                </a:lnTo>
                <a:lnTo>
                  <a:pt x="315341" y="107568"/>
                </a:lnTo>
                <a:lnTo>
                  <a:pt x="282067" y="85851"/>
                </a:lnTo>
                <a:lnTo>
                  <a:pt x="248157" y="66675"/>
                </a:lnTo>
                <a:lnTo>
                  <a:pt x="213741" y="49530"/>
                </a:lnTo>
                <a:lnTo>
                  <a:pt x="161162" y="28320"/>
                </a:lnTo>
                <a:lnTo>
                  <a:pt x="107950" y="12826"/>
                </a:lnTo>
                <a:lnTo>
                  <a:pt x="54101" y="3301"/>
                </a:lnTo>
                <a:lnTo>
                  <a:pt x="18034" y="381"/>
                </a:lnTo>
                <a:lnTo>
                  <a:pt x="254" y="0"/>
                </a:lnTo>
                <a:close/>
              </a:path>
              <a:path w="765810" h="2036445">
                <a:moveTo>
                  <a:pt x="119045" y="1980730"/>
                </a:moveTo>
                <a:lnTo>
                  <a:pt x="100965" y="1980730"/>
                </a:lnTo>
                <a:lnTo>
                  <a:pt x="110498" y="1985990"/>
                </a:lnTo>
                <a:lnTo>
                  <a:pt x="119045" y="19807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6442" name="object 58"/>
          <p:cNvSpPr>
            <a:spLocks noChangeArrowheads="1"/>
          </p:cNvSpPr>
          <p:nvPr/>
        </p:nvSpPr>
        <p:spPr bwMode="auto">
          <a:xfrm>
            <a:off x="6516688" y="5229225"/>
            <a:ext cx="2333625" cy="1152525"/>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9" name="object 59"/>
          <p:cNvSpPr txBox="1"/>
          <p:nvPr/>
        </p:nvSpPr>
        <p:spPr>
          <a:xfrm>
            <a:off x="1612900" y="6413500"/>
            <a:ext cx="4467225" cy="289823"/>
          </a:xfrm>
          <a:prstGeom prst="rect">
            <a:avLst/>
          </a:prstGeom>
        </p:spPr>
        <p:txBody>
          <a:bodyPr lIns="0" tIns="12700" rIns="0" bIns="0">
            <a:spAutoFit/>
          </a:bodyPr>
          <a:lstStyle/>
          <a:p>
            <a:pPr marL="12700" fontAlgn="auto">
              <a:spcBef>
                <a:spcPts val="100"/>
              </a:spcBef>
              <a:spcAft>
                <a:spcPts val="0"/>
              </a:spcAft>
              <a:defRPr/>
            </a:pP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智慧环卫－</a:t>
            </a:r>
            <a:r>
              <a:rPr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基于</a:t>
            </a: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a:t>
            </a:r>
            <a:r>
              <a:rPr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卫物</a:t>
            </a: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联</a:t>
            </a:r>
            <a:r>
              <a:rPr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网</a:t>
            </a: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的</a:t>
            </a:r>
            <a:r>
              <a:rPr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闭环</a:t>
            </a:r>
            <a:r>
              <a:rPr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控</a:t>
            </a:r>
            <a:r>
              <a:rPr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制</a:t>
            </a:r>
            <a:r>
              <a:rPr b="1" spc="-59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 </a:t>
            </a:r>
            <a:r>
              <a:rPr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体系</a:t>
            </a:r>
            <a:endParaRPr>
              <a:latin typeface="微软雅黑" panose="020B0503020204020204" pitchFamily="34" charset="-122"/>
              <a:ea typeface="微软雅黑" panose="020B0503020204020204" pitchFamily="34" charset="-122"/>
              <a:cs typeface="宋体" panose="02010600030101010101" pitchFamily="2" charset="-122"/>
            </a:endParaRPr>
          </a:p>
        </p:txBody>
      </p:sp>
      <p:sp>
        <p:nvSpPr>
          <p:cNvPr id="60" name="object 60"/>
          <p:cNvSpPr txBox="1"/>
          <p:nvPr/>
        </p:nvSpPr>
        <p:spPr>
          <a:xfrm>
            <a:off x="1065213" y="3235325"/>
            <a:ext cx="757237" cy="228909"/>
          </a:xfrm>
          <a:prstGeom prst="rect">
            <a:avLst/>
          </a:prstGeom>
        </p:spPr>
        <p:txBody>
          <a:bodyPr lIns="0" tIns="13335" rIns="0" bIns="0">
            <a:spAutoFit/>
          </a:bodyPr>
          <a:lstStyle/>
          <a:p>
            <a:pPr marL="1270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智慧环卫</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object 61"/>
          <p:cNvSpPr txBox="1"/>
          <p:nvPr/>
        </p:nvSpPr>
        <p:spPr>
          <a:xfrm>
            <a:off x="4019550" y="3235325"/>
            <a:ext cx="755650" cy="228909"/>
          </a:xfrm>
          <a:prstGeom prst="rect">
            <a:avLst/>
          </a:prstGeom>
        </p:spPr>
        <p:txBody>
          <a:bodyPr lIns="0" tIns="13335" rIns="0" bIns="0">
            <a:spAutoFit/>
          </a:bodyPr>
          <a:lstStyle/>
          <a:p>
            <a:pPr marL="1270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智慧环卫</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object 62"/>
          <p:cNvSpPr txBox="1"/>
          <p:nvPr/>
        </p:nvSpPr>
        <p:spPr>
          <a:xfrm>
            <a:off x="7188200" y="3235325"/>
            <a:ext cx="757238" cy="228909"/>
          </a:xfrm>
          <a:prstGeom prst="rect">
            <a:avLst/>
          </a:prstGeom>
        </p:spPr>
        <p:txBody>
          <a:bodyPr lIns="0" tIns="13335" rIns="0" bIns="0">
            <a:spAutoFit/>
          </a:bodyPr>
          <a:lstStyle/>
          <a:p>
            <a:pPr marL="1270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智慧环卫</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3" name="object 63"/>
          <p:cNvSpPr txBox="1"/>
          <p:nvPr/>
        </p:nvSpPr>
        <p:spPr>
          <a:xfrm>
            <a:off x="771525" y="5253038"/>
            <a:ext cx="1333500" cy="444352"/>
          </a:xfrm>
          <a:prstGeom prst="rect">
            <a:avLst/>
          </a:prstGeom>
        </p:spPr>
        <p:txBody>
          <a:bodyPr lIns="0" tIns="13335" rIns="0" bIns="0">
            <a:spAutoFit/>
          </a:bodyPr>
          <a:lstStyle/>
          <a:p>
            <a:pPr marL="12700" fontAlgn="auto">
              <a:spcBef>
                <a:spcPts val="105"/>
              </a:spcBef>
              <a:spcAft>
                <a:spcPts val="0"/>
              </a:spcAft>
              <a:defRPr/>
            </a:pPr>
            <a:r>
              <a:rPr sz="1400" b="1" spc="25" dirty="0">
                <a:latin typeface="微软雅黑" panose="020B0503020204020204" pitchFamily="34" charset="-122"/>
                <a:ea typeface="微软雅黑" panose="020B0503020204020204" pitchFamily="34" charset="-122"/>
                <a:cs typeface="宋体" panose="02010600030101010101" pitchFamily="2" charset="-122"/>
              </a:rPr>
              <a:t>单车</a:t>
            </a:r>
            <a:r>
              <a:rPr sz="1400" b="1" dirty="0">
                <a:latin typeface="微软雅黑" panose="020B0503020204020204" pitchFamily="34" charset="-122"/>
                <a:ea typeface="微软雅黑" panose="020B0503020204020204" pitchFamily="34" charset="-122"/>
                <a:cs typeface="Arial" panose="020B0604020202020204"/>
              </a:rPr>
              <a:t>/</a:t>
            </a:r>
            <a:r>
              <a:rPr sz="1400" b="1" spc="-5" dirty="0">
                <a:latin typeface="微软雅黑" panose="020B0503020204020204" pitchFamily="34" charset="-122"/>
                <a:ea typeface="微软雅黑" panose="020B0503020204020204" pitchFamily="34" charset="-122"/>
                <a:cs typeface="宋体" panose="02010600030101010101" pitchFamily="2" charset="-122"/>
              </a:rPr>
              <a:t>人即时管理</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4" name="object 64"/>
          <p:cNvSpPr txBox="1"/>
          <p:nvPr/>
        </p:nvSpPr>
        <p:spPr>
          <a:xfrm>
            <a:off x="3646488" y="5253038"/>
            <a:ext cx="1638300" cy="228909"/>
          </a:xfrm>
          <a:prstGeom prst="rect">
            <a:avLst/>
          </a:prstGeom>
        </p:spPr>
        <p:txBody>
          <a:bodyPr lIns="0" tIns="13335" rIns="0" bIns="0">
            <a:spAutoFit/>
          </a:bodyPr>
          <a:lstStyle/>
          <a:p>
            <a:pPr marL="12700" fontAlgn="auto">
              <a:spcBef>
                <a:spcPts val="105"/>
              </a:spcBef>
              <a:spcAft>
                <a:spcPts val="0"/>
              </a:spcAft>
              <a:defRPr/>
            </a:pPr>
            <a:r>
              <a:rPr sz="1400" b="1" spc="25" dirty="0">
                <a:latin typeface="微软雅黑" panose="020B0503020204020204" pitchFamily="34" charset="-122"/>
                <a:ea typeface="微软雅黑" panose="020B0503020204020204" pitchFamily="34" charset="-122"/>
                <a:cs typeface="宋体" panose="02010600030101010101" pitchFamily="2" charset="-122"/>
              </a:rPr>
              <a:t>部门月</a:t>
            </a:r>
            <a:r>
              <a:rPr sz="1400" b="1" dirty="0">
                <a:latin typeface="微软雅黑" panose="020B0503020204020204" pitchFamily="34" charset="-122"/>
                <a:ea typeface="微软雅黑" panose="020B0503020204020204" pitchFamily="34" charset="-122"/>
                <a:cs typeface="宋体" panose="02010600030101010101" pitchFamily="2" charset="-122"/>
              </a:rPr>
              <a:t>度</a:t>
            </a:r>
            <a:r>
              <a:rPr sz="1400" b="1" spc="-45" dirty="0">
                <a:latin typeface="微软雅黑" panose="020B0503020204020204" pitchFamily="34" charset="-122"/>
                <a:ea typeface="微软雅黑" panose="020B0503020204020204" pitchFamily="34" charset="-122"/>
                <a:cs typeface="宋体" panose="02010600030101010101" pitchFamily="2" charset="-122"/>
              </a:rPr>
              <a:t>智</a:t>
            </a:r>
            <a:r>
              <a:rPr sz="1400" b="1" dirty="0">
                <a:latin typeface="微软雅黑" panose="020B0503020204020204" pitchFamily="34" charset="-122"/>
                <a:ea typeface="微软雅黑" panose="020B0503020204020204" pitchFamily="34" charset="-122"/>
                <a:cs typeface="宋体" panose="02010600030101010101" pitchFamily="2" charset="-122"/>
              </a:rPr>
              <a:t>能</a:t>
            </a:r>
            <a:r>
              <a:rPr sz="1400" b="1" spc="-5" dirty="0">
                <a:latin typeface="微软雅黑" panose="020B0503020204020204" pitchFamily="34" charset="-122"/>
                <a:ea typeface="微软雅黑" panose="020B0503020204020204" pitchFamily="34" charset="-122"/>
                <a:cs typeface="宋体" panose="02010600030101010101" pitchFamily="2" charset="-122"/>
              </a:rPr>
              <a:t>化</a:t>
            </a:r>
            <a:r>
              <a:rPr sz="1400" b="1" dirty="0">
                <a:latin typeface="微软雅黑" panose="020B0503020204020204" pitchFamily="34" charset="-122"/>
                <a:ea typeface="微软雅黑" panose="020B0503020204020204" pitchFamily="34" charset="-122"/>
                <a:cs typeface="宋体" panose="02010600030101010101" pitchFamily="2" charset="-122"/>
              </a:rPr>
              <a:t>考核</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5" name="object 65"/>
          <p:cNvSpPr txBox="1"/>
          <p:nvPr/>
        </p:nvSpPr>
        <p:spPr>
          <a:xfrm>
            <a:off x="6975475" y="5253038"/>
            <a:ext cx="1460500" cy="228909"/>
          </a:xfrm>
          <a:prstGeom prst="rect">
            <a:avLst/>
          </a:prstGeom>
        </p:spPr>
        <p:txBody>
          <a:bodyPr lIns="0" tIns="13335" rIns="0" bIns="0">
            <a:spAutoFit/>
          </a:bodyPr>
          <a:lstStyle/>
          <a:p>
            <a:pPr marL="12700" fontAlgn="auto">
              <a:spcBef>
                <a:spcPts val="105"/>
              </a:spcBef>
              <a:spcAft>
                <a:spcPts val="0"/>
              </a:spcAft>
              <a:defRPr/>
            </a:pPr>
            <a:r>
              <a:rPr sz="1400" b="1" spc="25" dirty="0">
                <a:latin typeface="微软雅黑" panose="020B0503020204020204" pitchFamily="34" charset="-122"/>
                <a:ea typeface="微软雅黑" panose="020B0503020204020204" pitchFamily="34" charset="-122"/>
                <a:cs typeface="宋体" panose="02010600030101010101" pitchFamily="2" charset="-122"/>
              </a:rPr>
              <a:t>环卫年</a:t>
            </a:r>
            <a:r>
              <a:rPr sz="1400" b="1" dirty="0">
                <a:latin typeface="微软雅黑" panose="020B0503020204020204" pitchFamily="34" charset="-122"/>
                <a:ea typeface="微软雅黑" panose="020B0503020204020204" pitchFamily="34" charset="-122"/>
                <a:cs typeface="宋体" panose="02010600030101010101" pitchFamily="2" charset="-122"/>
              </a:rPr>
              <a:t>度</a:t>
            </a:r>
            <a:r>
              <a:rPr sz="1400" b="1" spc="-45" dirty="0">
                <a:latin typeface="微软雅黑" panose="020B0503020204020204" pitchFamily="34" charset="-122"/>
                <a:ea typeface="微软雅黑" panose="020B0503020204020204" pitchFamily="34" charset="-122"/>
                <a:cs typeface="宋体" panose="02010600030101010101" pitchFamily="2" charset="-122"/>
              </a:rPr>
              <a:t>运</a:t>
            </a:r>
            <a:r>
              <a:rPr sz="1400" b="1" dirty="0">
                <a:latin typeface="微软雅黑" panose="020B0503020204020204" pitchFamily="34" charset="-122"/>
                <a:ea typeface="微软雅黑" panose="020B0503020204020204" pitchFamily="34" charset="-122"/>
                <a:cs typeface="宋体" panose="02010600030101010101" pitchFamily="2" charset="-122"/>
              </a:rPr>
              <a:t>营</a:t>
            </a:r>
            <a:r>
              <a:rPr sz="1400" b="1" spc="-5" dirty="0">
                <a:latin typeface="微软雅黑" panose="020B0503020204020204" pitchFamily="34" charset="-122"/>
                <a:ea typeface="微软雅黑" panose="020B0503020204020204" pitchFamily="34" charset="-122"/>
                <a:cs typeface="宋体" panose="02010600030101010101" pitchFamily="2" charset="-122"/>
              </a:rPr>
              <a:t>分</a:t>
            </a:r>
            <a:r>
              <a:rPr sz="1400" b="1" dirty="0">
                <a:latin typeface="微软雅黑" panose="020B0503020204020204" pitchFamily="34" charset="-122"/>
                <a:ea typeface="微软雅黑" panose="020B0503020204020204" pitchFamily="34" charset="-122"/>
                <a:cs typeface="宋体" panose="02010600030101010101" pitchFamily="2" charset="-122"/>
              </a:rPr>
              <a:t>析</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50" name="object 66"/>
          <p:cNvSpPr/>
          <p:nvPr/>
        </p:nvSpPr>
        <p:spPr bwMode="auto">
          <a:xfrm>
            <a:off x="322263" y="1773238"/>
            <a:ext cx="2268537" cy="611187"/>
          </a:xfrm>
          <a:custGeom>
            <a:avLst/>
            <a:gdLst>
              <a:gd name="T0" fmla="*/ 0 w 2268220"/>
              <a:gd name="T1" fmla="*/ 611048 h 612139"/>
              <a:gd name="T2" fmla="*/ 2268283 w 2268220"/>
              <a:gd name="T3" fmla="*/ 611048 h 612139"/>
              <a:gd name="T4" fmla="*/ 2268283 w 2268220"/>
              <a:gd name="T5" fmla="*/ 0 h 612139"/>
              <a:gd name="T6" fmla="*/ 0 w 2268220"/>
              <a:gd name="T7" fmla="*/ 0 h 612139"/>
              <a:gd name="T8" fmla="*/ 0 w 2268220"/>
              <a:gd name="T9" fmla="*/ 611048 h 612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68220" h="612139">
                <a:moveTo>
                  <a:pt x="0" y="612000"/>
                </a:moveTo>
                <a:lnTo>
                  <a:pt x="2267966" y="612000"/>
                </a:lnTo>
                <a:lnTo>
                  <a:pt x="2267966" y="0"/>
                </a:lnTo>
                <a:lnTo>
                  <a:pt x="0" y="0"/>
                </a:lnTo>
                <a:lnTo>
                  <a:pt x="0" y="612000"/>
                </a:lnTo>
                <a:close/>
              </a:path>
            </a:pathLst>
          </a:custGeom>
          <a:noFill/>
          <a:ln w="19050">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67" name="object 67"/>
          <p:cNvSpPr txBox="1"/>
          <p:nvPr/>
        </p:nvSpPr>
        <p:spPr>
          <a:xfrm>
            <a:off x="401638" y="1528763"/>
            <a:ext cx="1103312" cy="228909"/>
          </a:xfrm>
          <a:prstGeom prst="rect">
            <a:avLst/>
          </a:prstGeom>
        </p:spPr>
        <p:txBody>
          <a:bodyPr lIns="0" tIns="13335" rIns="0" bIns="0">
            <a:spAutoFit/>
          </a:bodyPr>
          <a:lstStyle/>
          <a:p>
            <a:pPr marL="1270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作业道</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路</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监</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控</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16452" name="object 68"/>
          <p:cNvSpPr txBox="1">
            <a:spLocks noChangeArrowheads="1"/>
          </p:cNvSpPr>
          <p:nvPr/>
        </p:nvSpPr>
        <p:spPr bwMode="auto">
          <a:xfrm>
            <a:off x="401638" y="1744663"/>
            <a:ext cx="1282700" cy="6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97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1400" b="1">
                <a:solidFill>
                  <a:srgbClr val="FFFFFF"/>
                </a:solidFill>
                <a:latin typeface="微软雅黑" panose="020B0503020204020204" pitchFamily="34" charset="-122"/>
                <a:ea typeface="微软雅黑" panose="020B0503020204020204" pitchFamily="34" charset="-122"/>
              </a:rPr>
              <a:t>清运垃圾箱监控 违规作业报警 到岗情况监控</a:t>
            </a:r>
            <a:endParaRPr lang="zh-CN" altLang="zh-CN" sz="1400">
              <a:latin typeface="微软雅黑" panose="020B0503020204020204" pitchFamily="34" charset="-122"/>
              <a:ea typeface="微软雅黑" panose="020B0503020204020204" pitchFamily="34" charset="-122"/>
            </a:endParaRPr>
          </a:p>
        </p:txBody>
      </p:sp>
      <p:sp>
        <p:nvSpPr>
          <p:cNvPr id="16453" name="object 69"/>
          <p:cNvSpPr txBox="1">
            <a:spLocks noChangeArrowheads="1"/>
          </p:cNvSpPr>
          <p:nvPr/>
        </p:nvSpPr>
        <p:spPr bwMode="auto">
          <a:xfrm>
            <a:off x="401638" y="2379663"/>
            <a:ext cx="382587"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endParaRPr lang="zh-CN" altLang="zh-CN" sz="1400">
              <a:latin typeface="微软雅黑" panose="020B0503020204020204" pitchFamily="34" charset="-122"/>
              <a:ea typeface="微软雅黑" panose="020B0503020204020204" pitchFamily="34" charset="-122"/>
              <a:cs typeface="Arial" panose="020B0604020202020204" pitchFamily="34" charset="0"/>
            </a:endParaRPr>
          </a:p>
        </p:txBody>
      </p:sp>
      <p:sp>
        <p:nvSpPr>
          <p:cNvPr id="16454" name="object 70"/>
          <p:cNvSpPr/>
          <p:nvPr/>
        </p:nvSpPr>
        <p:spPr bwMode="auto">
          <a:xfrm>
            <a:off x="2770188" y="1844675"/>
            <a:ext cx="576262" cy="360363"/>
          </a:xfrm>
          <a:custGeom>
            <a:avLst/>
            <a:gdLst>
              <a:gd name="T0" fmla="*/ 0 w 576579"/>
              <a:gd name="T1" fmla="*/ 90123 h 360044"/>
              <a:gd name="T2" fmla="*/ 395895 w 576579"/>
              <a:gd name="T3" fmla="*/ 90123 h 360044"/>
              <a:gd name="T4" fmla="*/ 395895 w 576579"/>
              <a:gd name="T5" fmla="*/ 0 h 360044"/>
              <a:gd name="T6" fmla="*/ 575755 w 576579"/>
              <a:gd name="T7" fmla="*/ 180246 h 360044"/>
              <a:gd name="T8" fmla="*/ 395895 w 576579"/>
              <a:gd name="T9" fmla="*/ 360364 h 360044"/>
              <a:gd name="T10" fmla="*/ 395895 w 576579"/>
              <a:gd name="T11" fmla="*/ 270240 h 360044"/>
              <a:gd name="T12" fmla="*/ 0 w 576579"/>
              <a:gd name="T13" fmla="*/ 270240 h 360044"/>
              <a:gd name="T14" fmla="*/ 0 w 576579"/>
              <a:gd name="T15" fmla="*/ 90123 h 3600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6579" h="360044">
                <a:moveTo>
                  <a:pt x="0" y="90043"/>
                </a:moveTo>
                <a:lnTo>
                  <a:pt x="396113" y="90043"/>
                </a:lnTo>
                <a:lnTo>
                  <a:pt x="396113" y="0"/>
                </a:lnTo>
                <a:lnTo>
                  <a:pt x="576072" y="180086"/>
                </a:lnTo>
                <a:lnTo>
                  <a:pt x="396113" y="360045"/>
                </a:lnTo>
                <a:lnTo>
                  <a:pt x="396113" y="270001"/>
                </a:lnTo>
                <a:lnTo>
                  <a:pt x="0" y="270001"/>
                </a:lnTo>
                <a:lnTo>
                  <a:pt x="0" y="90043"/>
                </a:lnTo>
                <a:close/>
              </a:path>
            </a:pathLst>
          </a:custGeom>
          <a:noFill/>
          <a:ln w="19050">
            <a:solidFill>
              <a:srgbClr val="5A61B8"/>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1"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2"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3"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4"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5"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6"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7"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8"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19"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0"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1"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2"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3"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4"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5"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6"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7"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8"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29"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30"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31"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7432"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p:nvPr/>
        </p:nvSpPr>
        <p:spPr>
          <a:xfrm>
            <a:off x="2258695" y="3133725"/>
            <a:ext cx="4668520" cy="627380"/>
          </a:xfrm>
          <a:prstGeom prst="rect">
            <a:avLst/>
          </a:prstGeom>
        </p:spPr>
        <p:txBody>
          <a:bodyPr wrap="square" lIns="0" tIns="12065" rIns="0" bIns="0">
            <a:spAutoFit/>
          </a:bodyPr>
          <a:lstStyle/>
          <a:p>
            <a:pPr marL="12700" fontAlgn="auto">
              <a:spcBef>
                <a:spcPts val="95"/>
              </a:spcBef>
              <a:spcAft>
                <a:spcPts val="0"/>
              </a:spcAft>
              <a:defRPr/>
            </a:pPr>
            <a:r>
              <a:rPr lang="zh-CN" sz="4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通微</a:t>
            </a:r>
            <a:r>
              <a:rPr sz="4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a:t>
            </a:r>
            <a:r>
              <a:rPr sz="40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慧</a:t>
            </a:r>
            <a:r>
              <a:rPr sz="40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环卫产品集</a:t>
            </a:r>
            <a:endParaRPr sz="400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35"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36"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37"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38"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39"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0"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1"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2"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3"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4"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5"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6"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7"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8"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49"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0"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1"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2"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3"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4"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5"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6"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6751638"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spc="5" dirty="0">
                <a:latin typeface="微软雅黑" panose="020B0503020204020204" pitchFamily="34" charset="-122"/>
                <a:ea typeface="微软雅黑" panose="020B0503020204020204" pitchFamily="34" charset="-122"/>
                <a:cs typeface="宋体" panose="02010600030101010101" pitchFamily="2" charset="-122"/>
              </a:rPr>
              <a:t>通微智慧</a:t>
            </a:r>
            <a:r>
              <a:rPr sz="4000" i="0" spc="-20" dirty="0">
                <a:latin typeface="微软雅黑" panose="020B0503020204020204" pitchFamily="34" charset="-122"/>
                <a:ea typeface="微软雅黑" panose="020B0503020204020204" pitchFamily="34" charset="-122"/>
                <a:cs typeface="宋体" panose="02010600030101010101" pitchFamily="2" charset="-122"/>
              </a:rPr>
              <a:t>环</a:t>
            </a:r>
            <a:r>
              <a:rPr sz="4000" i="0" spc="5" dirty="0">
                <a:latin typeface="微软雅黑" panose="020B0503020204020204" pitchFamily="34" charset="-122"/>
                <a:ea typeface="微软雅黑" panose="020B0503020204020204" pitchFamily="34" charset="-122"/>
                <a:cs typeface="宋体" panose="02010600030101010101" pitchFamily="2" charset="-122"/>
              </a:rPr>
              <a:t>卫</a:t>
            </a:r>
            <a:endParaRPr sz="4000" dirty="0">
              <a:latin typeface="微软雅黑" panose="020B0503020204020204" pitchFamily="34" charset="-122"/>
              <a:ea typeface="微软雅黑" panose="020B0503020204020204" pitchFamily="34" charset="-122"/>
            </a:endParaRPr>
          </a:p>
        </p:txBody>
      </p:sp>
      <p:sp>
        <p:nvSpPr>
          <p:cNvPr id="18458"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59" name="object 27"/>
          <p:cNvSpPr txBox="1">
            <a:spLocks noChangeArrowheads="1"/>
          </p:cNvSpPr>
          <p:nvPr/>
        </p:nvSpPr>
        <p:spPr bwMode="auto">
          <a:xfrm>
            <a:off x="893763" y="1481138"/>
            <a:ext cx="361791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机械化保洁作业过程管理子系统</a:t>
            </a:r>
            <a:endParaRPr lang="zh-CN" altLang="zh-CN" sz="2000">
              <a:latin typeface="微软雅黑" panose="020B0503020204020204" pitchFamily="34" charset="-122"/>
              <a:ea typeface="微软雅黑" panose="020B0503020204020204" pitchFamily="34" charset="-122"/>
            </a:endParaRPr>
          </a:p>
        </p:txBody>
      </p:sp>
      <p:sp>
        <p:nvSpPr>
          <p:cNvPr id="18460" name="object 28"/>
          <p:cNvSpPr/>
          <p:nvPr/>
        </p:nvSpPr>
        <p:spPr bwMode="auto">
          <a:xfrm>
            <a:off x="2403475" y="4292600"/>
            <a:ext cx="1376363" cy="949325"/>
          </a:xfrm>
          <a:custGeom>
            <a:avLst/>
            <a:gdLst>
              <a:gd name="T0" fmla="*/ 1329459 w 1376045"/>
              <a:gd name="T1" fmla="*/ 32024 h 948054"/>
              <a:gd name="T2" fmla="*/ 1301268 w 1376045"/>
              <a:gd name="T3" fmla="*/ 34053 h 948054"/>
              <a:gd name="T4" fmla="*/ 0 w 1376045"/>
              <a:gd name="T5" fmla="*/ 925290 h 948054"/>
              <a:gd name="T6" fmla="*/ 16132 w 1376045"/>
              <a:gd name="T7" fmla="*/ 948944 h 948054"/>
              <a:gd name="T8" fmla="*/ 1317285 w 1376045"/>
              <a:gd name="T9" fmla="*/ 57784 h 948054"/>
              <a:gd name="T10" fmla="*/ 1329459 w 1376045"/>
              <a:gd name="T11" fmla="*/ 32024 h 948054"/>
              <a:gd name="T12" fmla="*/ 1374250 w 1376045"/>
              <a:gd name="T13" fmla="*/ 4196 h 948054"/>
              <a:gd name="T14" fmla="*/ 1344859 w 1376045"/>
              <a:gd name="T15" fmla="*/ 4196 h 948054"/>
              <a:gd name="T16" fmla="*/ 1360992 w 1376045"/>
              <a:gd name="T17" fmla="*/ 27849 h 948054"/>
              <a:gd name="T18" fmla="*/ 1317285 w 1376045"/>
              <a:gd name="T19" fmla="*/ 57784 h 948054"/>
              <a:gd name="T20" fmla="*/ 1297478 w 1376045"/>
              <a:gd name="T21" fmla="*/ 99701 h 948054"/>
              <a:gd name="T22" fmla="*/ 1294047 w 1376045"/>
              <a:gd name="T23" fmla="*/ 106823 h 948054"/>
              <a:gd name="T24" fmla="*/ 1297096 w 1376045"/>
              <a:gd name="T25" fmla="*/ 115342 h 948054"/>
              <a:gd name="T26" fmla="*/ 1304209 w 1376045"/>
              <a:gd name="T27" fmla="*/ 118777 h 948054"/>
              <a:gd name="T28" fmla="*/ 1311323 w 1376045"/>
              <a:gd name="T29" fmla="*/ 122082 h 948054"/>
              <a:gd name="T30" fmla="*/ 1319835 w 1376045"/>
              <a:gd name="T31" fmla="*/ 119030 h 948054"/>
              <a:gd name="T32" fmla="*/ 1323264 w 1376045"/>
              <a:gd name="T33" fmla="*/ 111910 h 948054"/>
              <a:gd name="T34" fmla="*/ 1374250 w 1376045"/>
              <a:gd name="T35" fmla="*/ 4196 h 948054"/>
              <a:gd name="T36" fmla="*/ 1348763 w 1376045"/>
              <a:gd name="T37" fmla="*/ 9919 h 948054"/>
              <a:gd name="T38" fmla="*/ 1339905 w 1376045"/>
              <a:gd name="T39" fmla="*/ 9919 h 948054"/>
              <a:gd name="T40" fmla="*/ 1353879 w 1376045"/>
              <a:gd name="T41" fmla="*/ 30266 h 948054"/>
              <a:gd name="T42" fmla="*/ 1329459 w 1376045"/>
              <a:gd name="T43" fmla="*/ 32024 h 948054"/>
              <a:gd name="T44" fmla="*/ 1317285 w 1376045"/>
              <a:gd name="T45" fmla="*/ 57784 h 948054"/>
              <a:gd name="T46" fmla="*/ 1360992 w 1376045"/>
              <a:gd name="T47" fmla="*/ 27849 h 948054"/>
              <a:gd name="T48" fmla="*/ 1348763 w 1376045"/>
              <a:gd name="T49" fmla="*/ 9919 h 948054"/>
              <a:gd name="T50" fmla="*/ 1376236 w 1376045"/>
              <a:gd name="T51" fmla="*/ 0 h 948054"/>
              <a:gd name="T52" fmla="*/ 1245014 w 1376045"/>
              <a:gd name="T53" fmla="*/ 9411 h 948054"/>
              <a:gd name="T54" fmla="*/ 1239044 w 1376045"/>
              <a:gd name="T55" fmla="*/ 16278 h 948054"/>
              <a:gd name="T56" fmla="*/ 1239552 w 1376045"/>
              <a:gd name="T57" fmla="*/ 24162 h 948054"/>
              <a:gd name="T58" fmla="*/ 1240187 w 1376045"/>
              <a:gd name="T59" fmla="*/ 32047 h 948054"/>
              <a:gd name="T60" fmla="*/ 1247046 w 1376045"/>
              <a:gd name="T61" fmla="*/ 38024 h 948054"/>
              <a:gd name="T62" fmla="*/ 1301268 w 1376045"/>
              <a:gd name="T63" fmla="*/ 34053 h 948054"/>
              <a:gd name="T64" fmla="*/ 1344859 w 1376045"/>
              <a:gd name="T65" fmla="*/ 4196 h 948054"/>
              <a:gd name="T66" fmla="*/ 1374250 w 1376045"/>
              <a:gd name="T67" fmla="*/ 4196 h 948054"/>
              <a:gd name="T68" fmla="*/ 1376236 w 1376045"/>
              <a:gd name="T69" fmla="*/ 0 h 948054"/>
              <a:gd name="T70" fmla="*/ 1344859 w 1376045"/>
              <a:gd name="T71" fmla="*/ 4196 h 948054"/>
              <a:gd name="T72" fmla="*/ 1301268 w 1376045"/>
              <a:gd name="T73" fmla="*/ 34053 h 948054"/>
              <a:gd name="T74" fmla="*/ 1329459 w 1376045"/>
              <a:gd name="T75" fmla="*/ 32024 h 948054"/>
              <a:gd name="T76" fmla="*/ 1339905 w 1376045"/>
              <a:gd name="T77" fmla="*/ 9919 h 948054"/>
              <a:gd name="T78" fmla="*/ 1348763 w 1376045"/>
              <a:gd name="T79" fmla="*/ 9919 h 948054"/>
              <a:gd name="T80" fmla="*/ 1344859 w 1376045"/>
              <a:gd name="T81" fmla="*/ 4196 h 948054"/>
              <a:gd name="T82" fmla="*/ 1339905 w 1376045"/>
              <a:gd name="T83" fmla="*/ 9919 h 948054"/>
              <a:gd name="T84" fmla="*/ 1329459 w 1376045"/>
              <a:gd name="T85" fmla="*/ 32024 h 948054"/>
              <a:gd name="T86" fmla="*/ 1353879 w 1376045"/>
              <a:gd name="T87" fmla="*/ 30266 h 948054"/>
              <a:gd name="T88" fmla="*/ 1339905 w 1376045"/>
              <a:gd name="T89" fmla="*/ 9919 h 9480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376045" h="948054">
                <a:moveTo>
                  <a:pt x="1329152" y="31981"/>
                </a:moveTo>
                <a:lnTo>
                  <a:pt x="1300967" y="34007"/>
                </a:lnTo>
                <a:lnTo>
                  <a:pt x="0" y="924051"/>
                </a:lnTo>
                <a:lnTo>
                  <a:pt x="16128" y="947674"/>
                </a:lnTo>
                <a:lnTo>
                  <a:pt x="1316981" y="57707"/>
                </a:lnTo>
                <a:lnTo>
                  <a:pt x="1329152" y="31981"/>
                </a:lnTo>
                <a:close/>
              </a:path>
              <a:path w="1376045" h="948054">
                <a:moveTo>
                  <a:pt x="1373932" y="4190"/>
                </a:moveTo>
                <a:lnTo>
                  <a:pt x="1344548" y="4190"/>
                </a:lnTo>
                <a:lnTo>
                  <a:pt x="1360678" y="27812"/>
                </a:lnTo>
                <a:lnTo>
                  <a:pt x="1316981" y="57707"/>
                </a:lnTo>
                <a:lnTo>
                  <a:pt x="1297178" y="99568"/>
                </a:lnTo>
                <a:lnTo>
                  <a:pt x="1293748" y="106680"/>
                </a:lnTo>
                <a:lnTo>
                  <a:pt x="1296796" y="115188"/>
                </a:lnTo>
                <a:lnTo>
                  <a:pt x="1303908" y="118618"/>
                </a:lnTo>
                <a:lnTo>
                  <a:pt x="1311020" y="121919"/>
                </a:lnTo>
                <a:lnTo>
                  <a:pt x="1319530" y="118871"/>
                </a:lnTo>
                <a:lnTo>
                  <a:pt x="1322958" y="111760"/>
                </a:lnTo>
                <a:lnTo>
                  <a:pt x="1373932" y="4190"/>
                </a:lnTo>
                <a:close/>
              </a:path>
              <a:path w="1376045" h="948054">
                <a:moveTo>
                  <a:pt x="1348451" y="9906"/>
                </a:moveTo>
                <a:lnTo>
                  <a:pt x="1339595" y="9906"/>
                </a:lnTo>
                <a:lnTo>
                  <a:pt x="1353566" y="30225"/>
                </a:lnTo>
                <a:lnTo>
                  <a:pt x="1329152" y="31981"/>
                </a:lnTo>
                <a:lnTo>
                  <a:pt x="1316981" y="57707"/>
                </a:lnTo>
                <a:lnTo>
                  <a:pt x="1360678" y="27812"/>
                </a:lnTo>
                <a:lnTo>
                  <a:pt x="1348451" y="9906"/>
                </a:lnTo>
                <a:close/>
              </a:path>
              <a:path w="1376045" h="948054">
                <a:moveTo>
                  <a:pt x="1375918" y="0"/>
                </a:moveTo>
                <a:lnTo>
                  <a:pt x="1244726" y="9398"/>
                </a:lnTo>
                <a:lnTo>
                  <a:pt x="1238758" y="16256"/>
                </a:lnTo>
                <a:lnTo>
                  <a:pt x="1239266" y="24130"/>
                </a:lnTo>
                <a:lnTo>
                  <a:pt x="1239900" y="32004"/>
                </a:lnTo>
                <a:lnTo>
                  <a:pt x="1246758" y="37973"/>
                </a:lnTo>
                <a:lnTo>
                  <a:pt x="1300967" y="34007"/>
                </a:lnTo>
                <a:lnTo>
                  <a:pt x="1344548" y="4190"/>
                </a:lnTo>
                <a:lnTo>
                  <a:pt x="1373932" y="4190"/>
                </a:lnTo>
                <a:lnTo>
                  <a:pt x="1375918" y="0"/>
                </a:lnTo>
                <a:close/>
              </a:path>
              <a:path w="1376045" h="948054">
                <a:moveTo>
                  <a:pt x="1344548" y="4190"/>
                </a:moveTo>
                <a:lnTo>
                  <a:pt x="1300967" y="34007"/>
                </a:lnTo>
                <a:lnTo>
                  <a:pt x="1329152" y="31981"/>
                </a:lnTo>
                <a:lnTo>
                  <a:pt x="1339595" y="9906"/>
                </a:lnTo>
                <a:lnTo>
                  <a:pt x="1348451" y="9906"/>
                </a:lnTo>
                <a:lnTo>
                  <a:pt x="1344548" y="4190"/>
                </a:lnTo>
                <a:close/>
              </a:path>
              <a:path w="1376045" h="948054">
                <a:moveTo>
                  <a:pt x="1339595" y="9906"/>
                </a:moveTo>
                <a:lnTo>
                  <a:pt x="1329152" y="31981"/>
                </a:lnTo>
                <a:lnTo>
                  <a:pt x="1353566" y="30225"/>
                </a:lnTo>
                <a:lnTo>
                  <a:pt x="1339595" y="9906"/>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61" name="object 29"/>
          <p:cNvSpPr/>
          <p:nvPr/>
        </p:nvSpPr>
        <p:spPr bwMode="auto">
          <a:xfrm>
            <a:off x="2332038" y="2913063"/>
            <a:ext cx="1447800" cy="876300"/>
          </a:xfrm>
          <a:custGeom>
            <a:avLst/>
            <a:gdLst>
              <a:gd name="T0" fmla="*/ 1316100 w 1447800"/>
              <a:gd name="T1" fmla="*/ 845587 h 876935"/>
              <a:gd name="T2" fmla="*/ 1309623 w 1447800"/>
              <a:gd name="T3" fmla="*/ 851933 h 876935"/>
              <a:gd name="T4" fmla="*/ 1309370 w 1447800"/>
              <a:gd name="T5" fmla="*/ 867669 h 876935"/>
              <a:gd name="T6" fmla="*/ 1315720 w 1447800"/>
              <a:gd name="T7" fmla="*/ 874142 h 876935"/>
              <a:gd name="T8" fmla="*/ 1447292 w 1447800"/>
              <a:gd name="T9" fmla="*/ 875791 h 876935"/>
              <a:gd name="T10" fmla="*/ 1446036 w 1447800"/>
              <a:gd name="T11" fmla="*/ 873507 h 876935"/>
              <a:gd name="T12" fmla="*/ 1415669 w 1447800"/>
              <a:gd name="T13" fmla="*/ 873507 h 876935"/>
              <a:gd name="T14" fmla="*/ 1370315 w 1447800"/>
              <a:gd name="T15" fmla="*/ 846308 h 876935"/>
              <a:gd name="T16" fmla="*/ 1316100 w 1447800"/>
              <a:gd name="T17" fmla="*/ 845587 h 876935"/>
              <a:gd name="T18" fmla="*/ 1370315 w 1447800"/>
              <a:gd name="T19" fmla="*/ 846308 h 876935"/>
              <a:gd name="T20" fmla="*/ 1415669 w 1447800"/>
              <a:gd name="T21" fmla="*/ 873507 h 876935"/>
              <a:gd name="T22" fmla="*/ 1418951 w 1447800"/>
              <a:gd name="T23" fmla="*/ 868050 h 876935"/>
              <a:gd name="T24" fmla="*/ 1410461 w 1447800"/>
              <a:gd name="T25" fmla="*/ 868050 h 876935"/>
              <a:gd name="T26" fmla="*/ 1398718 w 1447800"/>
              <a:gd name="T27" fmla="*/ 846671 h 876935"/>
              <a:gd name="T28" fmla="*/ 1370315 w 1447800"/>
              <a:gd name="T29" fmla="*/ 846308 h 876935"/>
              <a:gd name="T30" fmla="*/ 1375283 w 1447800"/>
              <a:gd name="T31" fmla="*/ 758021 h 876935"/>
              <a:gd name="T32" fmla="*/ 1368424 w 1447800"/>
              <a:gd name="T33" fmla="*/ 761828 h 876935"/>
              <a:gd name="T34" fmla="*/ 1361440 w 1447800"/>
              <a:gd name="T35" fmla="*/ 765635 h 876935"/>
              <a:gd name="T36" fmla="*/ 1358899 w 1447800"/>
              <a:gd name="T37" fmla="*/ 774265 h 876935"/>
              <a:gd name="T38" fmla="*/ 1362709 w 1447800"/>
              <a:gd name="T39" fmla="*/ 781118 h 876935"/>
              <a:gd name="T40" fmla="*/ 1385072 w 1447800"/>
              <a:gd name="T41" fmla="*/ 821829 h 876935"/>
              <a:gd name="T42" fmla="*/ 1430400 w 1447800"/>
              <a:gd name="T43" fmla="*/ 849014 h 876935"/>
              <a:gd name="T44" fmla="*/ 1415669 w 1447800"/>
              <a:gd name="T45" fmla="*/ 873507 h 876935"/>
              <a:gd name="T46" fmla="*/ 1446036 w 1447800"/>
              <a:gd name="T47" fmla="*/ 873507 h 876935"/>
              <a:gd name="T48" fmla="*/ 1387729 w 1447800"/>
              <a:gd name="T49" fmla="*/ 767412 h 876935"/>
              <a:gd name="T50" fmla="*/ 1384045 w 1447800"/>
              <a:gd name="T51" fmla="*/ 760559 h 876935"/>
              <a:gd name="T52" fmla="*/ 1375283 w 1447800"/>
              <a:gd name="T53" fmla="*/ 758021 h 876935"/>
              <a:gd name="T54" fmla="*/ 1398718 w 1447800"/>
              <a:gd name="T55" fmla="*/ 846671 h 876935"/>
              <a:gd name="T56" fmla="*/ 1410461 w 1447800"/>
              <a:gd name="T57" fmla="*/ 868050 h 876935"/>
              <a:gd name="T58" fmla="*/ 1423161 w 1447800"/>
              <a:gd name="T59" fmla="*/ 846983 h 876935"/>
              <a:gd name="T60" fmla="*/ 1398718 w 1447800"/>
              <a:gd name="T61" fmla="*/ 846671 h 876935"/>
              <a:gd name="T62" fmla="*/ 1385072 w 1447800"/>
              <a:gd name="T63" fmla="*/ 821829 h 876935"/>
              <a:gd name="T64" fmla="*/ 1398718 w 1447800"/>
              <a:gd name="T65" fmla="*/ 846671 h 876935"/>
              <a:gd name="T66" fmla="*/ 1423161 w 1447800"/>
              <a:gd name="T67" fmla="*/ 846983 h 876935"/>
              <a:gd name="T68" fmla="*/ 1410461 w 1447800"/>
              <a:gd name="T69" fmla="*/ 868050 h 876935"/>
              <a:gd name="T70" fmla="*/ 1418951 w 1447800"/>
              <a:gd name="T71" fmla="*/ 868050 h 876935"/>
              <a:gd name="T72" fmla="*/ 1430400 w 1447800"/>
              <a:gd name="T73" fmla="*/ 849014 h 876935"/>
              <a:gd name="T74" fmla="*/ 1385072 w 1447800"/>
              <a:gd name="T75" fmla="*/ 821829 h 876935"/>
              <a:gd name="T76" fmla="*/ 14731 w 1447800"/>
              <a:gd name="T77" fmla="*/ 0 h 876935"/>
              <a:gd name="T78" fmla="*/ 0 w 1447800"/>
              <a:gd name="T79" fmla="*/ 24492 h 876935"/>
              <a:gd name="T80" fmla="*/ 1370315 w 1447800"/>
              <a:gd name="T81" fmla="*/ 846308 h 876935"/>
              <a:gd name="T82" fmla="*/ 1398718 w 1447800"/>
              <a:gd name="T83" fmla="*/ 846671 h 876935"/>
              <a:gd name="T84" fmla="*/ 1385072 w 1447800"/>
              <a:gd name="T85" fmla="*/ 821829 h 876935"/>
              <a:gd name="T86" fmla="*/ 14731 w 1447800"/>
              <a:gd name="T87" fmla="*/ 0 h 87693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447800" h="876935">
                <a:moveTo>
                  <a:pt x="1316100" y="846200"/>
                </a:moveTo>
                <a:lnTo>
                  <a:pt x="1309623" y="852550"/>
                </a:lnTo>
                <a:lnTo>
                  <a:pt x="1309370" y="868298"/>
                </a:lnTo>
                <a:lnTo>
                  <a:pt x="1315720" y="874775"/>
                </a:lnTo>
                <a:lnTo>
                  <a:pt x="1447292" y="876426"/>
                </a:lnTo>
                <a:lnTo>
                  <a:pt x="1446036" y="874140"/>
                </a:lnTo>
                <a:lnTo>
                  <a:pt x="1415669" y="874140"/>
                </a:lnTo>
                <a:lnTo>
                  <a:pt x="1370315" y="846921"/>
                </a:lnTo>
                <a:lnTo>
                  <a:pt x="1316100" y="846200"/>
                </a:lnTo>
                <a:close/>
              </a:path>
              <a:path w="1447800" h="876935">
                <a:moveTo>
                  <a:pt x="1370315" y="846921"/>
                </a:moveTo>
                <a:lnTo>
                  <a:pt x="1415669" y="874140"/>
                </a:lnTo>
                <a:lnTo>
                  <a:pt x="1418951" y="868679"/>
                </a:lnTo>
                <a:lnTo>
                  <a:pt x="1410461" y="868679"/>
                </a:lnTo>
                <a:lnTo>
                  <a:pt x="1398718" y="847285"/>
                </a:lnTo>
                <a:lnTo>
                  <a:pt x="1370315" y="846921"/>
                </a:lnTo>
                <a:close/>
              </a:path>
              <a:path w="1447800" h="876935">
                <a:moveTo>
                  <a:pt x="1375283" y="758570"/>
                </a:moveTo>
                <a:lnTo>
                  <a:pt x="1368424" y="762380"/>
                </a:lnTo>
                <a:lnTo>
                  <a:pt x="1361440" y="766190"/>
                </a:lnTo>
                <a:lnTo>
                  <a:pt x="1358899" y="774826"/>
                </a:lnTo>
                <a:lnTo>
                  <a:pt x="1362709" y="781684"/>
                </a:lnTo>
                <a:lnTo>
                  <a:pt x="1385072" y="822425"/>
                </a:lnTo>
                <a:lnTo>
                  <a:pt x="1430400" y="849629"/>
                </a:lnTo>
                <a:lnTo>
                  <a:pt x="1415669" y="874140"/>
                </a:lnTo>
                <a:lnTo>
                  <a:pt x="1446036" y="874140"/>
                </a:lnTo>
                <a:lnTo>
                  <a:pt x="1387729" y="767968"/>
                </a:lnTo>
                <a:lnTo>
                  <a:pt x="1384045" y="761110"/>
                </a:lnTo>
                <a:lnTo>
                  <a:pt x="1375283" y="758570"/>
                </a:lnTo>
                <a:close/>
              </a:path>
              <a:path w="1447800" h="876935">
                <a:moveTo>
                  <a:pt x="1398718" y="847285"/>
                </a:moveTo>
                <a:lnTo>
                  <a:pt x="1410461" y="868679"/>
                </a:lnTo>
                <a:lnTo>
                  <a:pt x="1423161" y="847597"/>
                </a:lnTo>
                <a:lnTo>
                  <a:pt x="1398718" y="847285"/>
                </a:lnTo>
                <a:close/>
              </a:path>
              <a:path w="1447800" h="876935">
                <a:moveTo>
                  <a:pt x="1385072" y="822425"/>
                </a:moveTo>
                <a:lnTo>
                  <a:pt x="1398718" y="847285"/>
                </a:lnTo>
                <a:lnTo>
                  <a:pt x="1423161" y="847597"/>
                </a:lnTo>
                <a:lnTo>
                  <a:pt x="1410461" y="868679"/>
                </a:lnTo>
                <a:lnTo>
                  <a:pt x="1418951" y="868679"/>
                </a:lnTo>
                <a:lnTo>
                  <a:pt x="1430400" y="849629"/>
                </a:lnTo>
                <a:lnTo>
                  <a:pt x="1385072" y="822425"/>
                </a:lnTo>
                <a:close/>
              </a:path>
              <a:path w="1447800" h="876935">
                <a:moveTo>
                  <a:pt x="14731" y="0"/>
                </a:moveTo>
                <a:lnTo>
                  <a:pt x="0" y="24510"/>
                </a:lnTo>
                <a:lnTo>
                  <a:pt x="1370315" y="846921"/>
                </a:lnTo>
                <a:lnTo>
                  <a:pt x="1398718" y="847285"/>
                </a:lnTo>
                <a:lnTo>
                  <a:pt x="1385072" y="822425"/>
                </a:lnTo>
                <a:lnTo>
                  <a:pt x="14731" y="0"/>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62" name="object 30"/>
          <p:cNvSpPr/>
          <p:nvPr/>
        </p:nvSpPr>
        <p:spPr bwMode="auto">
          <a:xfrm>
            <a:off x="2481263" y="3775075"/>
            <a:ext cx="1298575" cy="277813"/>
          </a:xfrm>
          <a:custGeom>
            <a:avLst/>
            <a:gdLst>
              <a:gd name="T0" fmla="*/ 1215814 w 1298575"/>
              <a:gd name="T1" fmla="*/ 231338 h 277495"/>
              <a:gd name="T2" fmla="*/ 1165098 w 1298575"/>
              <a:gd name="T3" fmla="*/ 250603 h 277495"/>
              <a:gd name="T4" fmla="*/ 1161288 w 1298575"/>
              <a:gd name="T5" fmla="*/ 258867 h 277495"/>
              <a:gd name="T6" fmla="*/ 1166876 w 1298575"/>
              <a:gd name="T7" fmla="*/ 273616 h 277495"/>
              <a:gd name="T8" fmla="*/ 1175131 w 1298575"/>
              <a:gd name="T9" fmla="*/ 277304 h 277495"/>
              <a:gd name="T10" fmla="*/ 1273405 w 1298575"/>
              <a:gd name="T11" fmla="*/ 240050 h 277495"/>
              <a:gd name="T12" fmla="*/ 1267968 w 1298575"/>
              <a:gd name="T13" fmla="*/ 240050 h 277495"/>
              <a:gd name="T14" fmla="*/ 1215814 w 1298575"/>
              <a:gd name="T15" fmla="*/ 231338 h 277495"/>
              <a:gd name="T16" fmla="*/ 1242333 w 1298575"/>
              <a:gd name="T17" fmla="*/ 221263 h 277495"/>
              <a:gd name="T18" fmla="*/ 1215814 w 1298575"/>
              <a:gd name="T19" fmla="*/ 231338 h 277495"/>
              <a:gd name="T20" fmla="*/ 1267968 w 1298575"/>
              <a:gd name="T21" fmla="*/ 240050 h 277495"/>
              <a:gd name="T22" fmla="*/ 1268497 w 1298575"/>
              <a:gd name="T23" fmla="*/ 236871 h 277495"/>
              <a:gd name="T24" fmla="*/ 1261110 w 1298575"/>
              <a:gd name="T25" fmla="*/ 236871 h 277495"/>
              <a:gd name="T26" fmla="*/ 1242333 w 1298575"/>
              <a:gd name="T27" fmla="*/ 221263 h 277495"/>
              <a:gd name="T28" fmla="*/ 1196975 w 1298575"/>
              <a:gd name="T29" fmla="*/ 146344 h 277495"/>
              <a:gd name="T30" fmla="*/ 1187958 w 1298575"/>
              <a:gd name="T31" fmla="*/ 147234 h 277495"/>
              <a:gd name="T32" fmla="*/ 1177925 w 1298575"/>
              <a:gd name="T33" fmla="*/ 159313 h 277495"/>
              <a:gd name="T34" fmla="*/ 1178814 w 1298575"/>
              <a:gd name="T35" fmla="*/ 168340 h 277495"/>
              <a:gd name="T36" fmla="*/ 1184783 w 1298575"/>
              <a:gd name="T37" fmla="*/ 173426 h 277495"/>
              <a:gd name="T38" fmla="*/ 1220490 w 1298575"/>
              <a:gd name="T39" fmla="*/ 203107 h 277495"/>
              <a:gd name="T40" fmla="*/ 1272667 w 1298575"/>
              <a:gd name="T41" fmla="*/ 211823 h 277495"/>
              <a:gd name="T42" fmla="*/ 1267968 w 1298575"/>
              <a:gd name="T43" fmla="*/ 240050 h 277495"/>
              <a:gd name="T44" fmla="*/ 1273405 w 1298575"/>
              <a:gd name="T45" fmla="*/ 240050 h 277495"/>
              <a:gd name="T46" fmla="*/ 1298194 w 1298575"/>
              <a:gd name="T47" fmla="*/ 230641 h 277495"/>
              <a:gd name="T48" fmla="*/ 1196975 w 1298575"/>
              <a:gd name="T49" fmla="*/ 146344 h 277495"/>
              <a:gd name="T50" fmla="*/ 1265174 w 1298575"/>
              <a:gd name="T51" fmla="*/ 212587 h 277495"/>
              <a:gd name="T52" fmla="*/ 1242333 w 1298575"/>
              <a:gd name="T53" fmla="*/ 221263 h 277495"/>
              <a:gd name="T54" fmla="*/ 1261110 w 1298575"/>
              <a:gd name="T55" fmla="*/ 236871 h 277495"/>
              <a:gd name="T56" fmla="*/ 1265174 w 1298575"/>
              <a:gd name="T57" fmla="*/ 212587 h 277495"/>
              <a:gd name="T58" fmla="*/ 1272540 w 1298575"/>
              <a:gd name="T59" fmla="*/ 212587 h 277495"/>
              <a:gd name="T60" fmla="*/ 1265174 w 1298575"/>
              <a:gd name="T61" fmla="*/ 212587 h 277495"/>
              <a:gd name="T62" fmla="*/ 1261110 w 1298575"/>
              <a:gd name="T63" fmla="*/ 236871 h 277495"/>
              <a:gd name="T64" fmla="*/ 1268497 w 1298575"/>
              <a:gd name="T65" fmla="*/ 236871 h 277495"/>
              <a:gd name="T66" fmla="*/ 1272540 w 1298575"/>
              <a:gd name="T67" fmla="*/ 212587 h 277495"/>
              <a:gd name="T68" fmla="*/ 4699 w 1298575"/>
              <a:gd name="T69" fmla="*/ 0 h 277495"/>
              <a:gd name="T70" fmla="*/ 0 w 1298575"/>
              <a:gd name="T71" fmla="*/ 28225 h 277495"/>
              <a:gd name="T72" fmla="*/ 1215814 w 1298575"/>
              <a:gd name="T73" fmla="*/ 231338 h 277495"/>
              <a:gd name="T74" fmla="*/ 1242333 w 1298575"/>
              <a:gd name="T75" fmla="*/ 221263 h 277495"/>
              <a:gd name="T76" fmla="*/ 1220490 w 1298575"/>
              <a:gd name="T77" fmla="*/ 203107 h 277495"/>
              <a:gd name="T78" fmla="*/ 4699 w 1298575"/>
              <a:gd name="T79" fmla="*/ 0 h 277495"/>
              <a:gd name="T80" fmla="*/ 1220490 w 1298575"/>
              <a:gd name="T81" fmla="*/ 203107 h 277495"/>
              <a:gd name="T82" fmla="*/ 1242333 w 1298575"/>
              <a:gd name="T83" fmla="*/ 221263 h 277495"/>
              <a:gd name="T84" fmla="*/ 1265174 w 1298575"/>
              <a:gd name="T85" fmla="*/ 212587 h 277495"/>
              <a:gd name="T86" fmla="*/ 1272540 w 1298575"/>
              <a:gd name="T87" fmla="*/ 212587 h 277495"/>
              <a:gd name="T88" fmla="*/ 1272667 w 1298575"/>
              <a:gd name="T89" fmla="*/ 211823 h 277495"/>
              <a:gd name="T90" fmla="*/ 1220490 w 1298575"/>
              <a:gd name="T91" fmla="*/ 203107 h 27749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98575" h="277495">
                <a:moveTo>
                  <a:pt x="1215814" y="231073"/>
                </a:moveTo>
                <a:lnTo>
                  <a:pt x="1165098" y="250316"/>
                </a:lnTo>
                <a:lnTo>
                  <a:pt x="1161288" y="258571"/>
                </a:lnTo>
                <a:lnTo>
                  <a:pt x="1166876" y="273303"/>
                </a:lnTo>
                <a:lnTo>
                  <a:pt x="1175131" y="276987"/>
                </a:lnTo>
                <a:lnTo>
                  <a:pt x="1273405" y="239775"/>
                </a:lnTo>
                <a:lnTo>
                  <a:pt x="1267968" y="239775"/>
                </a:lnTo>
                <a:lnTo>
                  <a:pt x="1215814" y="231073"/>
                </a:lnTo>
                <a:close/>
              </a:path>
              <a:path w="1298575" h="277495">
                <a:moveTo>
                  <a:pt x="1242333" y="221010"/>
                </a:moveTo>
                <a:lnTo>
                  <a:pt x="1215814" y="231073"/>
                </a:lnTo>
                <a:lnTo>
                  <a:pt x="1267968" y="239775"/>
                </a:lnTo>
                <a:lnTo>
                  <a:pt x="1268497" y="236600"/>
                </a:lnTo>
                <a:lnTo>
                  <a:pt x="1261110" y="236600"/>
                </a:lnTo>
                <a:lnTo>
                  <a:pt x="1242333" y="221010"/>
                </a:lnTo>
                <a:close/>
              </a:path>
              <a:path w="1298575" h="277495">
                <a:moveTo>
                  <a:pt x="1196975" y="146176"/>
                </a:moveTo>
                <a:lnTo>
                  <a:pt x="1187958" y="147065"/>
                </a:lnTo>
                <a:lnTo>
                  <a:pt x="1177925" y="159131"/>
                </a:lnTo>
                <a:lnTo>
                  <a:pt x="1178814" y="168147"/>
                </a:lnTo>
                <a:lnTo>
                  <a:pt x="1184783" y="173227"/>
                </a:lnTo>
                <a:lnTo>
                  <a:pt x="1220490" y="202875"/>
                </a:lnTo>
                <a:lnTo>
                  <a:pt x="1272667" y="211581"/>
                </a:lnTo>
                <a:lnTo>
                  <a:pt x="1267968" y="239775"/>
                </a:lnTo>
                <a:lnTo>
                  <a:pt x="1273405" y="239775"/>
                </a:lnTo>
                <a:lnTo>
                  <a:pt x="1298194" y="230377"/>
                </a:lnTo>
                <a:lnTo>
                  <a:pt x="1196975" y="146176"/>
                </a:lnTo>
                <a:close/>
              </a:path>
              <a:path w="1298575" h="277495">
                <a:moveTo>
                  <a:pt x="1265174" y="212344"/>
                </a:moveTo>
                <a:lnTo>
                  <a:pt x="1242333" y="221010"/>
                </a:lnTo>
                <a:lnTo>
                  <a:pt x="1261110" y="236600"/>
                </a:lnTo>
                <a:lnTo>
                  <a:pt x="1265174" y="212344"/>
                </a:lnTo>
                <a:close/>
              </a:path>
              <a:path w="1298575" h="277495">
                <a:moveTo>
                  <a:pt x="1272540" y="212344"/>
                </a:moveTo>
                <a:lnTo>
                  <a:pt x="1265174" y="212344"/>
                </a:lnTo>
                <a:lnTo>
                  <a:pt x="1261110" y="236600"/>
                </a:lnTo>
                <a:lnTo>
                  <a:pt x="1268497" y="236600"/>
                </a:lnTo>
                <a:lnTo>
                  <a:pt x="1272540" y="212344"/>
                </a:lnTo>
                <a:close/>
              </a:path>
              <a:path w="1298575" h="277495">
                <a:moveTo>
                  <a:pt x="4699" y="0"/>
                </a:moveTo>
                <a:lnTo>
                  <a:pt x="0" y="28193"/>
                </a:lnTo>
                <a:lnTo>
                  <a:pt x="1215814" y="231073"/>
                </a:lnTo>
                <a:lnTo>
                  <a:pt x="1242333" y="221010"/>
                </a:lnTo>
                <a:lnTo>
                  <a:pt x="1220490" y="202875"/>
                </a:lnTo>
                <a:lnTo>
                  <a:pt x="4699" y="0"/>
                </a:lnTo>
                <a:close/>
              </a:path>
              <a:path w="1298575" h="277495">
                <a:moveTo>
                  <a:pt x="1220490" y="202875"/>
                </a:moveTo>
                <a:lnTo>
                  <a:pt x="1242333" y="221010"/>
                </a:lnTo>
                <a:lnTo>
                  <a:pt x="1265174" y="212344"/>
                </a:lnTo>
                <a:lnTo>
                  <a:pt x="1272540" y="212344"/>
                </a:lnTo>
                <a:lnTo>
                  <a:pt x="1272667" y="211581"/>
                </a:lnTo>
                <a:lnTo>
                  <a:pt x="1220490" y="202875"/>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63" name="object 31"/>
          <p:cNvSpPr/>
          <p:nvPr/>
        </p:nvSpPr>
        <p:spPr bwMode="auto">
          <a:xfrm>
            <a:off x="2552700" y="4103688"/>
            <a:ext cx="1227138" cy="276225"/>
          </a:xfrm>
          <a:custGeom>
            <a:avLst/>
            <a:gdLst>
              <a:gd name="T0" fmla="*/ 1144399 w 1227454"/>
              <a:gd name="T1" fmla="*/ 45630 h 276225"/>
              <a:gd name="T2" fmla="*/ 0 w 1227454"/>
              <a:gd name="T3" fmla="*/ 247650 h 276225"/>
              <a:gd name="T4" fmla="*/ 4951 w 1227454"/>
              <a:gd name="T5" fmla="*/ 275717 h 276225"/>
              <a:gd name="T6" fmla="*/ 1149514 w 1227454"/>
              <a:gd name="T7" fmla="*/ 73669 h 276225"/>
              <a:gd name="T8" fmla="*/ 1171033 w 1227454"/>
              <a:gd name="T9" fmla="*/ 55430 h 276225"/>
              <a:gd name="T10" fmla="*/ 1144399 w 1227454"/>
              <a:gd name="T11" fmla="*/ 45630 h 276225"/>
              <a:gd name="T12" fmla="*/ 1201963 w 1227454"/>
              <a:gd name="T13" fmla="*/ 36449 h 276225"/>
              <a:gd name="T14" fmla="*/ 1196413 w 1227454"/>
              <a:gd name="T15" fmla="*/ 36449 h 276225"/>
              <a:gd name="T16" fmla="*/ 1201365 w 1227454"/>
              <a:gd name="T17" fmla="*/ 64516 h 276225"/>
              <a:gd name="T18" fmla="*/ 1149514 w 1227454"/>
              <a:gd name="T19" fmla="*/ 73669 h 276225"/>
              <a:gd name="T20" fmla="*/ 1114011 w 1227454"/>
              <a:gd name="T21" fmla="*/ 103759 h 276225"/>
              <a:gd name="T22" fmla="*/ 1107917 w 1227454"/>
              <a:gd name="T23" fmla="*/ 108838 h 276225"/>
              <a:gd name="T24" fmla="*/ 1107154 w 1227454"/>
              <a:gd name="T25" fmla="*/ 117856 h 276225"/>
              <a:gd name="T26" fmla="*/ 1117439 w 1227454"/>
              <a:gd name="T27" fmla="*/ 129921 h 276225"/>
              <a:gd name="T28" fmla="*/ 1126453 w 1227454"/>
              <a:gd name="T29" fmla="*/ 130682 h 276225"/>
              <a:gd name="T30" fmla="*/ 1132421 w 1227454"/>
              <a:gd name="T31" fmla="*/ 125475 h 276225"/>
              <a:gd name="T32" fmla="*/ 1226758 w 1227454"/>
              <a:gd name="T33" fmla="*/ 45593 h 276225"/>
              <a:gd name="T34" fmla="*/ 1201963 w 1227454"/>
              <a:gd name="T35" fmla="*/ 36449 h 276225"/>
              <a:gd name="T36" fmla="*/ 1171033 w 1227454"/>
              <a:gd name="T37" fmla="*/ 55430 h 276225"/>
              <a:gd name="T38" fmla="*/ 1149514 w 1227454"/>
              <a:gd name="T39" fmla="*/ 73669 h 276225"/>
              <a:gd name="T40" fmla="*/ 1201365 w 1227454"/>
              <a:gd name="T41" fmla="*/ 64516 h 276225"/>
              <a:gd name="T42" fmla="*/ 1201252 w 1227454"/>
              <a:gd name="T43" fmla="*/ 63881 h 276225"/>
              <a:gd name="T44" fmla="*/ 1194000 w 1227454"/>
              <a:gd name="T45" fmla="*/ 63881 h 276225"/>
              <a:gd name="T46" fmla="*/ 1171033 w 1227454"/>
              <a:gd name="T47" fmla="*/ 55430 h 276225"/>
              <a:gd name="T48" fmla="*/ 1189683 w 1227454"/>
              <a:gd name="T49" fmla="*/ 39624 h 276225"/>
              <a:gd name="T50" fmla="*/ 1171033 w 1227454"/>
              <a:gd name="T51" fmla="*/ 55430 h 276225"/>
              <a:gd name="T52" fmla="*/ 1194000 w 1227454"/>
              <a:gd name="T53" fmla="*/ 63881 h 276225"/>
              <a:gd name="T54" fmla="*/ 1189683 w 1227454"/>
              <a:gd name="T55" fmla="*/ 39624 h 276225"/>
              <a:gd name="T56" fmla="*/ 1196973 w 1227454"/>
              <a:gd name="T57" fmla="*/ 39624 h 276225"/>
              <a:gd name="T58" fmla="*/ 1189683 w 1227454"/>
              <a:gd name="T59" fmla="*/ 39624 h 276225"/>
              <a:gd name="T60" fmla="*/ 1194000 w 1227454"/>
              <a:gd name="T61" fmla="*/ 63881 h 276225"/>
              <a:gd name="T62" fmla="*/ 1201252 w 1227454"/>
              <a:gd name="T63" fmla="*/ 63881 h 276225"/>
              <a:gd name="T64" fmla="*/ 1196973 w 1227454"/>
              <a:gd name="T65" fmla="*/ 39624 h 276225"/>
              <a:gd name="T66" fmla="*/ 1196413 w 1227454"/>
              <a:gd name="T67" fmla="*/ 36449 h 276225"/>
              <a:gd name="T68" fmla="*/ 1144399 w 1227454"/>
              <a:gd name="T69" fmla="*/ 45630 h 276225"/>
              <a:gd name="T70" fmla="*/ 1171033 w 1227454"/>
              <a:gd name="T71" fmla="*/ 55430 h 276225"/>
              <a:gd name="T72" fmla="*/ 1189683 w 1227454"/>
              <a:gd name="T73" fmla="*/ 39624 h 276225"/>
              <a:gd name="T74" fmla="*/ 1196973 w 1227454"/>
              <a:gd name="T75" fmla="*/ 39624 h 276225"/>
              <a:gd name="T76" fmla="*/ 1196413 w 1227454"/>
              <a:gd name="T77" fmla="*/ 36449 h 276225"/>
              <a:gd name="T78" fmla="*/ 1103345 w 1227454"/>
              <a:gd name="T79" fmla="*/ 0 h 276225"/>
              <a:gd name="T80" fmla="*/ 1095093 w 1227454"/>
              <a:gd name="T81" fmla="*/ 3810 h 276225"/>
              <a:gd name="T82" fmla="*/ 1092426 w 1227454"/>
              <a:gd name="T83" fmla="*/ 11175 h 276225"/>
              <a:gd name="T84" fmla="*/ 1089633 w 1227454"/>
              <a:gd name="T85" fmla="*/ 18542 h 276225"/>
              <a:gd name="T86" fmla="*/ 1093442 w 1227454"/>
              <a:gd name="T87" fmla="*/ 26797 h 276225"/>
              <a:gd name="T88" fmla="*/ 1100806 w 1227454"/>
              <a:gd name="T89" fmla="*/ 29591 h 276225"/>
              <a:gd name="T90" fmla="*/ 1144399 w 1227454"/>
              <a:gd name="T91" fmla="*/ 45630 h 276225"/>
              <a:gd name="T92" fmla="*/ 1196413 w 1227454"/>
              <a:gd name="T93" fmla="*/ 36449 h 276225"/>
              <a:gd name="T94" fmla="*/ 1201963 w 1227454"/>
              <a:gd name="T95" fmla="*/ 36449 h 276225"/>
              <a:gd name="T96" fmla="*/ 1110710 w 1227454"/>
              <a:gd name="T97" fmla="*/ 2793 h 276225"/>
              <a:gd name="T98" fmla="*/ 1103345 w 1227454"/>
              <a:gd name="T99" fmla="*/ 0 h 27622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227454" h="276225">
                <a:moveTo>
                  <a:pt x="1144694" y="45630"/>
                </a:moveTo>
                <a:lnTo>
                  <a:pt x="0" y="247650"/>
                </a:lnTo>
                <a:lnTo>
                  <a:pt x="4952" y="275717"/>
                </a:lnTo>
                <a:lnTo>
                  <a:pt x="1149810" y="73669"/>
                </a:lnTo>
                <a:lnTo>
                  <a:pt x="1171335" y="55430"/>
                </a:lnTo>
                <a:lnTo>
                  <a:pt x="1144694" y="45630"/>
                </a:lnTo>
                <a:close/>
              </a:path>
              <a:path w="1227454" h="276225">
                <a:moveTo>
                  <a:pt x="1202273" y="36449"/>
                </a:moveTo>
                <a:lnTo>
                  <a:pt x="1196721" y="36449"/>
                </a:lnTo>
                <a:lnTo>
                  <a:pt x="1201674" y="64516"/>
                </a:lnTo>
                <a:lnTo>
                  <a:pt x="1149810" y="73669"/>
                </a:lnTo>
                <a:lnTo>
                  <a:pt x="1114298" y="103759"/>
                </a:lnTo>
                <a:lnTo>
                  <a:pt x="1108202" y="108838"/>
                </a:lnTo>
                <a:lnTo>
                  <a:pt x="1107439" y="117856"/>
                </a:lnTo>
                <a:lnTo>
                  <a:pt x="1117727" y="129921"/>
                </a:lnTo>
                <a:lnTo>
                  <a:pt x="1126743" y="130682"/>
                </a:lnTo>
                <a:lnTo>
                  <a:pt x="1132713" y="125475"/>
                </a:lnTo>
                <a:lnTo>
                  <a:pt x="1227074" y="45593"/>
                </a:lnTo>
                <a:lnTo>
                  <a:pt x="1202273" y="36449"/>
                </a:lnTo>
                <a:close/>
              </a:path>
              <a:path w="1227454" h="276225">
                <a:moveTo>
                  <a:pt x="1171335" y="55430"/>
                </a:moveTo>
                <a:lnTo>
                  <a:pt x="1149810" y="73669"/>
                </a:lnTo>
                <a:lnTo>
                  <a:pt x="1201674" y="64516"/>
                </a:lnTo>
                <a:lnTo>
                  <a:pt x="1201561" y="63881"/>
                </a:lnTo>
                <a:lnTo>
                  <a:pt x="1194307" y="63881"/>
                </a:lnTo>
                <a:lnTo>
                  <a:pt x="1171335" y="55430"/>
                </a:lnTo>
                <a:close/>
              </a:path>
              <a:path w="1227454" h="276225">
                <a:moveTo>
                  <a:pt x="1189989" y="39624"/>
                </a:moveTo>
                <a:lnTo>
                  <a:pt x="1171335" y="55430"/>
                </a:lnTo>
                <a:lnTo>
                  <a:pt x="1194307" y="63881"/>
                </a:lnTo>
                <a:lnTo>
                  <a:pt x="1189989" y="39624"/>
                </a:lnTo>
                <a:close/>
              </a:path>
              <a:path w="1227454" h="276225">
                <a:moveTo>
                  <a:pt x="1197281" y="39624"/>
                </a:moveTo>
                <a:lnTo>
                  <a:pt x="1189989" y="39624"/>
                </a:lnTo>
                <a:lnTo>
                  <a:pt x="1194307" y="63881"/>
                </a:lnTo>
                <a:lnTo>
                  <a:pt x="1201561" y="63881"/>
                </a:lnTo>
                <a:lnTo>
                  <a:pt x="1197281" y="39624"/>
                </a:lnTo>
                <a:close/>
              </a:path>
              <a:path w="1227454" h="276225">
                <a:moveTo>
                  <a:pt x="1196721" y="36449"/>
                </a:moveTo>
                <a:lnTo>
                  <a:pt x="1144694" y="45630"/>
                </a:lnTo>
                <a:lnTo>
                  <a:pt x="1171335" y="55430"/>
                </a:lnTo>
                <a:lnTo>
                  <a:pt x="1189989" y="39624"/>
                </a:lnTo>
                <a:lnTo>
                  <a:pt x="1197281" y="39624"/>
                </a:lnTo>
                <a:lnTo>
                  <a:pt x="1196721" y="36449"/>
                </a:lnTo>
                <a:close/>
              </a:path>
              <a:path w="1227454" h="276225">
                <a:moveTo>
                  <a:pt x="1103629" y="0"/>
                </a:moveTo>
                <a:lnTo>
                  <a:pt x="1095375" y="3810"/>
                </a:lnTo>
                <a:lnTo>
                  <a:pt x="1092707" y="11175"/>
                </a:lnTo>
                <a:lnTo>
                  <a:pt x="1089914" y="18542"/>
                </a:lnTo>
                <a:lnTo>
                  <a:pt x="1093724" y="26797"/>
                </a:lnTo>
                <a:lnTo>
                  <a:pt x="1101089" y="29591"/>
                </a:lnTo>
                <a:lnTo>
                  <a:pt x="1144694" y="45630"/>
                </a:lnTo>
                <a:lnTo>
                  <a:pt x="1196721" y="36449"/>
                </a:lnTo>
                <a:lnTo>
                  <a:pt x="1202273" y="36449"/>
                </a:lnTo>
                <a:lnTo>
                  <a:pt x="1110996" y="2793"/>
                </a:lnTo>
                <a:lnTo>
                  <a:pt x="1103629" y="0"/>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64" name="object 32"/>
          <p:cNvSpPr>
            <a:spLocks noChangeArrowheads="1"/>
          </p:cNvSpPr>
          <p:nvPr/>
        </p:nvSpPr>
        <p:spPr bwMode="auto">
          <a:xfrm>
            <a:off x="6583363" y="2112963"/>
            <a:ext cx="1897062" cy="534987"/>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65" name="object 33"/>
          <p:cNvSpPr>
            <a:spLocks noChangeArrowheads="1"/>
          </p:cNvSpPr>
          <p:nvPr/>
        </p:nvSpPr>
        <p:spPr bwMode="auto">
          <a:xfrm>
            <a:off x="6632575" y="2143125"/>
            <a:ext cx="1797050" cy="4318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66" name="object 34"/>
          <p:cNvSpPr txBox="1">
            <a:spLocks noChangeArrowheads="1"/>
          </p:cNvSpPr>
          <p:nvPr/>
        </p:nvSpPr>
        <p:spPr bwMode="auto">
          <a:xfrm>
            <a:off x="6632575" y="2143125"/>
            <a:ext cx="1797050" cy="318677"/>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2235" rIns="0" bIns="0">
            <a:spAutoFit/>
          </a:bodyPr>
          <a:lstStyle>
            <a:lvl1pPr marL="5429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越界报警</a:t>
            </a:r>
            <a:endParaRPr lang="zh-CN" altLang="zh-CN" sz="1400">
              <a:latin typeface="微软雅黑" panose="020B0503020204020204" pitchFamily="34" charset="-122"/>
              <a:ea typeface="微软雅黑" panose="020B0503020204020204" pitchFamily="34" charset="-122"/>
            </a:endParaRPr>
          </a:p>
        </p:txBody>
      </p:sp>
      <p:sp>
        <p:nvSpPr>
          <p:cNvPr id="18467" name="object 35"/>
          <p:cNvSpPr>
            <a:spLocks noChangeArrowheads="1"/>
          </p:cNvSpPr>
          <p:nvPr/>
        </p:nvSpPr>
        <p:spPr bwMode="auto">
          <a:xfrm>
            <a:off x="6583363" y="2614613"/>
            <a:ext cx="1897062" cy="534987"/>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68" name="object 36"/>
          <p:cNvSpPr>
            <a:spLocks noChangeArrowheads="1"/>
          </p:cNvSpPr>
          <p:nvPr/>
        </p:nvSpPr>
        <p:spPr bwMode="auto">
          <a:xfrm>
            <a:off x="6632575" y="2647950"/>
            <a:ext cx="1797050" cy="4318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69" name="object 37"/>
          <p:cNvSpPr/>
          <p:nvPr/>
        </p:nvSpPr>
        <p:spPr bwMode="auto">
          <a:xfrm>
            <a:off x="6632575" y="2647950"/>
            <a:ext cx="1797050" cy="431800"/>
          </a:xfrm>
          <a:custGeom>
            <a:avLst/>
            <a:gdLst>
              <a:gd name="T0" fmla="*/ 0 w 1797050"/>
              <a:gd name="T1" fmla="*/ 431800 h 431800"/>
              <a:gd name="T2" fmla="*/ 1797050 w 1797050"/>
              <a:gd name="T3" fmla="*/ 431800 h 431800"/>
              <a:gd name="T4" fmla="*/ 1797050 w 1797050"/>
              <a:gd name="T5" fmla="*/ 0 h 431800"/>
              <a:gd name="T6" fmla="*/ 0 w 1797050"/>
              <a:gd name="T7" fmla="*/ 0 h 431800"/>
              <a:gd name="T8" fmla="*/ 0 w 1797050"/>
              <a:gd name="T9" fmla="*/ 431800 h 43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7050" h="431800">
                <a:moveTo>
                  <a:pt x="0" y="431800"/>
                </a:moveTo>
                <a:lnTo>
                  <a:pt x="1797050" y="431800"/>
                </a:lnTo>
                <a:lnTo>
                  <a:pt x="1797050" y="0"/>
                </a:lnTo>
                <a:lnTo>
                  <a:pt x="0" y="0"/>
                </a:lnTo>
                <a:lnTo>
                  <a:pt x="0" y="431800"/>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70" name="object 38"/>
          <p:cNvSpPr txBox="1">
            <a:spLocks noChangeArrowheads="1"/>
          </p:cNvSpPr>
          <p:nvPr/>
        </p:nvSpPr>
        <p:spPr bwMode="auto">
          <a:xfrm>
            <a:off x="6632575" y="2736850"/>
            <a:ext cx="1792288"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5429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超速报警</a:t>
            </a:r>
            <a:endParaRPr lang="zh-CN" altLang="zh-CN" sz="1400">
              <a:latin typeface="微软雅黑" panose="020B0503020204020204" pitchFamily="34" charset="-122"/>
              <a:ea typeface="微软雅黑" panose="020B0503020204020204" pitchFamily="34" charset="-122"/>
            </a:endParaRPr>
          </a:p>
        </p:txBody>
      </p:sp>
      <p:sp>
        <p:nvSpPr>
          <p:cNvPr id="18471" name="object 39"/>
          <p:cNvSpPr>
            <a:spLocks noChangeArrowheads="1"/>
          </p:cNvSpPr>
          <p:nvPr/>
        </p:nvSpPr>
        <p:spPr bwMode="auto">
          <a:xfrm>
            <a:off x="6583363" y="3122613"/>
            <a:ext cx="1897062" cy="530225"/>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72" name="object 40"/>
          <p:cNvSpPr>
            <a:spLocks noChangeArrowheads="1"/>
          </p:cNvSpPr>
          <p:nvPr/>
        </p:nvSpPr>
        <p:spPr bwMode="auto">
          <a:xfrm>
            <a:off x="6632575" y="3151188"/>
            <a:ext cx="1797050" cy="433387"/>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73" name="object 41"/>
          <p:cNvSpPr/>
          <p:nvPr/>
        </p:nvSpPr>
        <p:spPr bwMode="auto">
          <a:xfrm>
            <a:off x="6632575" y="3151188"/>
            <a:ext cx="1797050" cy="433387"/>
          </a:xfrm>
          <a:custGeom>
            <a:avLst/>
            <a:gdLst>
              <a:gd name="T0" fmla="*/ 0 w 1797050"/>
              <a:gd name="T1" fmla="*/ 433070 h 433704"/>
              <a:gd name="T2" fmla="*/ 1797050 w 1797050"/>
              <a:gd name="T3" fmla="*/ 433070 h 433704"/>
              <a:gd name="T4" fmla="*/ 1797050 w 1797050"/>
              <a:gd name="T5" fmla="*/ 0 h 433704"/>
              <a:gd name="T6" fmla="*/ 0 w 1797050"/>
              <a:gd name="T7" fmla="*/ 0 h 433704"/>
              <a:gd name="T8" fmla="*/ 0 w 1797050"/>
              <a:gd name="T9" fmla="*/ 433070 h 433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7050" h="433704">
                <a:moveTo>
                  <a:pt x="0" y="433387"/>
                </a:moveTo>
                <a:lnTo>
                  <a:pt x="1797050" y="433387"/>
                </a:lnTo>
                <a:lnTo>
                  <a:pt x="1797050" y="0"/>
                </a:lnTo>
                <a:lnTo>
                  <a:pt x="0" y="0"/>
                </a:lnTo>
                <a:lnTo>
                  <a:pt x="0" y="433387"/>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74" name="object 42"/>
          <p:cNvSpPr txBox="1">
            <a:spLocks noChangeArrowheads="1"/>
          </p:cNvSpPr>
          <p:nvPr/>
        </p:nvSpPr>
        <p:spPr bwMode="auto">
          <a:xfrm>
            <a:off x="6632575" y="3241675"/>
            <a:ext cx="1792288"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3651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违规作业报警</a:t>
            </a:r>
            <a:endParaRPr lang="zh-CN" altLang="zh-CN" sz="1400">
              <a:latin typeface="微软雅黑" panose="020B0503020204020204" pitchFamily="34" charset="-122"/>
              <a:ea typeface="微软雅黑" panose="020B0503020204020204" pitchFamily="34" charset="-122"/>
            </a:endParaRPr>
          </a:p>
        </p:txBody>
      </p:sp>
      <p:sp>
        <p:nvSpPr>
          <p:cNvPr id="18475" name="object 43"/>
          <p:cNvSpPr>
            <a:spLocks noChangeArrowheads="1"/>
          </p:cNvSpPr>
          <p:nvPr/>
        </p:nvSpPr>
        <p:spPr bwMode="auto">
          <a:xfrm>
            <a:off x="6583363" y="4129088"/>
            <a:ext cx="1897062" cy="534987"/>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76" name="object 44"/>
          <p:cNvSpPr>
            <a:spLocks noChangeArrowheads="1"/>
          </p:cNvSpPr>
          <p:nvPr/>
        </p:nvSpPr>
        <p:spPr bwMode="auto">
          <a:xfrm>
            <a:off x="6632575" y="4160838"/>
            <a:ext cx="1797050" cy="4318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77" name="object 45"/>
          <p:cNvSpPr/>
          <p:nvPr/>
        </p:nvSpPr>
        <p:spPr bwMode="auto">
          <a:xfrm>
            <a:off x="6632575" y="4160838"/>
            <a:ext cx="1797050" cy="431800"/>
          </a:xfrm>
          <a:custGeom>
            <a:avLst/>
            <a:gdLst>
              <a:gd name="T0" fmla="*/ 0 w 1797050"/>
              <a:gd name="T1" fmla="*/ 431800 h 431800"/>
              <a:gd name="T2" fmla="*/ 1797050 w 1797050"/>
              <a:gd name="T3" fmla="*/ 431800 h 431800"/>
              <a:gd name="T4" fmla="*/ 1797050 w 1797050"/>
              <a:gd name="T5" fmla="*/ 0 h 431800"/>
              <a:gd name="T6" fmla="*/ 0 w 1797050"/>
              <a:gd name="T7" fmla="*/ 0 h 431800"/>
              <a:gd name="T8" fmla="*/ 0 w 1797050"/>
              <a:gd name="T9" fmla="*/ 431800 h 43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7050" h="431800">
                <a:moveTo>
                  <a:pt x="0" y="431800"/>
                </a:moveTo>
                <a:lnTo>
                  <a:pt x="1797050" y="431800"/>
                </a:lnTo>
                <a:lnTo>
                  <a:pt x="1797050" y="0"/>
                </a:lnTo>
                <a:lnTo>
                  <a:pt x="0" y="0"/>
                </a:lnTo>
                <a:lnTo>
                  <a:pt x="0" y="431800"/>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78" name="object 46"/>
          <p:cNvSpPr txBox="1">
            <a:spLocks noChangeArrowheads="1"/>
          </p:cNvSpPr>
          <p:nvPr/>
        </p:nvSpPr>
        <p:spPr bwMode="auto">
          <a:xfrm>
            <a:off x="6632575" y="4251325"/>
            <a:ext cx="1792288"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3651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作业状态记录</a:t>
            </a:r>
            <a:endParaRPr lang="zh-CN" altLang="zh-CN" sz="1400">
              <a:latin typeface="微软雅黑" panose="020B0503020204020204" pitchFamily="34" charset="-122"/>
              <a:ea typeface="微软雅黑" panose="020B0503020204020204" pitchFamily="34" charset="-122"/>
            </a:endParaRPr>
          </a:p>
        </p:txBody>
      </p:sp>
      <p:sp>
        <p:nvSpPr>
          <p:cNvPr id="18479" name="object 47"/>
          <p:cNvSpPr>
            <a:spLocks noChangeArrowheads="1"/>
          </p:cNvSpPr>
          <p:nvPr/>
        </p:nvSpPr>
        <p:spPr bwMode="auto">
          <a:xfrm>
            <a:off x="6583363" y="3625850"/>
            <a:ext cx="1897062" cy="534988"/>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0" name="object 48"/>
          <p:cNvSpPr>
            <a:spLocks noChangeArrowheads="1"/>
          </p:cNvSpPr>
          <p:nvPr/>
        </p:nvSpPr>
        <p:spPr bwMode="auto">
          <a:xfrm>
            <a:off x="6632575" y="3656013"/>
            <a:ext cx="1797050" cy="4318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1" name="object 49"/>
          <p:cNvSpPr txBox="1">
            <a:spLocks noChangeArrowheads="1"/>
          </p:cNvSpPr>
          <p:nvPr/>
        </p:nvSpPr>
        <p:spPr bwMode="auto">
          <a:xfrm>
            <a:off x="6632575" y="3656013"/>
            <a:ext cx="1797050" cy="319318"/>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2870" rIns="0" bIns="0">
            <a:spAutoFit/>
          </a:bodyPr>
          <a:lstStyle>
            <a:lvl1pPr marL="3651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15"/>
              </a:spcBef>
            </a:pPr>
            <a:r>
              <a:rPr lang="zh-CN" altLang="zh-CN" sz="1400" b="1">
                <a:solidFill>
                  <a:srgbClr val="5F5F5F"/>
                </a:solidFill>
                <a:latin typeface="微软雅黑" panose="020B0503020204020204" pitchFamily="34" charset="-122"/>
                <a:ea typeface="微软雅黑" panose="020B0503020204020204" pitchFamily="34" charset="-122"/>
              </a:rPr>
              <a:t>油量异常报警</a:t>
            </a:r>
            <a:endParaRPr lang="zh-CN" altLang="zh-CN" sz="1400">
              <a:latin typeface="微软雅黑" panose="020B0503020204020204" pitchFamily="34" charset="-122"/>
              <a:ea typeface="微软雅黑" panose="020B0503020204020204" pitchFamily="34" charset="-122"/>
            </a:endParaRPr>
          </a:p>
        </p:txBody>
      </p:sp>
      <p:sp>
        <p:nvSpPr>
          <p:cNvPr id="18482" name="object 50"/>
          <p:cNvSpPr>
            <a:spLocks noChangeArrowheads="1"/>
          </p:cNvSpPr>
          <p:nvPr/>
        </p:nvSpPr>
        <p:spPr bwMode="auto">
          <a:xfrm>
            <a:off x="6583363" y="4630738"/>
            <a:ext cx="1897062" cy="534987"/>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3" name="object 51"/>
          <p:cNvSpPr>
            <a:spLocks noChangeArrowheads="1"/>
          </p:cNvSpPr>
          <p:nvPr/>
        </p:nvSpPr>
        <p:spPr bwMode="auto">
          <a:xfrm>
            <a:off x="6665913" y="4695825"/>
            <a:ext cx="1787525" cy="360363"/>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4" name="object 52"/>
          <p:cNvSpPr>
            <a:spLocks noChangeArrowheads="1"/>
          </p:cNvSpPr>
          <p:nvPr/>
        </p:nvSpPr>
        <p:spPr bwMode="auto">
          <a:xfrm>
            <a:off x="6632575" y="4664075"/>
            <a:ext cx="1797050" cy="433388"/>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5" name="object 53"/>
          <p:cNvSpPr/>
          <p:nvPr/>
        </p:nvSpPr>
        <p:spPr bwMode="auto">
          <a:xfrm>
            <a:off x="6632575" y="4664075"/>
            <a:ext cx="1797050" cy="433388"/>
          </a:xfrm>
          <a:custGeom>
            <a:avLst/>
            <a:gdLst>
              <a:gd name="T0" fmla="*/ 0 w 1797050"/>
              <a:gd name="T1" fmla="*/ 433071 h 433704"/>
              <a:gd name="T2" fmla="*/ 1797050 w 1797050"/>
              <a:gd name="T3" fmla="*/ 433071 h 433704"/>
              <a:gd name="T4" fmla="*/ 1797050 w 1797050"/>
              <a:gd name="T5" fmla="*/ 0 h 433704"/>
              <a:gd name="T6" fmla="*/ 0 w 1797050"/>
              <a:gd name="T7" fmla="*/ 0 h 433704"/>
              <a:gd name="T8" fmla="*/ 0 w 1797050"/>
              <a:gd name="T9" fmla="*/ 433071 h 433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7050" h="433704">
                <a:moveTo>
                  <a:pt x="0" y="433387"/>
                </a:moveTo>
                <a:lnTo>
                  <a:pt x="1797050" y="433387"/>
                </a:lnTo>
                <a:lnTo>
                  <a:pt x="1797050" y="0"/>
                </a:lnTo>
                <a:lnTo>
                  <a:pt x="0" y="0"/>
                </a:lnTo>
                <a:lnTo>
                  <a:pt x="0" y="433387"/>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86" name="object 54"/>
          <p:cNvSpPr txBox="1">
            <a:spLocks noChangeArrowheads="1"/>
          </p:cNvSpPr>
          <p:nvPr/>
        </p:nvSpPr>
        <p:spPr bwMode="auto">
          <a:xfrm>
            <a:off x="6632575" y="4754563"/>
            <a:ext cx="1792288"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860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规划内工作量统计</a:t>
            </a:r>
            <a:endParaRPr lang="zh-CN" altLang="zh-CN" sz="1400">
              <a:latin typeface="微软雅黑" panose="020B0503020204020204" pitchFamily="34" charset="-122"/>
              <a:ea typeface="微软雅黑" panose="020B0503020204020204" pitchFamily="34" charset="-122"/>
            </a:endParaRPr>
          </a:p>
        </p:txBody>
      </p:sp>
      <p:sp>
        <p:nvSpPr>
          <p:cNvPr id="18487" name="object 55"/>
          <p:cNvSpPr>
            <a:spLocks noChangeArrowheads="1"/>
          </p:cNvSpPr>
          <p:nvPr/>
        </p:nvSpPr>
        <p:spPr bwMode="auto">
          <a:xfrm>
            <a:off x="6583363" y="5138738"/>
            <a:ext cx="1897062" cy="530225"/>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8" name="object 56"/>
          <p:cNvSpPr>
            <a:spLocks noChangeArrowheads="1"/>
          </p:cNvSpPr>
          <p:nvPr/>
        </p:nvSpPr>
        <p:spPr bwMode="auto">
          <a:xfrm>
            <a:off x="6578600" y="5199063"/>
            <a:ext cx="1966913" cy="360362"/>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89" name="object 57"/>
          <p:cNvSpPr>
            <a:spLocks noChangeArrowheads="1"/>
          </p:cNvSpPr>
          <p:nvPr/>
        </p:nvSpPr>
        <p:spPr bwMode="auto">
          <a:xfrm>
            <a:off x="6632575" y="5168900"/>
            <a:ext cx="1797050" cy="43180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0" name="object 58"/>
          <p:cNvSpPr/>
          <p:nvPr/>
        </p:nvSpPr>
        <p:spPr bwMode="auto">
          <a:xfrm>
            <a:off x="6632575" y="5168900"/>
            <a:ext cx="1797050" cy="431800"/>
          </a:xfrm>
          <a:custGeom>
            <a:avLst/>
            <a:gdLst>
              <a:gd name="T0" fmla="*/ 0 w 1797050"/>
              <a:gd name="T1" fmla="*/ 431800 h 431800"/>
              <a:gd name="T2" fmla="*/ 1797050 w 1797050"/>
              <a:gd name="T3" fmla="*/ 431800 h 431800"/>
              <a:gd name="T4" fmla="*/ 1797050 w 1797050"/>
              <a:gd name="T5" fmla="*/ 0 h 431800"/>
              <a:gd name="T6" fmla="*/ 0 w 1797050"/>
              <a:gd name="T7" fmla="*/ 0 h 431800"/>
              <a:gd name="T8" fmla="*/ 0 w 1797050"/>
              <a:gd name="T9" fmla="*/ 431800 h 431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7050" h="431800">
                <a:moveTo>
                  <a:pt x="0" y="431800"/>
                </a:moveTo>
                <a:lnTo>
                  <a:pt x="1797050" y="431800"/>
                </a:lnTo>
                <a:lnTo>
                  <a:pt x="1797050" y="0"/>
                </a:lnTo>
                <a:lnTo>
                  <a:pt x="0" y="0"/>
                </a:lnTo>
                <a:lnTo>
                  <a:pt x="0" y="431800"/>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491" name="object 59"/>
          <p:cNvSpPr txBox="1">
            <a:spLocks noChangeArrowheads="1"/>
          </p:cNvSpPr>
          <p:nvPr/>
        </p:nvSpPr>
        <p:spPr bwMode="auto">
          <a:xfrm>
            <a:off x="6632575" y="5259388"/>
            <a:ext cx="1792288"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984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事件处置工作量统计</a:t>
            </a:r>
            <a:endParaRPr lang="zh-CN" altLang="zh-CN" sz="1400">
              <a:latin typeface="微软雅黑" panose="020B0503020204020204" pitchFamily="34" charset="-122"/>
              <a:ea typeface="微软雅黑" panose="020B0503020204020204" pitchFamily="34" charset="-122"/>
            </a:endParaRPr>
          </a:p>
        </p:txBody>
      </p:sp>
      <p:sp>
        <p:nvSpPr>
          <p:cNvPr id="18492" name="object 60"/>
          <p:cNvSpPr>
            <a:spLocks noChangeArrowheads="1"/>
          </p:cNvSpPr>
          <p:nvPr/>
        </p:nvSpPr>
        <p:spPr bwMode="auto">
          <a:xfrm>
            <a:off x="6583363" y="5641975"/>
            <a:ext cx="1897062" cy="357188"/>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3" name="object 61"/>
          <p:cNvSpPr>
            <a:spLocks noChangeArrowheads="1"/>
          </p:cNvSpPr>
          <p:nvPr/>
        </p:nvSpPr>
        <p:spPr bwMode="auto">
          <a:xfrm>
            <a:off x="6578600" y="5614988"/>
            <a:ext cx="1966913" cy="36036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4" name="object 62"/>
          <p:cNvSpPr>
            <a:spLocks noChangeArrowheads="1"/>
          </p:cNvSpPr>
          <p:nvPr/>
        </p:nvSpPr>
        <p:spPr bwMode="auto">
          <a:xfrm>
            <a:off x="6632575" y="5673725"/>
            <a:ext cx="1797050" cy="255588"/>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5" name="object 63"/>
          <p:cNvSpPr txBox="1">
            <a:spLocks noChangeArrowheads="1"/>
          </p:cNvSpPr>
          <p:nvPr/>
        </p:nvSpPr>
        <p:spPr bwMode="auto">
          <a:xfrm>
            <a:off x="6632575" y="5673725"/>
            <a:ext cx="1797050" cy="232115"/>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6510" rIns="0" bIns="0">
            <a:spAutoFit/>
          </a:bodyPr>
          <a:lstStyle>
            <a:lvl1pPr marL="984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25"/>
              </a:spcBef>
            </a:pPr>
            <a:r>
              <a:rPr lang="zh-CN" altLang="zh-CN" sz="1400" b="1">
                <a:solidFill>
                  <a:srgbClr val="5F5F5F"/>
                </a:solidFill>
                <a:latin typeface="微软雅黑" panose="020B0503020204020204" pitchFamily="34" charset="-122"/>
                <a:ea typeface="微软雅黑" panose="020B0503020204020204" pitchFamily="34" charset="-122"/>
              </a:rPr>
              <a:t>作业过程行为分析录</a:t>
            </a:r>
            <a:endParaRPr lang="zh-CN" altLang="zh-CN" sz="1400">
              <a:latin typeface="微软雅黑" panose="020B0503020204020204" pitchFamily="34" charset="-122"/>
              <a:ea typeface="微软雅黑" panose="020B0503020204020204" pitchFamily="34" charset="-122"/>
            </a:endParaRPr>
          </a:p>
        </p:txBody>
      </p:sp>
      <p:sp>
        <p:nvSpPr>
          <p:cNvPr id="18496" name="object 64"/>
          <p:cNvSpPr>
            <a:spLocks noChangeArrowheads="1"/>
          </p:cNvSpPr>
          <p:nvPr/>
        </p:nvSpPr>
        <p:spPr bwMode="auto">
          <a:xfrm>
            <a:off x="982663" y="5049838"/>
            <a:ext cx="933450" cy="630237"/>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7" name="object 65"/>
          <p:cNvSpPr>
            <a:spLocks noChangeArrowheads="1"/>
          </p:cNvSpPr>
          <p:nvPr/>
        </p:nvSpPr>
        <p:spPr bwMode="auto">
          <a:xfrm>
            <a:off x="979488" y="2349500"/>
            <a:ext cx="974725" cy="642938"/>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8" name="object 66"/>
          <p:cNvSpPr>
            <a:spLocks noChangeArrowheads="1"/>
          </p:cNvSpPr>
          <p:nvPr/>
        </p:nvSpPr>
        <p:spPr bwMode="auto">
          <a:xfrm>
            <a:off x="979488" y="3279775"/>
            <a:ext cx="928687" cy="623888"/>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499" name="object 67"/>
          <p:cNvSpPr>
            <a:spLocks noChangeArrowheads="1"/>
          </p:cNvSpPr>
          <p:nvPr/>
        </p:nvSpPr>
        <p:spPr bwMode="auto">
          <a:xfrm>
            <a:off x="979488" y="4191000"/>
            <a:ext cx="941387" cy="571500"/>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0" name="object 68"/>
          <p:cNvSpPr>
            <a:spLocks noChangeArrowheads="1"/>
          </p:cNvSpPr>
          <p:nvPr/>
        </p:nvSpPr>
        <p:spPr bwMode="auto">
          <a:xfrm>
            <a:off x="1979613" y="4244975"/>
            <a:ext cx="571500" cy="434975"/>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1" name="object 69"/>
          <p:cNvSpPr>
            <a:spLocks noChangeArrowheads="1"/>
          </p:cNvSpPr>
          <p:nvPr/>
        </p:nvSpPr>
        <p:spPr bwMode="auto">
          <a:xfrm>
            <a:off x="1979613" y="3405188"/>
            <a:ext cx="571500" cy="434975"/>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2" name="object 70"/>
          <p:cNvSpPr>
            <a:spLocks noChangeArrowheads="1"/>
          </p:cNvSpPr>
          <p:nvPr/>
        </p:nvSpPr>
        <p:spPr bwMode="auto">
          <a:xfrm>
            <a:off x="1979613" y="2565400"/>
            <a:ext cx="571500" cy="433388"/>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3" name="object 71"/>
          <p:cNvSpPr>
            <a:spLocks noChangeArrowheads="1"/>
          </p:cNvSpPr>
          <p:nvPr/>
        </p:nvSpPr>
        <p:spPr bwMode="auto">
          <a:xfrm>
            <a:off x="1979613" y="5084763"/>
            <a:ext cx="571500" cy="434975"/>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4" name="object 72"/>
          <p:cNvSpPr>
            <a:spLocks noChangeArrowheads="1"/>
          </p:cNvSpPr>
          <p:nvPr/>
        </p:nvSpPr>
        <p:spPr bwMode="auto">
          <a:xfrm>
            <a:off x="992188" y="5834063"/>
            <a:ext cx="1531937" cy="411162"/>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5" name="object 73"/>
          <p:cNvSpPr>
            <a:spLocks noChangeArrowheads="1"/>
          </p:cNvSpPr>
          <p:nvPr/>
        </p:nvSpPr>
        <p:spPr bwMode="auto">
          <a:xfrm>
            <a:off x="1247775" y="5829300"/>
            <a:ext cx="1074738" cy="361950"/>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6" name="object 74"/>
          <p:cNvSpPr>
            <a:spLocks noChangeArrowheads="1"/>
          </p:cNvSpPr>
          <p:nvPr/>
        </p:nvSpPr>
        <p:spPr bwMode="auto">
          <a:xfrm>
            <a:off x="1042988" y="5864225"/>
            <a:ext cx="1431925" cy="307975"/>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7" name="object 75"/>
          <p:cNvSpPr txBox="1">
            <a:spLocks noChangeArrowheads="1"/>
          </p:cNvSpPr>
          <p:nvPr/>
        </p:nvSpPr>
        <p:spPr bwMode="auto">
          <a:xfrm>
            <a:off x="1042988" y="5864225"/>
            <a:ext cx="1431925" cy="256480"/>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40640" rIns="0" bIns="0">
            <a:spAutoFit/>
          </a:bodyPr>
          <a:lstStyle>
            <a:lvl1pPr marL="35750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25"/>
              </a:spcBef>
            </a:pPr>
            <a:r>
              <a:rPr lang="zh-CN" altLang="zh-CN" sz="1400" b="1">
                <a:solidFill>
                  <a:srgbClr val="5F5F5F"/>
                </a:solidFill>
                <a:latin typeface="微软雅黑" panose="020B0503020204020204" pitchFamily="34" charset="-122"/>
                <a:ea typeface="微软雅黑" panose="020B0503020204020204" pitchFamily="34" charset="-122"/>
              </a:rPr>
              <a:t>作业车辆</a:t>
            </a:r>
            <a:endParaRPr lang="zh-CN" altLang="zh-CN" sz="1400">
              <a:latin typeface="微软雅黑" panose="020B0503020204020204" pitchFamily="34" charset="-122"/>
              <a:ea typeface="微软雅黑" panose="020B0503020204020204" pitchFamily="34" charset="-122"/>
            </a:endParaRPr>
          </a:p>
        </p:txBody>
      </p:sp>
      <p:sp>
        <p:nvSpPr>
          <p:cNvPr id="18508" name="object 76"/>
          <p:cNvSpPr>
            <a:spLocks noChangeArrowheads="1"/>
          </p:cNvSpPr>
          <p:nvPr/>
        </p:nvSpPr>
        <p:spPr bwMode="auto">
          <a:xfrm>
            <a:off x="3762375" y="3579813"/>
            <a:ext cx="2441575" cy="814387"/>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8509" name="object 77"/>
          <p:cNvSpPr txBox="1">
            <a:spLocks noChangeArrowheads="1"/>
          </p:cNvSpPr>
          <p:nvPr/>
        </p:nvSpPr>
        <p:spPr bwMode="auto">
          <a:xfrm>
            <a:off x="3998913" y="3687763"/>
            <a:ext cx="18764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ts val="100"/>
              </a:spcBef>
            </a:pPr>
            <a:r>
              <a:rPr lang="zh-CN" altLang="zh-CN" b="1">
                <a:solidFill>
                  <a:srgbClr val="222751"/>
                </a:solidFill>
                <a:latin typeface="微软雅黑" panose="020B0503020204020204" pitchFamily="34" charset="-122"/>
                <a:ea typeface="微软雅黑" panose="020B0503020204020204" pitchFamily="34" charset="-122"/>
              </a:rPr>
              <a:t>数字环卫智能管理</a:t>
            </a:r>
            <a:endParaRPr lang="zh-CN" altLang="zh-CN">
              <a:latin typeface="微软雅黑" panose="020B0503020204020204" pitchFamily="34" charset="-122"/>
              <a:ea typeface="微软雅黑" panose="020B0503020204020204" pitchFamily="34" charset="-122"/>
            </a:endParaRPr>
          </a:p>
          <a:p>
            <a:pPr algn="ctr" eaLnBrk="1" hangingPunct="1"/>
            <a:r>
              <a:rPr lang="zh-CN" altLang="zh-CN" b="1">
                <a:solidFill>
                  <a:srgbClr val="222751"/>
                </a:solidFill>
                <a:latin typeface="微软雅黑" panose="020B0503020204020204" pitchFamily="34" charset="-122"/>
                <a:ea typeface="微软雅黑" panose="020B0503020204020204" pitchFamily="34" charset="-122"/>
              </a:rPr>
              <a:t>平台</a:t>
            </a:r>
            <a:endParaRPr lang="zh-CN" altLang="zh-CN">
              <a:latin typeface="微软雅黑" panose="020B0503020204020204" pitchFamily="34" charset="-122"/>
              <a:ea typeface="微软雅黑" panose="020B0503020204020204" pitchFamily="34" charset="-122"/>
            </a:endParaRPr>
          </a:p>
        </p:txBody>
      </p:sp>
      <p:sp>
        <p:nvSpPr>
          <p:cNvPr id="18510" name="object 78"/>
          <p:cNvSpPr txBox="1">
            <a:spLocks noChangeArrowheads="1"/>
          </p:cNvSpPr>
          <p:nvPr/>
        </p:nvSpPr>
        <p:spPr bwMode="auto">
          <a:xfrm>
            <a:off x="2768600" y="3235325"/>
            <a:ext cx="849313" cy="139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5000"/>
              </a:lnSpc>
              <a:spcBef>
                <a:spcPts val="90"/>
              </a:spcBef>
            </a:pPr>
            <a:r>
              <a:rPr lang="zh-CN" altLang="zh-CN" sz="1500" b="1">
                <a:solidFill>
                  <a:srgbClr val="FFFFFF"/>
                </a:solidFill>
                <a:latin typeface="微软雅黑" panose="020B0503020204020204" pitchFamily="34" charset="-122"/>
                <a:ea typeface="微软雅黑" panose="020B0503020204020204" pitchFamily="34" charset="-122"/>
              </a:rPr>
              <a:t>喷头状态 扫盘状态 位置信息 作业速度</a:t>
            </a:r>
            <a:endParaRPr lang="zh-CN" altLang="zh-CN" sz="1500">
              <a:latin typeface="微软雅黑" panose="020B0503020204020204" pitchFamily="34" charset="-122"/>
              <a:ea typeface="微软雅黑" panose="020B0503020204020204" pitchFamily="34" charset="-122"/>
            </a:endParaRPr>
          </a:p>
        </p:txBody>
      </p:sp>
      <p:sp>
        <p:nvSpPr>
          <p:cNvPr id="18511" name="object 79"/>
          <p:cNvSpPr/>
          <p:nvPr/>
        </p:nvSpPr>
        <p:spPr bwMode="auto">
          <a:xfrm>
            <a:off x="6043613" y="3957638"/>
            <a:ext cx="619125" cy="1843087"/>
          </a:xfrm>
          <a:custGeom>
            <a:avLst/>
            <a:gdLst>
              <a:gd name="T0" fmla="*/ 511336 w 617854"/>
              <a:gd name="T1" fmla="*/ 1733162 h 1842770"/>
              <a:gd name="T2" fmla="*/ 502299 w 617854"/>
              <a:gd name="T3" fmla="*/ 1733581 h 1842770"/>
              <a:gd name="T4" fmla="*/ 491609 w 617854"/>
              <a:gd name="T5" fmla="*/ 1745241 h 1842770"/>
              <a:gd name="T6" fmla="*/ 492119 w 617854"/>
              <a:gd name="T7" fmla="*/ 1754273 h 1842770"/>
              <a:gd name="T8" fmla="*/ 497845 w 617854"/>
              <a:gd name="T9" fmla="*/ 1759595 h 1842770"/>
              <a:gd name="T10" fmla="*/ 589473 w 617854"/>
              <a:gd name="T11" fmla="*/ 1843023 h 1842770"/>
              <a:gd name="T12" fmla="*/ 594717 w 617854"/>
              <a:gd name="T13" fmla="*/ 1820223 h 1842770"/>
              <a:gd name="T14" fmla="*/ 567330 w 617854"/>
              <a:gd name="T15" fmla="*/ 1820223 h 1842770"/>
              <a:gd name="T16" fmla="*/ 551536 w 617854"/>
              <a:gd name="T17" fmla="*/ 1769790 h 1842770"/>
              <a:gd name="T18" fmla="*/ 511336 w 617854"/>
              <a:gd name="T19" fmla="*/ 1733162 h 1842770"/>
              <a:gd name="T20" fmla="*/ 551536 w 617854"/>
              <a:gd name="T21" fmla="*/ 1769790 h 1842770"/>
              <a:gd name="T22" fmla="*/ 567330 w 617854"/>
              <a:gd name="T23" fmla="*/ 1820223 h 1842770"/>
              <a:gd name="T24" fmla="*/ 591266 w 617854"/>
              <a:gd name="T25" fmla="*/ 1812767 h 1842770"/>
              <a:gd name="T26" fmla="*/ 567076 w 617854"/>
              <a:gd name="T27" fmla="*/ 1812767 h 1842770"/>
              <a:gd name="T28" fmla="*/ 572532 w 617854"/>
              <a:gd name="T29" fmla="*/ 1788920 h 1842770"/>
              <a:gd name="T30" fmla="*/ 551536 w 617854"/>
              <a:gd name="T31" fmla="*/ 1769790 h 1842770"/>
              <a:gd name="T32" fmla="*/ 598637 w 617854"/>
              <a:gd name="T33" fmla="*/ 1703502 h 1842770"/>
              <a:gd name="T34" fmla="*/ 591001 w 617854"/>
              <a:gd name="T35" fmla="*/ 1708317 h 1842770"/>
              <a:gd name="T36" fmla="*/ 589220 w 617854"/>
              <a:gd name="T37" fmla="*/ 1716001 h 1842770"/>
              <a:gd name="T38" fmla="*/ 578875 w 617854"/>
              <a:gd name="T39" fmla="*/ 1761204 h 1842770"/>
              <a:gd name="T40" fmla="*/ 594691 w 617854"/>
              <a:gd name="T41" fmla="*/ 1811700 h 1842770"/>
              <a:gd name="T42" fmla="*/ 567330 w 617854"/>
              <a:gd name="T43" fmla="*/ 1820223 h 1842770"/>
              <a:gd name="T44" fmla="*/ 594717 w 617854"/>
              <a:gd name="T45" fmla="*/ 1820223 h 1842770"/>
              <a:gd name="T46" fmla="*/ 617216 w 617854"/>
              <a:gd name="T47" fmla="*/ 1722390 h 1842770"/>
              <a:gd name="T48" fmla="*/ 618870 w 617854"/>
              <a:gd name="T49" fmla="*/ 1714693 h 1842770"/>
              <a:gd name="T50" fmla="*/ 614163 w 617854"/>
              <a:gd name="T51" fmla="*/ 1707034 h 1842770"/>
              <a:gd name="T52" fmla="*/ 598637 w 617854"/>
              <a:gd name="T53" fmla="*/ 1703502 h 1842770"/>
              <a:gd name="T54" fmla="*/ 572532 w 617854"/>
              <a:gd name="T55" fmla="*/ 1788920 h 1842770"/>
              <a:gd name="T56" fmla="*/ 567076 w 617854"/>
              <a:gd name="T57" fmla="*/ 1812767 h 1842770"/>
              <a:gd name="T58" fmla="*/ 590619 w 617854"/>
              <a:gd name="T59" fmla="*/ 1805400 h 1842770"/>
              <a:gd name="T60" fmla="*/ 572532 w 617854"/>
              <a:gd name="T61" fmla="*/ 1788920 h 1842770"/>
              <a:gd name="T62" fmla="*/ 578875 w 617854"/>
              <a:gd name="T63" fmla="*/ 1761204 h 1842770"/>
              <a:gd name="T64" fmla="*/ 572532 w 617854"/>
              <a:gd name="T65" fmla="*/ 1788920 h 1842770"/>
              <a:gd name="T66" fmla="*/ 590619 w 617854"/>
              <a:gd name="T67" fmla="*/ 1805400 h 1842770"/>
              <a:gd name="T68" fmla="*/ 567076 w 617854"/>
              <a:gd name="T69" fmla="*/ 1812767 h 1842770"/>
              <a:gd name="T70" fmla="*/ 591266 w 617854"/>
              <a:gd name="T71" fmla="*/ 1812767 h 1842770"/>
              <a:gd name="T72" fmla="*/ 594691 w 617854"/>
              <a:gd name="T73" fmla="*/ 1811700 h 1842770"/>
              <a:gd name="T74" fmla="*/ 578875 w 617854"/>
              <a:gd name="T75" fmla="*/ 1761204 h 1842770"/>
              <a:gd name="T76" fmla="*/ 27233 w 617854"/>
              <a:gd name="T77" fmla="*/ 0 h 1842770"/>
              <a:gd name="T78" fmla="*/ 0 w 617854"/>
              <a:gd name="T79" fmla="*/ 8637 h 1842770"/>
              <a:gd name="T80" fmla="*/ 551536 w 617854"/>
              <a:gd name="T81" fmla="*/ 1769790 h 1842770"/>
              <a:gd name="T82" fmla="*/ 572532 w 617854"/>
              <a:gd name="T83" fmla="*/ 1788920 h 1842770"/>
              <a:gd name="T84" fmla="*/ 578875 w 617854"/>
              <a:gd name="T85" fmla="*/ 1761204 h 1842770"/>
              <a:gd name="T86" fmla="*/ 27233 w 617854"/>
              <a:gd name="T87" fmla="*/ 0 h 18427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7854" h="1842770">
                <a:moveTo>
                  <a:pt x="510286" y="1732864"/>
                </a:moveTo>
                <a:lnTo>
                  <a:pt x="501268" y="1733283"/>
                </a:lnTo>
                <a:lnTo>
                  <a:pt x="490600" y="1744941"/>
                </a:lnTo>
                <a:lnTo>
                  <a:pt x="491109" y="1753971"/>
                </a:lnTo>
                <a:lnTo>
                  <a:pt x="496823" y="1759292"/>
                </a:lnTo>
                <a:lnTo>
                  <a:pt x="588263" y="1842706"/>
                </a:lnTo>
                <a:lnTo>
                  <a:pt x="593496" y="1819910"/>
                </a:lnTo>
                <a:lnTo>
                  <a:pt x="566165" y="1819910"/>
                </a:lnTo>
                <a:lnTo>
                  <a:pt x="550404" y="1769486"/>
                </a:lnTo>
                <a:lnTo>
                  <a:pt x="510286" y="1732864"/>
                </a:lnTo>
                <a:close/>
              </a:path>
              <a:path w="617854" h="1842770">
                <a:moveTo>
                  <a:pt x="550404" y="1769486"/>
                </a:moveTo>
                <a:lnTo>
                  <a:pt x="566165" y="1819910"/>
                </a:lnTo>
                <a:lnTo>
                  <a:pt x="590052" y="1812455"/>
                </a:lnTo>
                <a:lnTo>
                  <a:pt x="565912" y="1812455"/>
                </a:lnTo>
                <a:lnTo>
                  <a:pt x="571357" y="1788612"/>
                </a:lnTo>
                <a:lnTo>
                  <a:pt x="550404" y="1769486"/>
                </a:lnTo>
                <a:close/>
              </a:path>
              <a:path w="617854" h="1842770">
                <a:moveTo>
                  <a:pt x="597408" y="1703209"/>
                </a:moveTo>
                <a:lnTo>
                  <a:pt x="589788" y="1708023"/>
                </a:lnTo>
                <a:lnTo>
                  <a:pt x="588010" y="1715706"/>
                </a:lnTo>
                <a:lnTo>
                  <a:pt x="577687" y="1760901"/>
                </a:lnTo>
                <a:lnTo>
                  <a:pt x="593470" y="1811388"/>
                </a:lnTo>
                <a:lnTo>
                  <a:pt x="566165" y="1819910"/>
                </a:lnTo>
                <a:lnTo>
                  <a:pt x="593496" y="1819910"/>
                </a:lnTo>
                <a:lnTo>
                  <a:pt x="615949" y="1722094"/>
                </a:lnTo>
                <a:lnTo>
                  <a:pt x="617600" y="1714398"/>
                </a:lnTo>
                <a:lnTo>
                  <a:pt x="612902" y="1706740"/>
                </a:lnTo>
                <a:lnTo>
                  <a:pt x="597408" y="1703209"/>
                </a:lnTo>
                <a:close/>
              </a:path>
              <a:path w="617854" h="1842770">
                <a:moveTo>
                  <a:pt x="571357" y="1788612"/>
                </a:moveTo>
                <a:lnTo>
                  <a:pt x="565912" y="1812455"/>
                </a:lnTo>
                <a:lnTo>
                  <a:pt x="589407" y="1805089"/>
                </a:lnTo>
                <a:lnTo>
                  <a:pt x="571357" y="1788612"/>
                </a:lnTo>
                <a:close/>
              </a:path>
              <a:path w="617854" h="1842770">
                <a:moveTo>
                  <a:pt x="577687" y="1760901"/>
                </a:moveTo>
                <a:lnTo>
                  <a:pt x="571357" y="1788612"/>
                </a:lnTo>
                <a:lnTo>
                  <a:pt x="589407" y="1805089"/>
                </a:lnTo>
                <a:lnTo>
                  <a:pt x="565912" y="1812455"/>
                </a:lnTo>
                <a:lnTo>
                  <a:pt x="590052" y="1812455"/>
                </a:lnTo>
                <a:lnTo>
                  <a:pt x="593470" y="1811388"/>
                </a:lnTo>
                <a:lnTo>
                  <a:pt x="577687" y="1760901"/>
                </a:lnTo>
                <a:close/>
              </a:path>
              <a:path w="617854" h="1842770">
                <a:moveTo>
                  <a:pt x="27177" y="0"/>
                </a:moveTo>
                <a:lnTo>
                  <a:pt x="0" y="8636"/>
                </a:lnTo>
                <a:lnTo>
                  <a:pt x="550404" y="1769486"/>
                </a:lnTo>
                <a:lnTo>
                  <a:pt x="571357" y="1788612"/>
                </a:lnTo>
                <a:lnTo>
                  <a:pt x="577687" y="1760901"/>
                </a:lnTo>
                <a:lnTo>
                  <a:pt x="27177"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2" name="object 80"/>
          <p:cNvSpPr/>
          <p:nvPr/>
        </p:nvSpPr>
        <p:spPr bwMode="auto">
          <a:xfrm>
            <a:off x="6045200" y="3957638"/>
            <a:ext cx="606425" cy="1427162"/>
          </a:xfrm>
          <a:custGeom>
            <a:avLst/>
            <a:gdLst>
              <a:gd name="T0" fmla="*/ 500744 w 607059"/>
              <a:gd name="T1" fmla="*/ 1323726 h 1428114"/>
              <a:gd name="T2" fmla="*/ 491865 w 607059"/>
              <a:gd name="T3" fmla="*/ 1324868 h 1428114"/>
              <a:gd name="T4" fmla="*/ 482223 w 607059"/>
              <a:gd name="T5" fmla="*/ 1337306 h 1428114"/>
              <a:gd name="T6" fmla="*/ 483364 w 607059"/>
              <a:gd name="T7" fmla="*/ 1346317 h 1428114"/>
              <a:gd name="T8" fmla="*/ 587269 w 607059"/>
              <a:gd name="T9" fmla="*/ 1426781 h 1428114"/>
              <a:gd name="T10" fmla="*/ 590290 w 607059"/>
              <a:gd name="T11" fmla="*/ 1405967 h 1428114"/>
              <a:gd name="T12" fmla="*/ 563418 w 607059"/>
              <a:gd name="T13" fmla="*/ 1405967 h 1428114"/>
              <a:gd name="T14" fmla="*/ 543602 w 607059"/>
              <a:gd name="T15" fmla="*/ 1356894 h 1428114"/>
              <a:gd name="T16" fmla="*/ 500744 w 607059"/>
              <a:gd name="T17" fmla="*/ 1323726 h 1428114"/>
              <a:gd name="T18" fmla="*/ 543602 w 607059"/>
              <a:gd name="T19" fmla="*/ 1356894 h 1428114"/>
              <a:gd name="T20" fmla="*/ 563418 w 607059"/>
              <a:gd name="T21" fmla="*/ 1405967 h 1428114"/>
              <a:gd name="T22" fmla="*/ 581822 w 607059"/>
              <a:gd name="T23" fmla="*/ 1398479 h 1428114"/>
              <a:gd name="T24" fmla="*/ 562529 w 607059"/>
              <a:gd name="T25" fmla="*/ 1398479 h 1428114"/>
              <a:gd name="T26" fmla="*/ 566038 w 607059"/>
              <a:gd name="T27" fmla="*/ 1374257 h 1428114"/>
              <a:gd name="T28" fmla="*/ 543602 w 607059"/>
              <a:gd name="T29" fmla="*/ 1356894 h 1428114"/>
              <a:gd name="T30" fmla="*/ 585112 w 607059"/>
              <a:gd name="T31" fmla="*/ 1287174 h 1428114"/>
              <a:gd name="T32" fmla="*/ 577881 w 607059"/>
              <a:gd name="T33" fmla="*/ 1292505 h 1428114"/>
              <a:gd name="T34" fmla="*/ 570115 w 607059"/>
              <a:gd name="T35" fmla="*/ 1346116 h 1428114"/>
              <a:gd name="T36" fmla="*/ 589933 w 607059"/>
              <a:gd name="T37" fmla="*/ 1395179 h 1428114"/>
              <a:gd name="T38" fmla="*/ 563418 w 607059"/>
              <a:gd name="T39" fmla="*/ 1405967 h 1428114"/>
              <a:gd name="T40" fmla="*/ 590290 w 607059"/>
              <a:gd name="T41" fmla="*/ 1405967 h 1428114"/>
              <a:gd name="T42" fmla="*/ 605030 w 607059"/>
              <a:gd name="T43" fmla="*/ 1304435 h 1428114"/>
              <a:gd name="T44" fmla="*/ 606172 w 607059"/>
              <a:gd name="T45" fmla="*/ 1296693 h 1428114"/>
              <a:gd name="T46" fmla="*/ 600716 w 607059"/>
              <a:gd name="T47" fmla="*/ 1289459 h 1428114"/>
              <a:gd name="T48" fmla="*/ 585112 w 607059"/>
              <a:gd name="T49" fmla="*/ 1287174 h 1428114"/>
              <a:gd name="T50" fmla="*/ 566038 w 607059"/>
              <a:gd name="T51" fmla="*/ 1374257 h 1428114"/>
              <a:gd name="T52" fmla="*/ 562529 w 607059"/>
              <a:gd name="T53" fmla="*/ 1398479 h 1428114"/>
              <a:gd name="T54" fmla="*/ 585366 w 607059"/>
              <a:gd name="T55" fmla="*/ 1389214 h 1428114"/>
              <a:gd name="T56" fmla="*/ 566038 w 607059"/>
              <a:gd name="T57" fmla="*/ 1374257 h 1428114"/>
              <a:gd name="T58" fmla="*/ 570115 w 607059"/>
              <a:gd name="T59" fmla="*/ 1346116 h 1428114"/>
              <a:gd name="T60" fmla="*/ 566038 w 607059"/>
              <a:gd name="T61" fmla="*/ 1374257 h 1428114"/>
              <a:gd name="T62" fmla="*/ 585366 w 607059"/>
              <a:gd name="T63" fmla="*/ 1389214 h 1428114"/>
              <a:gd name="T64" fmla="*/ 562529 w 607059"/>
              <a:gd name="T65" fmla="*/ 1398479 h 1428114"/>
              <a:gd name="T66" fmla="*/ 581822 w 607059"/>
              <a:gd name="T67" fmla="*/ 1398479 h 1428114"/>
              <a:gd name="T68" fmla="*/ 589933 w 607059"/>
              <a:gd name="T69" fmla="*/ 1395179 h 1428114"/>
              <a:gd name="T70" fmla="*/ 570115 w 607059"/>
              <a:gd name="T71" fmla="*/ 1346116 h 1428114"/>
              <a:gd name="T72" fmla="*/ 26388 w 607059"/>
              <a:gd name="T73" fmla="*/ 0 h 1428114"/>
              <a:gd name="T74" fmla="*/ 0 w 607059"/>
              <a:gd name="T75" fmla="*/ 10660 h 1428114"/>
              <a:gd name="T76" fmla="*/ 543602 w 607059"/>
              <a:gd name="T77" fmla="*/ 1356894 h 1428114"/>
              <a:gd name="T78" fmla="*/ 566038 w 607059"/>
              <a:gd name="T79" fmla="*/ 1374257 h 1428114"/>
              <a:gd name="T80" fmla="*/ 570115 w 607059"/>
              <a:gd name="T81" fmla="*/ 1346116 h 1428114"/>
              <a:gd name="T82" fmla="*/ 26388 w 607059"/>
              <a:gd name="T83" fmla="*/ 0 h 142811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607059" h="1428114">
                <a:moveTo>
                  <a:pt x="501268" y="1324609"/>
                </a:moveTo>
                <a:lnTo>
                  <a:pt x="492379" y="1325752"/>
                </a:lnTo>
                <a:lnTo>
                  <a:pt x="482727" y="1338198"/>
                </a:lnTo>
                <a:lnTo>
                  <a:pt x="483869" y="1347215"/>
                </a:lnTo>
                <a:lnTo>
                  <a:pt x="587883" y="1427733"/>
                </a:lnTo>
                <a:lnTo>
                  <a:pt x="590907" y="1406905"/>
                </a:lnTo>
                <a:lnTo>
                  <a:pt x="564007" y="1406905"/>
                </a:lnTo>
                <a:lnTo>
                  <a:pt x="544170" y="1357799"/>
                </a:lnTo>
                <a:lnTo>
                  <a:pt x="501268" y="1324609"/>
                </a:lnTo>
                <a:close/>
              </a:path>
              <a:path w="607059" h="1428114">
                <a:moveTo>
                  <a:pt x="544170" y="1357799"/>
                </a:moveTo>
                <a:lnTo>
                  <a:pt x="564007" y="1406905"/>
                </a:lnTo>
                <a:lnTo>
                  <a:pt x="582430" y="1399412"/>
                </a:lnTo>
                <a:lnTo>
                  <a:pt x="563117" y="1399412"/>
                </a:lnTo>
                <a:lnTo>
                  <a:pt x="566630" y="1375174"/>
                </a:lnTo>
                <a:lnTo>
                  <a:pt x="544170" y="1357799"/>
                </a:lnTo>
                <a:close/>
              </a:path>
              <a:path w="607059" h="1428114">
                <a:moveTo>
                  <a:pt x="585724" y="1288033"/>
                </a:moveTo>
                <a:lnTo>
                  <a:pt x="578485" y="1293367"/>
                </a:lnTo>
                <a:lnTo>
                  <a:pt x="570711" y="1347014"/>
                </a:lnTo>
                <a:lnTo>
                  <a:pt x="590550" y="1396110"/>
                </a:lnTo>
                <a:lnTo>
                  <a:pt x="564007" y="1406905"/>
                </a:lnTo>
                <a:lnTo>
                  <a:pt x="590907" y="1406905"/>
                </a:lnTo>
                <a:lnTo>
                  <a:pt x="605663" y="1305305"/>
                </a:lnTo>
                <a:lnTo>
                  <a:pt x="606806" y="1297558"/>
                </a:lnTo>
                <a:lnTo>
                  <a:pt x="601344" y="1290319"/>
                </a:lnTo>
                <a:lnTo>
                  <a:pt x="585724" y="1288033"/>
                </a:lnTo>
                <a:close/>
              </a:path>
              <a:path w="607059" h="1428114">
                <a:moveTo>
                  <a:pt x="566630" y="1375174"/>
                </a:moveTo>
                <a:lnTo>
                  <a:pt x="563117" y="1399412"/>
                </a:lnTo>
                <a:lnTo>
                  <a:pt x="585978" y="1390141"/>
                </a:lnTo>
                <a:lnTo>
                  <a:pt x="566630" y="1375174"/>
                </a:lnTo>
                <a:close/>
              </a:path>
              <a:path w="607059" h="1428114">
                <a:moveTo>
                  <a:pt x="570711" y="1347014"/>
                </a:moveTo>
                <a:lnTo>
                  <a:pt x="566630" y="1375174"/>
                </a:lnTo>
                <a:lnTo>
                  <a:pt x="585978" y="1390141"/>
                </a:lnTo>
                <a:lnTo>
                  <a:pt x="563117" y="1399412"/>
                </a:lnTo>
                <a:lnTo>
                  <a:pt x="582430" y="1399412"/>
                </a:lnTo>
                <a:lnTo>
                  <a:pt x="590550" y="1396110"/>
                </a:lnTo>
                <a:lnTo>
                  <a:pt x="570711" y="1347014"/>
                </a:lnTo>
                <a:close/>
              </a:path>
              <a:path w="607059" h="1428114">
                <a:moveTo>
                  <a:pt x="26416" y="0"/>
                </a:moveTo>
                <a:lnTo>
                  <a:pt x="0" y="10667"/>
                </a:lnTo>
                <a:lnTo>
                  <a:pt x="544170" y="1357799"/>
                </a:lnTo>
                <a:lnTo>
                  <a:pt x="566630" y="1375174"/>
                </a:lnTo>
                <a:lnTo>
                  <a:pt x="570711" y="1347014"/>
                </a:lnTo>
                <a:lnTo>
                  <a:pt x="26416"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3" name="object 81"/>
          <p:cNvSpPr/>
          <p:nvPr/>
        </p:nvSpPr>
        <p:spPr bwMode="auto">
          <a:xfrm>
            <a:off x="6045200" y="3954463"/>
            <a:ext cx="587375" cy="925512"/>
          </a:xfrm>
          <a:custGeom>
            <a:avLst/>
            <a:gdLst>
              <a:gd name="T0" fmla="*/ 484011 w 586740"/>
              <a:gd name="T1" fmla="*/ 839122 h 925195"/>
              <a:gd name="T2" fmla="*/ 475367 w 586740"/>
              <a:gd name="T3" fmla="*/ 841790 h 925195"/>
              <a:gd name="T4" fmla="*/ 467993 w 586740"/>
              <a:gd name="T5" fmla="*/ 855765 h 925195"/>
              <a:gd name="T6" fmla="*/ 470663 w 586740"/>
              <a:gd name="T7" fmla="*/ 864404 h 925195"/>
              <a:gd name="T8" fmla="*/ 587374 w 586740"/>
              <a:gd name="T9" fmla="*/ 925512 h 925195"/>
              <a:gd name="T10" fmla="*/ 586868 w 586740"/>
              <a:gd name="T11" fmla="*/ 909123 h 925195"/>
              <a:gd name="T12" fmla="*/ 560168 w 586740"/>
              <a:gd name="T13" fmla="*/ 909123 h 925195"/>
              <a:gd name="T14" fmla="*/ 532111 w 586740"/>
              <a:gd name="T15" fmla="*/ 864354 h 925195"/>
              <a:gd name="T16" fmla="*/ 484011 w 586740"/>
              <a:gd name="T17" fmla="*/ 839122 h 925195"/>
              <a:gd name="T18" fmla="*/ 532111 w 586740"/>
              <a:gd name="T19" fmla="*/ 864354 h 925195"/>
              <a:gd name="T20" fmla="*/ 560168 w 586740"/>
              <a:gd name="T21" fmla="*/ 909123 h 925195"/>
              <a:gd name="T22" fmla="*/ 571595 w 586740"/>
              <a:gd name="T23" fmla="*/ 902009 h 925195"/>
              <a:gd name="T24" fmla="*/ 558006 w 586740"/>
              <a:gd name="T25" fmla="*/ 902009 h 925195"/>
              <a:gd name="T26" fmla="*/ 557250 w 586740"/>
              <a:gd name="T27" fmla="*/ 877531 h 925195"/>
              <a:gd name="T28" fmla="*/ 532111 w 586740"/>
              <a:gd name="T29" fmla="*/ 864354 h 925195"/>
              <a:gd name="T30" fmla="*/ 576694 w 586740"/>
              <a:gd name="T31" fmla="*/ 787797 h 925195"/>
              <a:gd name="T32" fmla="*/ 560929 w 586740"/>
              <a:gd name="T33" fmla="*/ 788305 h 925195"/>
              <a:gd name="T34" fmla="*/ 554700 w 586740"/>
              <a:gd name="T35" fmla="*/ 794911 h 925195"/>
              <a:gd name="T36" fmla="*/ 556376 w 586740"/>
              <a:gd name="T37" fmla="*/ 849210 h 925195"/>
              <a:gd name="T38" fmla="*/ 584450 w 586740"/>
              <a:gd name="T39" fmla="*/ 894005 h 925195"/>
              <a:gd name="T40" fmla="*/ 560168 w 586740"/>
              <a:gd name="T41" fmla="*/ 909123 h 925195"/>
              <a:gd name="T42" fmla="*/ 586868 w 586740"/>
              <a:gd name="T43" fmla="*/ 909123 h 925195"/>
              <a:gd name="T44" fmla="*/ 583306 w 586740"/>
              <a:gd name="T45" fmla="*/ 794022 h 925195"/>
              <a:gd name="T46" fmla="*/ 576694 w 586740"/>
              <a:gd name="T47" fmla="*/ 787797 h 925195"/>
              <a:gd name="T48" fmla="*/ 557250 w 586740"/>
              <a:gd name="T49" fmla="*/ 877531 h 925195"/>
              <a:gd name="T50" fmla="*/ 558006 w 586740"/>
              <a:gd name="T51" fmla="*/ 902009 h 925195"/>
              <a:gd name="T52" fmla="*/ 578984 w 586740"/>
              <a:gd name="T53" fmla="*/ 888923 h 925195"/>
              <a:gd name="T54" fmla="*/ 557250 w 586740"/>
              <a:gd name="T55" fmla="*/ 877531 h 925195"/>
              <a:gd name="T56" fmla="*/ 556376 w 586740"/>
              <a:gd name="T57" fmla="*/ 849210 h 925195"/>
              <a:gd name="T58" fmla="*/ 557250 w 586740"/>
              <a:gd name="T59" fmla="*/ 877531 h 925195"/>
              <a:gd name="T60" fmla="*/ 578984 w 586740"/>
              <a:gd name="T61" fmla="*/ 888923 h 925195"/>
              <a:gd name="T62" fmla="*/ 558006 w 586740"/>
              <a:gd name="T63" fmla="*/ 902009 h 925195"/>
              <a:gd name="T64" fmla="*/ 571595 w 586740"/>
              <a:gd name="T65" fmla="*/ 902009 h 925195"/>
              <a:gd name="T66" fmla="*/ 584450 w 586740"/>
              <a:gd name="T67" fmla="*/ 894005 h 925195"/>
              <a:gd name="T68" fmla="*/ 556376 w 586740"/>
              <a:gd name="T69" fmla="*/ 849210 h 925195"/>
              <a:gd name="T70" fmla="*/ 24155 w 586740"/>
              <a:gd name="T71" fmla="*/ 0 h 925195"/>
              <a:gd name="T72" fmla="*/ 0 w 586740"/>
              <a:gd name="T73" fmla="*/ 15245 h 925195"/>
              <a:gd name="T74" fmla="*/ 532111 w 586740"/>
              <a:gd name="T75" fmla="*/ 864354 h 925195"/>
              <a:gd name="T76" fmla="*/ 557250 w 586740"/>
              <a:gd name="T77" fmla="*/ 877531 h 925195"/>
              <a:gd name="T78" fmla="*/ 556376 w 586740"/>
              <a:gd name="T79" fmla="*/ 849210 h 925195"/>
              <a:gd name="T80" fmla="*/ 24155 w 586740"/>
              <a:gd name="T81" fmla="*/ 0 h 9251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586740" h="925195">
                <a:moveTo>
                  <a:pt x="483488" y="838835"/>
                </a:moveTo>
                <a:lnTo>
                  <a:pt x="474853" y="841502"/>
                </a:lnTo>
                <a:lnTo>
                  <a:pt x="467487" y="855472"/>
                </a:lnTo>
                <a:lnTo>
                  <a:pt x="470154" y="864108"/>
                </a:lnTo>
                <a:lnTo>
                  <a:pt x="586739" y="925195"/>
                </a:lnTo>
                <a:lnTo>
                  <a:pt x="586234" y="908812"/>
                </a:lnTo>
                <a:lnTo>
                  <a:pt x="559562" y="908812"/>
                </a:lnTo>
                <a:lnTo>
                  <a:pt x="531536" y="864058"/>
                </a:lnTo>
                <a:lnTo>
                  <a:pt x="483488" y="838835"/>
                </a:lnTo>
                <a:close/>
              </a:path>
              <a:path w="586740" h="925195">
                <a:moveTo>
                  <a:pt x="531536" y="864058"/>
                </a:moveTo>
                <a:lnTo>
                  <a:pt x="559562" y="908812"/>
                </a:lnTo>
                <a:lnTo>
                  <a:pt x="570977" y="901700"/>
                </a:lnTo>
                <a:lnTo>
                  <a:pt x="557403" y="901700"/>
                </a:lnTo>
                <a:lnTo>
                  <a:pt x="556648" y="877230"/>
                </a:lnTo>
                <a:lnTo>
                  <a:pt x="531536" y="864058"/>
                </a:lnTo>
                <a:close/>
              </a:path>
              <a:path w="586740" h="925195">
                <a:moveTo>
                  <a:pt x="576071" y="787527"/>
                </a:moveTo>
                <a:lnTo>
                  <a:pt x="560323" y="788035"/>
                </a:lnTo>
                <a:lnTo>
                  <a:pt x="554100" y="794639"/>
                </a:lnTo>
                <a:lnTo>
                  <a:pt x="555775" y="848919"/>
                </a:lnTo>
                <a:lnTo>
                  <a:pt x="583818" y="893699"/>
                </a:lnTo>
                <a:lnTo>
                  <a:pt x="559562" y="908812"/>
                </a:lnTo>
                <a:lnTo>
                  <a:pt x="586234" y="908812"/>
                </a:lnTo>
                <a:lnTo>
                  <a:pt x="582675" y="793750"/>
                </a:lnTo>
                <a:lnTo>
                  <a:pt x="576071" y="787527"/>
                </a:lnTo>
                <a:close/>
              </a:path>
              <a:path w="586740" h="925195">
                <a:moveTo>
                  <a:pt x="556648" y="877230"/>
                </a:moveTo>
                <a:lnTo>
                  <a:pt x="557403" y="901700"/>
                </a:lnTo>
                <a:lnTo>
                  <a:pt x="578358" y="888619"/>
                </a:lnTo>
                <a:lnTo>
                  <a:pt x="556648" y="877230"/>
                </a:lnTo>
                <a:close/>
              </a:path>
              <a:path w="586740" h="925195">
                <a:moveTo>
                  <a:pt x="555775" y="848919"/>
                </a:moveTo>
                <a:lnTo>
                  <a:pt x="556648" y="877230"/>
                </a:lnTo>
                <a:lnTo>
                  <a:pt x="578358" y="888619"/>
                </a:lnTo>
                <a:lnTo>
                  <a:pt x="557403" y="901700"/>
                </a:lnTo>
                <a:lnTo>
                  <a:pt x="570977" y="901700"/>
                </a:lnTo>
                <a:lnTo>
                  <a:pt x="583818" y="893699"/>
                </a:lnTo>
                <a:lnTo>
                  <a:pt x="555775" y="848919"/>
                </a:lnTo>
                <a:close/>
              </a:path>
              <a:path w="586740" h="925195">
                <a:moveTo>
                  <a:pt x="24129" y="0"/>
                </a:moveTo>
                <a:lnTo>
                  <a:pt x="0" y="15240"/>
                </a:lnTo>
                <a:lnTo>
                  <a:pt x="531536" y="864058"/>
                </a:lnTo>
                <a:lnTo>
                  <a:pt x="556648" y="877230"/>
                </a:lnTo>
                <a:lnTo>
                  <a:pt x="555775" y="848919"/>
                </a:lnTo>
                <a:lnTo>
                  <a:pt x="24129"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4" name="object 82"/>
          <p:cNvSpPr/>
          <p:nvPr/>
        </p:nvSpPr>
        <p:spPr bwMode="auto">
          <a:xfrm>
            <a:off x="6049963" y="3951288"/>
            <a:ext cx="582612" cy="425450"/>
          </a:xfrm>
          <a:custGeom>
            <a:avLst/>
            <a:gdLst>
              <a:gd name="T0" fmla="*/ 454170 w 583565"/>
              <a:gd name="T1" fmla="*/ 384236 h 426085"/>
              <a:gd name="T2" fmla="*/ 447198 w 583565"/>
              <a:gd name="T3" fmla="*/ 389942 h 426085"/>
              <a:gd name="T4" fmla="*/ 445676 w 583565"/>
              <a:gd name="T5" fmla="*/ 405667 h 426085"/>
              <a:gd name="T6" fmla="*/ 451382 w 583565"/>
              <a:gd name="T7" fmla="*/ 412641 h 426085"/>
              <a:gd name="T8" fmla="*/ 582105 w 583565"/>
              <a:gd name="T9" fmla="*/ 425322 h 426085"/>
              <a:gd name="T10" fmla="*/ 579856 w 583565"/>
              <a:gd name="T11" fmla="*/ 420250 h 426085"/>
              <a:gd name="T12" fmla="*/ 550913 w 583565"/>
              <a:gd name="T13" fmla="*/ 420250 h 426085"/>
              <a:gd name="T14" fmla="*/ 508206 w 583565"/>
              <a:gd name="T15" fmla="*/ 389461 h 426085"/>
              <a:gd name="T16" fmla="*/ 454170 w 583565"/>
              <a:gd name="T17" fmla="*/ 384236 h 426085"/>
              <a:gd name="T18" fmla="*/ 508206 w 583565"/>
              <a:gd name="T19" fmla="*/ 389461 h 426085"/>
              <a:gd name="T20" fmla="*/ 550913 w 583565"/>
              <a:gd name="T21" fmla="*/ 420250 h 426085"/>
              <a:gd name="T22" fmla="*/ 555020 w 583565"/>
              <a:gd name="T23" fmla="*/ 414543 h 426085"/>
              <a:gd name="T24" fmla="*/ 546095 w 583565"/>
              <a:gd name="T25" fmla="*/ 414543 h 426085"/>
              <a:gd name="T26" fmla="*/ 536157 w 583565"/>
              <a:gd name="T27" fmla="*/ 392156 h 426085"/>
              <a:gd name="T28" fmla="*/ 508206 w 583565"/>
              <a:gd name="T29" fmla="*/ 389461 h 426085"/>
              <a:gd name="T30" fmla="*/ 520357 w 583565"/>
              <a:gd name="T31" fmla="*/ 301935 h 426085"/>
              <a:gd name="T32" fmla="*/ 506029 w 583565"/>
              <a:gd name="T33" fmla="*/ 308276 h 426085"/>
              <a:gd name="T34" fmla="*/ 502733 w 583565"/>
              <a:gd name="T35" fmla="*/ 316772 h 426085"/>
              <a:gd name="T36" fmla="*/ 505902 w 583565"/>
              <a:gd name="T37" fmla="*/ 324000 h 426085"/>
              <a:gd name="T38" fmla="*/ 524664 w 583565"/>
              <a:gd name="T39" fmla="*/ 366264 h 426085"/>
              <a:gd name="T40" fmla="*/ 567524 w 583565"/>
              <a:gd name="T41" fmla="*/ 397170 h 426085"/>
              <a:gd name="T42" fmla="*/ 550913 w 583565"/>
              <a:gd name="T43" fmla="*/ 420250 h 426085"/>
              <a:gd name="T44" fmla="*/ 579856 w 583565"/>
              <a:gd name="T45" fmla="*/ 420250 h 426085"/>
              <a:gd name="T46" fmla="*/ 532021 w 583565"/>
              <a:gd name="T47" fmla="*/ 312334 h 426085"/>
              <a:gd name="T48" fmla="*/ 528851 w 583565"/>
              <a:gd name="T49" fmla="*/ 305232 h 426085"/>
              <a:gd name="T50" fmla="*/ 520357 w 583565"/>
              <a:gd name="T51" fmla="*/ 301935 h 426085"/>
              <a:gd name="T52" fmla="*/ 536157 w 583565"/>
              <a:gd name="T53" fmla="*/ 392156 h 426085"/>
              <a:gd name="T54" fmla="*/ 546095 w 583565"/>
              <a:gd name="T55" fmla="*/ 414543 h 426085"/>
              <a:gd name="T56" fmla="*/ 560549 w 583565"/>
              <a:gd name="T57" fmla="*/ 394507 h 426085"/>
              <a:gd name="T58" fmla="*/ 536157 w 583565"/>
              <a:gd name="T59" fmla="*/ 392156 h 426085"/>
              <a:gd name="T60" fmla="*/ 524664 w 583565"/>
              <a:gd name="T61" fmla="*/ 366264 h 426085"/>
              <a:gd name="T62" fmla="*/ 536157 w 583565"/>
              <a:gd name="T63" fmla="*/ 392156 h 426085"/>
              <a:gd name="T64" fmla="*/ 560549 w 583565"/>
              <a:gd name="T65" fmla="*/ 394507 h 426085"/>
              <a:gd name="T66" fmla="*/ 546095 w 583565"/>
              <a:gd name="T67" fmla="*/ 414543 h 426085"/>
              <a:gd name="T68" fmla="*/ 555020 w 583565"/>
              <a:gd name="T69" fmla="*/ 414543 h 426085"/>
              <a:gd name="T70" fmla="*/ 567524 w 583565"/>
              <a:gd name="T71" fmla="*/ 397170 h 426085"/>
              <a:gd name="T72" fmla="*/ 524664 w 583565"/>
              <a:gd name="T73" fmla="*/ 366264 h 426085"/>
              <a:gd name="T74" fmla="*/ 16737 w 583565"/>
              <a:gd name="T75" fmla="*/ 0 h 426085"/>
              <a:gd name="T76" fmla="*/ 0 w 583565"/>
              <a:gd name="T77" fmla="*/ 23079 h 426085"/>
              <a:gd name="T78" fmla="*/ 508206 w 583565"/>
              <a:gd name="T79" fmla="*/ 389461 h 426085"/>
              <a:gd name="T80" fmla="*/ 536157 w 583565"/>
              <a:gd name="T81" fmla="*/ 392156 h 426085"/>
              <a:gd name="T82" fmla="*/ 524664 w 583565"/>
              <a:gd name="T83" fmla="*/ 366264 h 426085"/>
              <a:gd name="T84" fmla="*/ 16737 w 583565"/>
              <a:gd name="T85" fmla="*/ 0 h 42608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83565" h="426085">
                <a:moveTo>
                  <a:pt x="454913" y="384809"/>
                </a:moveTo>
                <a:lnTo>
                  <a:pt x="447929" y="390524"/>
                </a:lnTo>
                <a:lnTo>
                  <a:pt x="446405" y="406272"/>
                </a:lnTo>
                <a:lnTo>
                  <a:pt x="452120" y="413257"/>
                </a:lnTo>
                <a:lnTo>
                  <a:pt x="583057" y="425957"/>
                </a:lnTo>
                <a:lnTo>
                  <a:pt x="580804" y="420877"/>
                </a:lnTo>
                <a:lnTo>
                  <a:pt x="551814" y="420877"/>
                </a:lnTo>
                <a:lnTo>
                  <a:pt x="509037" y="390042"/>
                </a:lnTo>
                <a:lnTo>
                  <a:pt x="454913" y="384809"/>
                </a:lnTo>
                <a:close/>
              </a:path>
              <a:path w="583565" h="426085">
                <a:moveTo>
                  <a:pt x="509037" y="390042"/>
                </a:moveTo>
                <a:lnTo>
                  <a:pt x="551814" y="420877"/>
                </a:lnTo>
                <a:lnTo>
                  <a:pt x="555928" y="415162"/>
                </a:lnTo>
                <a:lnTo>
                  <a:pt x="546988" y="415162"/>
                </a:lnTo>
                <a:lnTo>
                  <a:pt x="537034" y="392741"/>
                </a:lnTo>
                <a:lnTo>
                  <a:pt x="509037" y="390042"/>
                </a:lnTo>
                <a:close/>
              </a:path>
              <a:path w="583565" h="426085">
                <a:moveTo>
                  <a:pt x="521208" y="302386"/>
                </a:moveTo>
                <a:lnTo>
                  <a:pt x="506857" y="308736"/>
                </a:lnTo>
                <a:lnTo>
                  <a:pt x="503555" y="317245"/>
                </a:lnTo>
                <a:lnTo>
                  <a:pt x="506730" y="324484"/>
                </a:lnTo>
                <a:lnTo>
                  <a:pt x="525522" y="366811"/>
                </a:lnTo>
                <a:lnTo>
                  <a:pt x="568452" y="397763"/>
                </a:lnTo>
                <a:lnTo>
                  <a:pt x="551814" y="420877"/>
                </a:lnTo>
                <a:lnTo>
                  <a:pt x="580804" y="420877"/>
                </a:lnTo>
                <a:lnTo>
                  <a:pt x="532891" y="312800"/>
                </a:lnTo>
                <a:lnTo>
                  <a:pt x="529716" y="305688"/>
                </a:lnTo>
                <a:lnTo>
                  <a:pt x="521208" y="302386"/>
                </a:lnTo>
                <a:close/>
              </a:path>
              <a:path w="583565" h="426085">
                <a:moveTo>
                  <a:pt x="537034" y="392741"/>
                </a:moveTo>
                <a:lnTo>
                  <a:pt x="546988" y="415162"/>
                </a:lnTo>
                <a:lnTo>
                  <a:pt x="561466" y="395096"/>
                </a:lnTo>
                <a:lnTo>
                  <a:pt x="537034" y="392741"/>
                </a:lnTo>
                <a:close/>
              </a:path>
              <a:path w="583565" h="426085">
                <a:moveTo>
                  <a:pt x="525522" y="366811"/>
                </a:moveTo>
                <a:lnTo>
                  <a:pt x="537034" y="392741"/>
                </a:lnTo>
                <a:lnTo>
                  <a:pt x="561466" y="395096"/>
                </a:lnTo>
                <a:lnTo>
                  <a:pt x="546988" y="415162"/>
                </a:lnTo>
                <a:lnTo>
                  <a:pt x="555928" y="415162"/>
                </a:lnTo>
                <a:lnTo>
                  <a:pt x="568452" y="397763"/>
                </a:lnTo>
                <a:lnTo>
                  <a:pt x="525522" y="366811"/>
                </a:lnTo>
                <a:close/>
              </a:path>
              <a:path w="583565" h="426085">
                <a:moveTo>
                  <a:pt x="16764" y="0"/>
                </a:moveTo>
                <a:lnTo>
                  <a:pt x="0" y="23113"/>
                </a:lnTo>
                <a:lnTo>
                  <a:pt x="509037" y="390042"/>
                </a:lnTo>
                <a:lnTo>
                  <a:pt x="537034" y="392741"/>
                </a:lnTo>
                <a:lnTo>
                  <a:pt x="525522" y="366811"/>
                </a:lnTo>
                <a:lnTo>
                  <a:pt x="16764"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5" name="object 83"/>
          <p:cNvSpPr/>
          <p:nvPr/>
        </p:nvSpPr>
        <p:spPr bwMode="auto">
          <a:xfrm>
            <a:off x="6056313" y="3824288"/>
            <a:ext cx="576262" cy="152400"/>
          </a:xfrm>
          <a:custGeom>
            <a:avLst/>
            <a:gdLst>
              <a:gd name="T0" fmla="*/ 493742 w 577215"/>
              <a:gd name="T1" fmla="*/ 46317 h 152400"/>
              <a:gd name="T2" fmla="*/ 0 w 577215"/>
              <a:gd name="T3" fmla="*/ 124205 h 152400"/>
              <a:gd name="T4" fmla="*/ 4438 w 577215"/>
              <a:gd name="T5" fmla="*/ 152400 h 152400"/>
              <a:gd name="T6" fmla="*/ 498257 w 577215"/>
              <a:gd name="T7" fmla="*/ 74499 h 152400"/>
              <a:gd name="T8" fmla="*/ 520143 w 577215"/>
              <a:gd name="T9" fmla="*/ 56633 h 152400"/>
              <a:gd name="T10" fmla="*/ 493742 w 577215"/>
              <a:gd name="T11" fmla="*/ 46317 h 152400"/>
              <a:gd name="T12" fmla="*/ 551418 w 577215"/>
              <a:gd name="T13" fmla="*/ 38100 h 152400"/>
              <a:gd name="T14" fmla="*/ 545832 w 577215"/>
              <a:gd name="T15" fmla="*/ 38100 h 152400"/>
              <a:gd name="T16" fmla="*/ 550270 w 577215"/>
              <a:gd name="T17" fmla="*/ 66293 h 152400"/>
              <a:gd name="T18" fmla="*/ 498257 w 577215"/>
              <a:gd name="T19" fmla="*/ 74499 h 152400"/>
              <a:gd name="T20" fmla="*/ 456191 w 577215"/>
              <a:gd name="T21" fmla="*/ 108838 h 152400"/>
              <a:gd name="T22" fmla="*/ 455304 w 577215"/>
              <a:gd name="T23" fmla="*/ 117855 h 152400"/>
              <a:gd name="T24" fmla="*/ 460249 w 577215"/>
              <a:gd name="T25" fmla="*/ 123951 h 152400"/>
              <a:gd name="T26" fmla="*/ 465319 w 577215"/>
              <a:gd name="T27" fmla="*/ 130047 h 152400"/>
              <a:gd name="T28" fmla="*/ 474196 w 577215"/>
              <a:gd name="T29" fmla="*/ 131063 h 152400"/>
              <a:gd name="T30" fmla="*/ 576135 w 577215"/>
              <a:gd name="T31" fmla="*/ 47751 h 152400"/>
              <a:gd name="T32" fmla="*/ 551418 w 577215"/>
              <a:gd name="T33" fmla="*/ 38100 h 152400"/>
              <a:gd name="T34" fmla="*/ 520143 w 577215"/>
              <a:gd name="T35" fmla="*/ 56633 h 152400"/>
              <a:gd name="T36" fmla="*/ 498257 w 577215"/>
              <a:gd name="T37" fmla="*/ 74499 h 152400"/>
              <a:gd name="T38" fmla="*/ 550270 w 577215"/>
              <a:gd name="T39" fmla="*/ 66293 h 152400"/>
              <a:gd name="T40" fmla="*/ 550149 w 577215"/>
              <a:gd name="T41" fmla="*/ 65531 h 152400"/>
              <a:gd name="T42" fmla="*/ 542915 w 577215"/>
              <a:gd name="T43" fmla="*/ 65531 h 152400"/>
              <a:gd name="T44" fmla="*/ 520143 w 577215"/>
              <a:gd name="T45" fmla="*/ 56633 h 152400"/>
              <a:gd name="T46" fmla="*/ 539112 w 577215"/>
              <a:gd name="T47" fmla="*/ 41147 h 152400"/>
              <a:gd name="T48" fmla="*/ 520143 w 577215"/>
              <a:gd name="T49" fmla="*/ 56633 h 152400"/>
              <a:gd name="T50" fmla="*/ 542915 w 577215"/>
              <a:gd name="T51" fmla="*/ 65531 h 152400"/>
              <a:gd name="T52" fmla="*/ 539112 w 577215"/>
              <a:gd name="T53" fmla="*/ 41147 h 152400"/>
              <a:gd name="T54" fmla="*/ 546312 w 577215"/>
              <a:gd name="T55" fmla="*/ 41147 h 152400"/>
              <a:gd name="T56" fmla="*/ 539112 w 577215"/>
              <a:gd name="T57" fmla="*/ 41147 h 152400"/>
              <a:gd name="T58" fmla="*/ 542915 w 577215"/>
              <a:gd name="T59" fmla="*/ 65531 h 152400"/>
              <a:gd name="T60" fmla="*/ 550149 w 577215"/>
              <a:gd name="T61" fmla="*/ 65531 h 152400"/>
              <a:gd name="T62" fmla="*/ 546312 w 577215"/>
              <a:gd name="T63" fmla="*/ 41147 h 152400"/>
              <a:gd name="T64" fmla="*/ 545832 w 577215"/>
              <a:gd name="T65" fmla="*/ 38100 h 152400"/>
              <a:gd name="T66" fmla="*/ 493742 w 577215"/>
              <a:gd name="T67" fmla="*/ 46317 h 152400"/>
              <a:gd name="T68" fmla="*/ 520143 w 577215"/>
              <a:gd name="T69" fmla="*/ 56633 h 152400"/>
              <a:gd name="T70" fmla="*/ 539112 w 577215"/>
              <a:gd name="T71" fmla="*/ 41147 h 152400"/>
              <a:gd name="T72" fmla="*/ 546312 w 577215"/>
              <a:gd name="T73" fmla="*/ 41147 h 152400"/>
              <a:gd name="T74" fmla="*/ 545832 w 577215"/>
              <a:gd name="T75" fmla="*/ 38100 h 152400"/>
              <a:gd name="T76" fmla="*/ 453656 w 577215"/>
              <a:gd name="T77" fmla="*/ 0 h 152400"/>
              <a:gd name="T78" fmla="*/ 445413 w 577215"/>
              <a:gd name="T79" fmla="*/ 3555 h 152400"/>
              <a:gd name="T80" fmla="*/ 442498 w 577215"/>
              <a:gd name="T81" fmla="*/ 10921 h 152400"/>
              <a:gd name="T82" fmla="*/ 439709 w 577215"/>
              <a:gd name="T83" fmla="*/ 18287 h 152400"/>
              <a:gd name="T84" fmla="*/ 443258 w 577215"/>
              <a:gd name="T85" fmla="*/ 26542 h 152400"/>
              <a:gd name="T86" fmla="*/ 493742 w 577215"/>
              <a:gd name="T87" fmla="*/ 46317 h 152400"/>
              <a:gd name="T88" fmla="*/ 545832 w 577215"/>
              <a:gd name="T89" fmla="*/ 38100 h 152400"/>
              <a:gd name="T90" fmla="*/ 551418 w 577215"/>
              <a:gd name="T91" fmla="*/ 38100 h 152400"/>
              <a:gd name="T92" fmla="*/ 461009 w 577215"/>
              <a:gd name="T93" fmla="*/ 2793 h 152400"/>
              <a:gd name="T94" fmla="*/ 453656 w 577215"/>
              <a:gd name="T95" fmla="*/ 0 h 1524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7215" h="152400">
                <a:moveTo>
                  <a:pt x="494559" y="46317"/>
                </a:moveTo>
                <a:lnTo>
                  <a:pt x="0" y="124205"/>
                </a:lnTo>
                <a:lnTo>
                  <a:pt x="4445" y="152400"/>
                </a:lnTo>
                <a:lnTo>
                  <a:pt x="499081" y="74499"/>
                </a:lnTo>
                <a:lnTo>
                  <a:pt x="521003" y="56633"/>
                </a:lnTo>
                <a:lnTo>
                  <a:pt x="494559" y="46317"/>
                </a:lnTo>
                <a:close/>
              </a:path>
              <a:path w="577215" h="152400">
                <a:moveTo>
                  <a:pt x="552330" y="38100"/>
                </a:moveTo>
                <a:lnTo>
                  <a:pt x="546735" y="38100"/>
                </a:lnTo>
                <a:lnTo>
                  <a:pt x="551180" y="66293"/>
                </a:lnTo>
                <a:lnTo>
                  <a:pt x="499081" y="74499"/>
                </a:lnTo>
                <a:lnTo>
                  <a:pt x="456945" y="108838"/>
                </a:lnTo>
                <a:lnTo>
                  <a:pt x="456057" y="117855"/>
                </a:lnTo>
                <a:lnTo>
                  <a:pt x="461010" y="123951"/>
                </a:lnTo>
                <a:lnTo>
                  <a:pt x="466089" y="130047"/>
                </a:lnTo>
                <a:lnTo>
                  <a:pt x="474980" y="131063"/>
                </a:lnTo>
                <a:lnTo>
                  <a:pt x="577088" y="47751"/>
                </a:lnTo>
                <a:lnTo>
                  <a:pt x="552330" y="38100"/>
                </a:lnTo>
                <a:close/>
              </a:path>
              <a:path w="577215" h="152400">
                <a:moveTo>
                  <a:pt x="521003" y="56633"/>
                </a:moveTo>
                <a:lnTo>
                  <a:pt x="499081" y="74499"/>
                </a:lnTo>
                <a:lnTo>
                  <a:pt x="551180" y="66293"/>
                </a:lnTo>
                <a:lnTo>
                  <a:pt x="551059" y="65531"/>
                </a:lnTo>
                <a:lnTo>
                  <a:pt x="543813" y="65531"/>
                </a:lnTo>
                <a:lnTo>
                  <a:pt x="521003" y="56633"/>
                </a:lnTo>
                <a:close/>
              </a:path>
              <a:path w="577215" h="152400">
                <a:moveTo>
                  <a:pt x="540004" y="41147"/>
                </a:moveTo>
                <a:lnTo>
                  <a:pt x="521003" y="56633"/>
                </a:lnTo>
                <a:lnTo>
                  <a:pt x="543813" y="65531"/>
                </a:lnTo>
                <a:lnTo>
                  <a:pt x="540004" y="41147"/>
                </a:lnTo>
                <a:close/>
              </a:path>
              <a:path w="577215" h="152400">
                <a:moveTo>
                  <a:pt x="547215" y="41147"/>
                </a:moveTo>
                <a:lnTo>
                  <a:pt x="540004" y="41147"/>
                </a:lnTo>
                <a:lnTo>
                  <a:pt x="543813" y="65531"/>
                </a:lnTo>
                <a:lnTo>
                  <a:pt x="551059" y="65531"/>
                </a:lnTo>
                <a:lnTo>
                  <a:pt x="547215" y="41147"/>
                </a:lnTo>
                <a:close/>
              </a:path>
              <a:path w="577215" h="152400">
                <a:moveTo>
                  <a:pt x="546735" y="38100"/>
                </a:moveTo>
                <a:lnTo>
                  <a:pt x="494559" y="46317"/>
                </a:lnTo>
                <a:lnTo>
                  <a:pt x="521003" y="56633"/>
                </a:lnTo>
                <a:lnTo>
                  <a:pt x="540004" y="41147"/>
                </a:lnTo>
                <a:lnTo>
                  <a:pt x="547215" y="41147"/>
                </a:lnTo>
                <a:lnTo>
                  <a:pt x="546735" y="38100"/>
                </a:lnTo>
                <a:close/>
              </a:path>
              <a:path w="577215" h="152400">
                <a:moveTo>
                  <a:pt x="454406" y="0"/>
                </a:moveTo>
                <a:lnTo>
                  <a:pt x="446150" y="3555"/>
                </a:lnTo>
                <a:lnTo>
                  <a:pt x="443230" y="10921"/>
                </a:lnTo>
                <a:lnTo>
                  <a:pt x="440436" y="18287"/>
                </a:lnTo>
                <a:lnTo>
                  <a:pt x="443991" y="26542"/>
                </a:lnTo>
                <a:lnTo>
                  <a:pt x="494559" y="46317"/>
                </a:lnTo>
                <a:lnTo>
                  <a:pt x="546735" y="38100"/>
                </a:lnTo>
                <a:lnTo>
                  <a:pt x="552330" y="38100"/>
                </a:lnTo>
                <a:lnTo>
                  <a:pt x="461771" y="2793"/>
                </a:lnTo>
                <a:lnTo>
                  <a:pt x="454406"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6" name="object 84"/>
          <p:cNvSpPr/>
          <p:nvPr/>
        </p:nvSpPr>
        <p:spPr bwMode="auto">
          <a:xfrm>
            <a:off x="6048375" y="3367088"/>
            <a:ext cx="584200" cy="606425"/>
          </a:xfrm>
          <a:custGeom>
            <a:avLst/>
            <a:gdLst>
              <a:gd name="T0" fmla="*/ 544416 w 585470"/>
              <a:gd name="T1" fmla="*/ 40865 h 605789"/>
              <a:gd name="T2" fmla="*/ 517212 w 585470"/>
              <a:gd name="T3" fmla="*/ 48562 h 605789"/>
              <a:gd name="T4" fmla="*/ 0 w 585470"/>
              <a:gd name="T5" fmla="*/ 586084 h 605789"/>
              <a:gd name="T6" fmla="*/ 20529 w 585470"/>
              <a:gd name="T7" fmla="*/ 605917 h 605789"/>
              <a:gd name="T8" fmla="*/ 537675 w 585470"/>
              <a:gd name="T9" fmla="*/ 68463 h 605789"/>
              <a:gd name="T10" fmla="*/ 544416 w 585470"/>
              <a:gd name="T11" fmla="*/ 40865 h 605789"/>
              <a:gd name="T12" fmla="*/ 581127 w 585470"/>
              <a:gd name="T13" fmla="*/ 10551 h 605789"/>
              <a:gd name="T14" fmla="*/ 553785 w 585470"/>
              <a:gd name="T15" fmla="*/ 10551 h 605789"/>
              <a:gd name="T16" fmla="*/ 574314 w 585470"/>
              <a:gd name="T17" fmla="*/ 30384 h 605789"/>
              <a:gd name="T18" fmla="*/ 537675 w 585470"/>
              <a:gd name="T19" fmla="*/ 68463 h 605789"/>
              <a:gd name="T20" fmla="*/ 526667 w 585470"/>
              <a:gd name="T21" fmla="*/ 113530 h 605789"/>
              <a:gd name="T22" fmla="*/ 524893 w 585470"/>
              <a:gd name="T23" fmla="*/ 121285 h 605789"/>
              <a:gd name="T24" fmla="*/ 529582 w 585470"/>
              <a:gd name="T25" fmla="*/ 128912 h 605789"/>
              <a:gd name="T26" fmla="*/ 544788 w 585470"/>
              <a:gd name="T27" fmla="*/ 132726 h 605789"/>
              <a:gd name="T28" fmla="*/ 552518 w 585470"/>
              <a:gd name="T29" fmla="*/ 128022 h 605789"/>
              <a:gd name="T30" fmla="*/ 554420 w 585470"/>
              <a:gd name="T31" fmla="*/ 120394 h 605789"/>
              <a:gd name="T32" fmla="*/ 581127 w 585470"/>
              <a:gd name="T33" fmla="*/ 10551 h 605789"/>
              <a:gd name="T34" fmla="*/ 560498 w 585470"/>
              <a:gd name="T35" fmla="*/ 17035 h 605789"/>
              <a:gd name="T36" fmla="*/ 550238 w 585470"/>
              <a:gd name="T37" fmla="*/ 17035 h 605789"/>
              <a:gd name="T38" fmla="*/ 567978 w 585470"/>
              <a:gd name="T39" fmla="*/ 34198 h 605789"/>
              <a:gd name="T40" fmla="*/ 544416 w 585470"/>
              <a:gd name="T41" fmla="*/ 40865 h 605789"/>
              <a:gd name="T42" fmla="*/ 537675 w 585470"/>
              <a:gd name="T43" fmla="*/ 68463 h 605789"/>
              <a:gd name="T44" fmla="*/ 574314 w 585470"/>
              <a:gd name="T45" fmla="*/ 30384 h 605789"/>
              <a:gd name="T46" fmla="*/ 560498 w 585470"/>
              <a:gd name="T47" fmla="*/ 17035 h 605789"/>
              <a:gd name="T48" fmla="*/ 583693 w 585470"/>
              <a:gd name="T49" fmla="*/ 0 h 605789"/>
              <a:gd name="T50" fmla="*/ 457348 w 585470"/>
              <a:gd name="T51" fmla="*/ 35851 h 605789"/>
              <a:gd name="T52" fmla="*/ 452913 w 585470"/>
              <a:gd name="T53" fmla="*/ 43733 h 605789"/>
              <a:gd name="T54" fmla="*/ 455068 w 585470"/>
              <a:gd name="T55" fmla="*/ 51234 h 605789"/>
              <a:gd name="T56" fmla="*/ 457221 w 585470"/>
              <a:gd name="T57" fmla="*/ 58862 h 605789"/>
              <a:gd name="T58" fmla="*/ 465078 w 585470"/>
              <a:gd name="T59" fmla="*/ 63312 h 605789"/>
              <a:gd name="T60" fmla="*/ 517212 w 585470"/>
              <a:gd name="T61" fmla="*/ 48562 h 605789"/>
              <a:gd name="T62" fmla="*/ 553785 w 585470"/>
              <a:gd name="T63" fmla="*/ 10551 h 605789"/>
              <a:gd name="T64" fmla="*/ 581127 w 585470"/>
              <a:gd name="T65" fmla="*/ 10551 h 605789"/>
              <a:gd name="T66" fmla="*/ 583693 w 585470"/>
              <a:gd name="T67" fmla="*/ 0 h 605789"/>
              <a:gd name="T68" fmla="*/ 553785 w 585470"/>
              <a:gd name="T69" fmla="*/ 10551 h 605789"/>
              <a:gd name="T70" fmla="*/ 517212 w 585470"/>
              <a:gd name="T71" fmla="*/ 48562 h 605789"/>
              <a:gd name="T72" fmla="*/ 544416 w 585470"/>
              <a:gd name="T73" fmla="*/ 40865 h 605789"/>
              <a:gd name="T74" fmla="*/ 550238 w 585470"/>
              <a:gd name="T75" fmla="*/ 17035 h 605789"/>
              <a:gd name="T76" fmla="*/ 560498 w 585470"/>
              <a:gd name="T77" fmla="*/ 17035 h 605789"/>
              <a:gd name="T78" fmla="*/ 553785 w 585470"/>
              <a:gd name="T79" fmla="*/ 10551 h 605789"/>
              <a:gd name="T80" fmla="*/ 550238 w 585470"/>
              <a:gd name="T81" fmla="*/ 17035 h 605789"/>
              <a:gd name="T82" fmla="*/ 544416 w 585470"/>
              <a:gd name="T83" fmla="*/ 40865 h 605789"/>
              <a:gd name="T84" fmla="*/ 567978 w 585470"/>
              <a:gd name="T85" fmla="*/ 34198 h 605789"/>
              <a:gd name="T86" fmla="*/ 550238 w 585470"/>
              <a:gd name="T87" fmla="*/ 17035 h 6057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85470" h="605789">
                <a:moveTo>
                  <a:pt x="545600" y="40822"/>
                </a:moveTo>
                <a:lnTo>
                  <a:pt x="518336" y="48511"/>
                </a:lnTo>
                <a:lnTo>
                  <a:pt x="0" y="585469"/>
                </a:lnTo>
                <a:lnTo>
                  <a:pt x="20574" y="605282"/>
                </a:lnTo>
                <a:lnTo>
                  <a:pt x="538844" y="68391"/>
                </a:lnTo>
                <a:lnTo>
                  <a:pt x="545600" y="40822"/>
                </a:lnTo>
                <a:close/>
              </a:path>
              <a:path w="585470" h="605789">
                <a:moveTo>
                  <a:pt x="582390" y="10540"/>
                </a:moveTo>
                <a:lnTo>
                  <a:pt x="554989" y="10540"/>
                </a:lnTo>
                <a:lnTo>
                  <a:pt x="575563" y="30352"/>
                </a:lnTo>
                <a:lnTo>
                  <a:pt x="538844" y="68391"/>
                </a:lnTo>
                <a:lnTo>
                  <a:pt x="527812" y="113411"/>
                </a:lnTo>
                <a:lnTo>
                  <a:pt x="526034" y="121158"/>
                </a:lnTo>
                <a:lnTo>
                  <a:pt x="530733" y="128777"/>
                </a:lnTo>
                <a:lnTo>
                  <a:pt x="545972" y="132587"/>
                </a:lnTo>
                <a:lnTo>
                  <a:pt x="553719" y="127888"/>
                </a:lnTo>
                <a:lnTo>
                  <a:pt x="555625" y="120268"/>
                </a:lnTo>
                <a:lnTo>
                  <a:pt x="582390" y="10540"/>
                </a:lnTo>
                <a:close/>
              </a:path>
              <a:path w="585470" h="605789">
                <a:moveTo>
                  <a:pt x="561716" y="17017"/>
                </a:moveTo>
                <a:lnTo>
                  <a:pt x="551434" y="17017"/>
                </a:lnTo>
                <a:lnTo>
                  <a:pt x="569213" y="34162"/>
                </a:lnTo>
                <a:lnTo>
                  <a:pt x="545600" y="40822"/>
                </a:lnTo>
                <a:lnTo>
                  <a:pt x="538844" y="68391"/>
                </a:lnTo>
                <a:lnTo>
                  <a:pt x="575563" y="30352"/>
                </a:lnTo>
                <a:lnTo>
                  <a:pt x="561716" y="17017"/>
                </a:lnTo>
                <a:close/>
              </a:path>
              <a:path w="585470" h="605789">
                <a:moveTo>
                  <a:pt x="584962" y="0"/>
                </a:moveTo>
                <a:lnTo>
                  <a:pt x="458342" y="35813"/>
                </a:lnTo>
                <a:lnTo>
                  <a:pt x="453898" y="43687"/>
                </a:lnTo>
                <a:lnTo>
                  <a:pt x="456057" y="51180"/>
                </a:lnTo>
                <a:lnTo>
                  <a:pt x="458215" y="58800"/>
                </a:lnTo>
                <a:lnTo>
                  <a:pt x="466089" y="63246"/>
                </a:lnTo>
                <a:lnTo>
                  <a:pt x="518336" y="48511"/>
                </a:lnTo>
                <a:lnTo>
                  <a:pt x="554989" y="10540"/>
                </a:lnTo>
                <a:lnTo>
                  <a:pt x="582390" y="10540"/>
                </a:lnTo>
                <a:lnTo>
                  <a:pt x="584962" y="0"/>
                </a:lnTo>
                <a:close/>
              </a:path>
              <a:path w="585470" h="605789">
                <a:moveTo>
                  <a:pt x="554989" y="10540"/>
                </a:moveTo>
                <a:lnTo>
                  <a:pt x="518336" y="48511"/>
                </a:lnTo>
                <a:lnTo>
                  <a:pt x="545600" y="40822"/>
                </a:lnTo>
                <a:lnTo>
                  <a:pt x="551434" y="17017"/>
                </a:lnTo>
                <a:lnTo>
                  <a:pt x="561716" y="17017"/>
                </a:lnTo>
                <a:lnTo>
                  <a:pt x="554989" y="10540"/>
                </a:lnTo>
                <a:close/>
              </a:path>
              <a:path w="585470" h="605789">
                <a:moveTo>
                  <a:pt x="551434" y="17017"/>
                </a:moveTo>
                <a:lnTo>
                  <a:pt x="545600" y="40822"/>
                </a:lnTo>
                <a:lnTo>
                  <a:pt x="569213" y="34162"/>
                </a:lnTo>
                <a:lnTo>
                  <a:pt x="551434" y="17017"/>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7" name="object 85"/>
          <p:cNvSpPr/>
          <p:nvPr/>
        </p:nvSpPr>
        <p:spPr bwMode="auto">
          <a:xfrm>
            <a:off x="6072188" y="2863850"/>
            <a:ext cx="568325" cy="1076325"/>
          </a:xfrm>
          <a:custGeom>
            <a:avLst/>
            <a:gdLst>
              <a:gd name="T0" fmla="*/ 535219 w 567690"/>
              <a:gd name="T1" fmla="*/ 50375 h 1076960"/>
              <a:gd name="T2" fmla="*/ 511298 w 567690"/>
              <a:gd name="T3" fmla="*/ 65654 h 1076960"/>
              <a:gd name="T4" fmla="*/ 0 w 567690"/>
              <a:gd name="T5" fmla="*/ 1062871 h 1076960"/>
              <a:gd name="T6" fmla="*/ 25555 w 567690"/>
              <a:gd name="T7" fmla="*/ 1075817 h 1076960"/>
              <a:gd name="T8" fmla="*/ 536790 w 567690"/>
              <a:gd name="T9" fmla="*/ 78847 h 1076960"/>
              <a:gd name="T10" fmla="*/ 535219 w 567690"/>
              <a:gd name="T11" fmla="*/ 50375 h 1076960"/>
              <a:gd name="T12" fmla="*/ 562116 w 567690"/>
              <a:gd name="T13" fmla="*/ 18658 h 1076960"/>
              <a:gd name="T14" fmla="*/ 535395 w 567690"/>
              <a:gd name="T15" fmla="*/ 18658 h 1076960"/>
              <a:gd name="T16" fmla="*/ 560951 w 567690"/>
              <a:gd name="T17" fmla="*/ 31731 h 1076960"/>
              <a:gd name="T18" fmla="*/ 536790 w 567690"/>
              <a:gd name="T19" fmla="*/ 78847 h 1076960"/>
              <a:gd name="T20" fmla="*/ 539336 w 567690"/>
              <a:gd name="T21" fmla="*/ 125021 h 1076960"/>
              <a:gd name="T22" fmla="*/ 539845 w 567690"/>
              <a:gd name="T23" fmla="*/ 132891 h 1076960"/>
              <a:gd name="T24" fmla="*/ 546584 w 567690"/>
              <a:gd name="T25" fmla="*/ 138855 h 1076960"/>
              <a:gd name="T26" fmla="*/ 554467 w 567690"/>
              <a:gd name="T27" fmla="*/ 138475 h 1076960"/>
              <a:gd name="T28" fmla="*/ 562349 w 567690"/>
              <a:gd name="T29" fmla="*/ 137968 h 1076960"/>
              <a:gd name="T30" fmla="*/ 568325 w 567690"/>
              <a:gd name="T31" fmla="*/ 131240 h 1076960"/>
              <a:gd name="T32" fmla="*/ 567943 w 567690"/>
              <a:gd name="T33" fmla="*/ 123371 h 1076960"/>
              <a:gd name="T34" fmla="*/ 562116 w 567690"/>
              <a:gd name="T35" fmla="*/ 18658 h 1076960"/>
              <a:gd name="T36" fmla="*/ 561078 w 567690"/>
              <a:gd name="T37" fmla="*/ 0 h 1076960"/>
              <a:gd name="T38" fmla="*/ 456820 w 567690"/>
              <a:gd name="T39" fmla="*/ 66636 h 1076960"/>
              <a:gd name="T40" fmla="*/ 450082 w 567690"/>
              <a:gd name="T41" fmla="*/ 70823 h 1076960"/>
              <a:gd name="T42" fmla="*/ 448176 w 567690"/>
              <a:gd name="T43" fmla="*/ 79708 h 1076960"/>
              <a:gd name="T44" fmla="*/ 452499 w 567690"/>
              <a:gd name="T45" fmla="*/ 86309 h 1076960"/>
              <a:gd name="T46" fmla="*/ 456693 w 567690"/>
              <a:gd name="T47" fmla="*/ 93035 h 1076960"/>
              <a:gd name="T48" fmla="*/ 465594 w 567690"/>
              <a:gd name="T49" fmla="*/ 94940 h 1076960"/>
              <a:gd name="T50" fmla="*/ 472205 w 567690"/>
              <a:gd name="T51" fmla="*/ 90624 h 1076960"/>
              <a:gd name="T52" fmla="*/ 511298 w 567690"/>
              <a:gd name="T53" fmla="*/ 65654 h 1076960"/>
              <a:gd name="T54" fmla="*/ 535395 w 567690"/>
              <a:gd name="T55" fmla="*/ 18658 h 1076960"/>
              <a:gd name="T56" fmla="*/ 562116 w 567690"/>
              <a:gd name="T57" fmla="*/ 18658 h 1076960"/>
              <a:gd name="T58" fmla="*/ 561078 w 567690"/>
              <a:gd name="T59" fmla="*/ 0 h 1076960"/>
              <a:gd name="T60" fmla="*/ 549537 w 567690"/>
              <a:gd name="T61" fmla="*/ 25893 h 1076960"/>
              <a:gd name="T62" fmla="*/ 533870 w 567690"/>
              <a:gd name="T63" fmla="*/ 25893 h 1076960"/>
              <a:gd name="T64" fmla="*/ 555865 w 567690"/>
              <a:gd name="T65" fmla="*/ 37189 h 1076960"/>
              <a:gd name="T66" fmla="*/ 535219 w 567690"/>
              <a:gd name="T67" fmla="*/ 50375 h 1076960"/>
              <a:gd name="T68" fmla="*/ 536790 w 567690"/>
              <a:gd name="T69" fmla="*/ 78847 h 1076960"/>
              <a:gd name="T70" fmla="*/ 560951 w 567690"/>
              <a:gd name="T71" fmla="*/ 31731 h 1076960"/>
              <a:gd name="T72" fmla="*/ 549537 w 567690"/>
              <a:gd name="T73" fmla="*/ 25893 h 1076960"/>
              <a:gd name="T74" fmla="*/ 535395 w 567690"/>
              <a:gd name="T75" fmla="*/ 18658 h 1076960"/>
              <a:gd name="T76" fmla="*/ 511298 w 567690"/>
              <a:gd name="T77" fmla="*/ 65654 h 1076960"/>
              <a:gd name="T78" fmla="*/ 535219 w 567690"/>
              <a:gd name="T79" fmla="*/ 50375 h 1076960"/>
              <a:gd name="T80" fmla="*/ 533870 w 567690"/>
              <a:gd name="T81" fmla="*/ 25893 h 1076960"/>
              <a:gd name="T82" fmla="*/ 549537 w 567690"/>
              <a:gd name="T83" fmla="*/ 25893 h 1076960"/>
              <a:gd name="T84" fmla="*/ 535395 w 567690"/>
              <a:gd name="T85" fmla="*/ 18658 h 1076960"/>
              <a:gd name="T86" fmla="*/ 533870 w 567690"/>
              <a:gd name="T87" fmla="*/ 25893 h 1076960"/>
              <a:gd name="T88" fmla="*/ 535219 w 567690"/>
              <a:gd name="T89" fmla="*/ 50375 h 1076960"/>
              <a:gd name="T90" fmla="*/ 555865 w 567690"/>
              <a:gd name="T91" fmla="*/ 37189 h 1076960"/>
              <a:gd name="T92" fmla="*/ 533870 w 567690"/>
              <a:gd name="T93" fmla="*/ 25893 h 107696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67690" h="1076960">
                <a:moveTo>
                  <a:pt x="534621" y="50405"/>
                </a:moveTo>
                <a:lnTo>
                  <a:pt x="510727" y="65693"/>
                </a:lnTo>
                <a:lnTo>
                  <a:pt x="0" y="1063498"/>
                </a:lnTo>
                <a:lnTo>
                  <a:pt x="25526" y="1076452"/>
                </a:lnTo>
                <a:lnTo>
                  <a:pt x="536190" y="78894"/>
                </a:lnTo>
                <a:lnTo>
                  <a:pt x="534621" y="50405"/>
                </a:lnTo>
                <a:close/>
              </a:path>
              <a:path w="567690" h="1076960">
                <a:moveTo>
                  <a:pt x="561488" y="18669"/>
                </a:moveTo>
                <a:lnTo>
                  <a:pt x="534797" y="18669"/>
                </a:lnTo>
                <a:lnTo>
                  <a:pt x="560324" y="31750"/>
                </a:lnTo>
                <a:lnTo>
                  <a:pt x="536190" y="78894"/>
                </a:lnTo>
                <a:lnTo>
                  <a:pt x="538733" y="125095"/>
                </a:lnTo>
                <a:lnTo>
                  <a:pt x="539242" y="132969"/>
                </a:lnTo>
                <a:lnTo>
                  <a:pt x="545973" y="138937"/>
                </a:lnTo>
                <a:lnTo>
                  <a:pt x="553847" y="138557"/>
                </a:lnTo>
                <a:lnTo>
                  <a:pt x="561721" y="138049"/>
                </a:lnTo>
                <a:lnTo>
                  <a:pt x="567690" y="131317"/>
                </a:lnTo>
                <a:lnTo>
                  <a:pt x="567308" y="123444"/>
                </a:lnTo>
                <a:lnTo>
                  <a:pt x="561488" y="18669"/>
                </a:lnTo>
                <a:close/>
              </a:path>
              <a:path w="567690" h="1076960">
                <a:moveTo>
                  <a:pt x="560451" y="0"/>
                </a:moveTo>
                <a:lnTo>
                  <a:pt x="456310" y="66675"/>
                </a:lnTo>
                <a:lnTo>
                  <a:pt x="449579" y="70865"/>
                </a:lnTo>
                <a:lnTo>
                  <a:pt x="447675" y="79755"/>
                </a:lnTo>
                <a:lnTo>
                  <a:pt x="451993" y="86360"/>
                </a:lnTo>
                <a:lnTo>
                  <a:pt x="456183" y="93090"/>
                </a:lnTo>
                <a:lnTo>
                  <a:pt x="465074" y="94996"/>
                </a:lnTo>
                <a:lnTo>
                  <a:pt x="471677" y="90677"/>
                </a:lnTo>
                <a:lnTo>
                  <a:pt x="510727" y="65693"/>
                </a:lnTo>
                <a:lnTo>
                  <a:pt x="534797" y="18669"/>
                </a:lnTo>
                <a:lnTo>
                  <a:pt x="561488" y="18669"/>
                </a:lnTo>
                <a:lnTo>
                  <a:pt x="560451" y="0"/>
                </a:lnTo>
                <a:close/>
              </a:path>
              <a:path w="567690" h="1076960">
                <a:moveTo>
                  <a:pt x="548923" y="25908"/>
                </a:moveTo>
                <a:lnTo>
                  <a:pt x="533273" y="25908"/>
                </a:lnTo>
                <a:lnTo>
                  <a:pt x="555244" y="37211"/>
                </a:lnTo>
                <a:lnTo>
                  <a:pt x="534621" y="50405"/>
                </a:lnTo>
                <a:lnTo>
                  <a:pt x="536190" y="78894"/>
                </a:lnTo>
                <a:lnTo>
                  <a:pt x="560324" y="31750"/>
                </a:lnTo>
                <a:lnTo>
                  <a:pt x="548923" y="25908"/>
                </a:lnTo>
                <a:close/>
              </a:path>
              <a:path w="567690" h="1076960">
                <a:moveTo>
                  <a:pt x="534797" y="18669"/>
                </a:moveTo>
                <a:lnTo>
                  <a:pt x="510727" y="65693"/>
                </a:lnTo>
                <a:lnTo>
                  <a:pt x="534621" y="50405"/>
                </a:lnTo>
                <a:lnTo>
                  <a:pt x="533273" y="25908"/>
                </a:lnTo>
                <a:lnTo>
                  <a:pt x="548923" y="25908"/>
                </a:lnTo>
                <a:lnTo>
                  <a:pt x="534797" y="18669"/>
                </a:lnTo>
                <a:close/>
              </a:path>
              <a:path w="567690" h="1076960">
                <a:moveTo>
                  <a:pt x="533273" y="25908"/>
                </a:moveTo>
                <a:lnTo>
                  <a:pt x="534621" y="50405"/>
                </a:lnTo>
                <a:lnTo>
                  <a:pt x="555244" y="37211"/>
                </a:lnTo>
                <a:lnTo>
                  <a:pt x="533273" y="25908"/>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8518" name="object 86"/>
          <p:cNvSpPr/>
          <p:nvPr/>
        </p:nvSpPr>
        <p:spPr bwMode="auto">
          <a:xfrm>
            <a:off x="6045200" y="2359025"/>
            <a:ext cx="612775" cy="1608138"/>
          </a:xfrm>
          <a:custGeom>
            <a:avLst/>
            <a:gdLst>
              <a:gd name="T0" fmla="*/ 569001 w 612775"/>
              <a:gd name="T1" fmla="*/ 53325 h 1608454"/>
              <a:gd name="T2" fmla="*/ 547346 w 612775"/>
              <a:gd name="T3" fmla="*/ 71500 h 1608454"/>
              <a:gd name="T4" fmla="*/ 0 w 612775"/>
              <a:gd name="T5" fmla="*/ 1598235 h 1608454"/>
              <a:gd name="T6" fmla="*/ 26924 w 612775"/>
              <a:gd name="T7" fmla="*/ 1607885 h 1608454"/>
              <a:gd name="T8" fmla="*/ 574208 w 612775"/>
              <a:gd name="T9" fmla="*/ 81322 h 1608454"/>
              <a:gd name="T10" fmla="*/ 569001 w 612775"/>
              <a:gd name="T11" fmla="*/ 53325 h 1608454"/>
              <a:gd name="T12" fmla="*/ 592199 w 612775"/>
              <a:gd name="T13" fmla="*/ 21840 h 1608454"/>
              <a:gd name="T14" fmla="*/ 565150 w 612775"/>
              <a:gd name="T15" fmla="*/ 21840 h 1608454"/>
              <a:gd name="T16" fmla="*/ 592073 w 612775"/>
              <a:gd name="T17" fmla="*/ 31490 h 1608454"/>
              <a:gd name="T18" fmla="*/ 574208 w 612775"/>
              <a:gd name="T19" fmla="*/ 81322 h 1608454"/>
              <a:gd name="T20" fmla="*/ 582676 w 612775"/>
              <a:gd name="T21" fmla="*/ 126848 h 1608454"/>
              <a:gd name="T22" fmla="*/ 584072 w 612775"/>
              <a:gd name="T23" fmla="*/ 134594 h 1608454"/>
              <a:gd name="T24" fmla="*/ 591565 w 612775"/>
              <a:gd name="T25" fmla="*/ 139673 h 1608454"/>
              <a:gd name="T26" fmla="*/ 599313 w 612775"/>
              <a:gd name="T27" fmla="*/ 138275 h 1608454"/>
              <a:gd name="T28" fmla="*/ 607060 w 612775"/>
              <a:gd name="T29" fmla="*/ 136751 h 1608454"/>
              <a:gd name="T30" fmla="*/ 612266 w 612775"/>
              <a:gd name="T31" fmla="*/ 129261 h 1608454"/>
              <a:gd name="T32" fmla="*/ 610742 w 612775"/>
              <a:gd name="T33" fmla="*/ 121514 h 1608454"/>
              <a:gd name="T34" fmla="*/ 592199 w 612775"/>
              <a:gd name="T35" fmla="*/ 21840 h 1608454"/>
              <a:gd name="T36" fmla="*/ 588137 w 612775"/>
              <a:gd name="T37" fmla="*/ 0 h 1608454"/>
              <a:gd name="T38" fmla="*/ 487298 w 612775"/>
              <a:gd name="T39" fmla="*/ 84565 h 1608454"/>
              <a:gd name="T40" fmla="*/ 486537 w 612775"/>
              <a:gd name="T41" fmla="*/ 93581 h 1608454"/>
              <a:gd name="T42" fmla="*/ 491616 w 612775"/>
              <a:gd name="T43" fmla="*/ 99675 h 1608454"/>
              <a:gd name="T44" fmla="*/ 496696 w 612775"/>
              <a:gd name="T45" fmla="*/ 105642 h 1608454"/>
              <a:gd name="T46" fmla="*/ 505713 w 612775"/>
              <a:gd name="T47" fmla="*/ 106404 h 1608454"/>
              <a:gd name="T48" fmla="*/ 547346 w 612775"/>
              <a:gd name="T49" fmla="*/ 71500 h 1608454"/>
              <a:gd name="T50" fmla="*/ 565150 w 612775"/>
              <a:gd name="T51" fmla="*/ 21840 h 1608454"/>
              <a:gd name="T52" fmla="*/ 592199 w 612775"/>
              <a:gd name="T53" fmla="*/ 21840 h 1608454"/>
              <a:gd name="T54" fmla="*/ 588137 w 612775"/>
              <a:gd name="T55" fmla="*/ 0 h 1608454"/>
              <a:gd name="T56" fmla="*/ 585697 w 612775"/>
              <a:gd name="T57" fmla="*/ 29204 h 1608454"/>
              <a:gd name="T58" fmla="*/ 564514 w 612775"/>
              <a:gd name="T59" fmla="*/ 29204 h 1608454"/>
              <a:gd name="T60" fmla="*/ 587756 w 612775"/>
              <a:gd name="T61" fmla="*/ 37584 h 1608454"/>
              <a:gd name="T62" fmla="*/ 569001 w 612775"/>
              <a:gd name="T63" fmla="*/ 53325 h 1608454"/>
              <a:gd name="T64" fmla="*/ 574208 w 612775"/>
              <a:gd name="T65" fmla="*/ 81322 h 1608454"/>
              <a:gd name="T66" fmla="*/ 592073 w 612775"/>
              <a:gd name="T67" fmla="*/ 31490 h 1608454"/>
              <a:gd name="T68" fmla="*/ 585697 w 612775"/>
              <a:gd name="T69" fmla="*/ 29204 h 1608454"/>
              <a:gd name="T70" fmla="*/ 565150 w 612775"/>
              <a:gd name="T71" fmla="*/ 21840 h 1608454"/>
              <a:gd name="T72" fmla="*/ 547346 w 612775"/>
              <a:gd name="T73" fmla="*/ 71500 h 1608454"/>
              <a:gd name="T74" fmla="*/ 569001 w 612775"/>
              <a:gd name="T75" fmla="*/ 53325 h 1608454"/>
              <a:gd name="T76" fmla="*/ 564514 w 612775"/>
              <a:gd name="T77" fmla="*/ 29204 h 1608454"/>
              <a:gd name="T78" fmla="*/ 585697 w 612775"/>
              <a:gd name="T79" fmla="*/ 29204 h 1608454"/>
              <a:gd name="T80" fmla="*/ 565150 w 612775"/>
              <a:gd name="T81" fmla="*/ 21840 h 1608454"/>
              <a:gd name="T82" fmla="*/ 564514 w 612775"/>
              <a:gd name="T83" fmla="*/ 29204 h 1608454"/>
              <a:gd name="T84" fmla="*/ 569001 w 612775"/>
              <a:gd name="T85" fmla="*/ 53325 h 1608454"/>
              <a:gd name="T86" fmla="*/ 587756 w 612775"/>
              <a:gd name="T87" fmla="*/ 37584 h 1608454"/>
              <a:gd name="T88" fmla="*/ 564514 w 612775"/>
              <a:gd name="T89" fmla="*/ 29204 h 160845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12775" h="1608454">
                <a:moveTo>
                  <a:pt x="569001" y="53335"/>
                </a:moveTo>
                <a:lnTo>
                  <a:pt x="547346" y="71514"/>
                </a:lnTo>
                <a:lnTo>
                  <a:pt x="0" y="1598549"/>
                </a:lnTo>
                <a:lnTo>
                  <a:pt x="26924" y="1608201"/>
                </a:lnTo>
                <a:lnTo>
                  <a:pt x="574208" y="81338"/>
                </a:lnTo>
                <a:lnTo>
                  <a:pt x="569001" y="53335"/>
                </a:lnTo>
                <a:close/>
              </a:path>
              <a:path w="612775" h="1608454">
                <a:moveTo>
                  <a:pt x="592199" y="21844"/>
                </a:moveTo>
                <a:lnTo>
                  <a:pt x="565150" y="21844"/>
                </a:lnTo>
                <a:lnTo>
                  <a:pt x="592073" y="31496"/>
                </a:lnTo>
                <a:lnTo>
                  <a:pt x="574208" y="81338"/>
                </a:lnTo>
                <a:lnTo>
                  <a:pt x="582676" y="126873"/>
                </a:lnTo>
                <a:lnTo>
                  <a:pt x="584072" y="134620"/>
                </a:lnTo>
                <a:lnTo>
                  <a:pt x="591565" y="139700"/>
                </a:lnTo>
                <a:lnTo>
                  <a:pt x="599313" y="138302"/>
                </a:lnTo>
                <a:lnTo>
                  <a:pt x="607060" y="136778"/>
                </a:lnTo>
                <a:lnTo>
                  <a:pt x="612266" y="129286"/>
                </a:lnTo>
                <a:lnTo>
                  <a:pt x="610742" y="121538"/>
                </a:lnTo>
                <a:lnTo>
                  <a:pt x="592199" y="21844"/>
                </a:lnTo>
                <a:close/>
              </a:path>
              <a:path w="612775" h="1608454">
                <a:moveTo>
                  <a:pt x="588137" y="0"/>
                </a:moveTo>
                <a:lnTo>
                  <a:pt x="487298" y="84582"/>
                </a:lnTo>
                <a:lnTo>
                  <a:pt x="486537" y="93599"/>
                </a:lnTo>
                <a:lnTo>
                  <a:pt x="491616" y="99695"/>
                </a:lnTo>
                <a:lnTo>
                  <a:pt x="496696" y="105663"/>
                </a:lnTo>
                <a:lnTo>
                  <a:pt x="505713" y="106425"/>
                </a:lnTo>
                <a:lnTo>
                  <a:pt x="547346" y="71514"/>
                </a:lnTo>
                <a:lnTo>
                  <a:pt x="565150" y="21844"/>
                </a:lnTo>
                <a:lnTo>
                  <a:pt x="592199" y="21844"/>
                </a:lnTo>
                <a:lnTo>
                  <a:pt x="588137" y="0"/>
                </a:lnTo>
                <a:close/>
              </a:path>
              <a:path w="612775" h="1608454">
                <a:moveTo>
                  <a:pt x="585697" y="29210"/>
                </a:moveTo>
                <a:lnTo>
                  <a:pt x="564514" y="29210"/>
                </a:lnTo>
                <a:lnTo>
                  <a:pt x="587756" y="37591"/>
                </a:lnTo>
                <a:lnTo>
                  <a:pt x="569001" y="53335"/>
                </a:lnTo>
                <a:lnTo>
                  <a:pt x="574208" y="81338"/>
                </a:lnTo>
                <a:lnTo>
                  <a:pt x="592073" y="31496"/>
                </a:lnTo>
                <a:lnTo>
                  <a:pt x="585697" y="29210"/>
                </a:lnTo>
                <a:close/>
              </a:path>
              <a:path w="612775" h="1608454">
                <a:moveTo>
                  <a:pt x="565150" y="21844"/>
                </a:moveTo>
                <a:lnTo>
                  <a:pt x="547346" y="71514"/>
                </a:lnTo>
                <a:lnTo>
                  <a:pt x="569001" y="53335"/>
                </a:lnTo>
                <a:lnTo>
                  <a:pt x="564514" y="29210"/>
                </a:lnTo>
                <a:lnTo>
                  <a:pt x="585697" y="29210"/>
                </a:lnTo>
                <a:lnTo>
                  <a:pt x="565150" y="21844"/>
                </a:lnTo>
                <a:close/>
              </a:path>
              <a:path w="612775" h="1608454">
                <a:moveTo>
                  <a:pt x="564514" y="29210"/>
                </a:moveTo>
                <a:lnTo>
                  <a:pt x="569001" y="53335"/>
                </a:lnTo>
                <a:lnTo>
                  <a:pt x="587756" y="37591"/>
                </a:lnTo>
                <a:lnTo>
                  <a:pt x="564514" y="2921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5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6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0"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1"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2"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3"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4"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7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8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4" y="366713"/>
            <a:ext cx="5827713"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a:t>
            </a:r>
            <a:r>
              <a:rPr lang="zh-CN" sz="4000" i="0" dirty="0">
                <a:latin typeface="微软雅黑" panose="020B0503020204020204" pitchFamily="34" charset="-122"/>
                <a:ea typeface="微软雅黑" panose="020B0503020204020204" pitchFamily="34" charset="-122"/>
                <a:cs typeface="宋体" panose="02010600030101010101" pitchFamily="2" charset="-122"/>
              </a:rPr>
              <a:t>环卫</a:t>
            </a:r>
            <a:endParaRPr lang="zh-CN" sz="4000" i="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19482"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83" name="object 27"/>
          <p:cNvSpPr txBox="1">
            <a:spLocks noChangeArrowheads="1"/>
          </p:cNvSpPr>
          <p:nvPr/>
        </p:nvSpPr>
        <p:spPr bwMode="auto">
          <a:xfrm>
            <a:off x="893763" y="1481138"/>
            <a:ext cx="33623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人工保洁作业过程管理子系统</a:t>
            </a:r>
            <a:endParaRPr lang="zh-CN" altLang="zh-CN" sz="2000">
              <a:latin typeface="微软雅黑" panose="020B0503020204020204" pitchFamily="34" charset="-122"/>
              <a:ea typeface="微软雅黑" panose="020B0503020204020204" pitchFamily="34" charset="-122"/>
            </a:endParaRPr>
          </a:p>
        </p:txBody>
      </p:sp>
      <p:sp>
        <p:nvSpPr>
          <p:cNvPr id="19484" name="object 28"/>
          <p:cNvSpPr/>
          <p:nvPr/>
        </p:nvSpPr>
        <p:spPr bwMode="auto">
          <a:xfrm>
            <a:off x="4624388" y="2292350"/>
            <a:ext cx="1338262" cy="596900"/>
          </a:xfrm>
          <a:custGeom>
            <a:avLst/>
            <a:gdLst>
              <a:gd name="T0" fmla="*/ 669005 w 1338579"/>
              <a:gd name="T1" fmla="*/ 0 h 596900"/>
              <a:gd name="T2" fmla="*/ 604574 w 1338579"/>
              <a:gd name="T3" fmla="*/ 1366 h 596900"/>
              <a:gd name="T4" fmla="*/ 541878 w 1338579"/>
              <a:gd name="T5" fmla="*/ 5380 h 596900"/>
              <a:gd name="T6" fmla="*/ 481193 w 1338579"/>
              <a:gd name="T7" fmla="*/ 11919 h 596900"/>
              <a:gd name="T8" fmla="*/ 422803 w 1338579"/>
              <a:gd name="T9" fmla="*/ 20856 h 596900"/>
              <a:gd name="T10" fmla="*/ 366986 w 1338579"/>
              <a:gd name="T11" fmla="*/ 32067 h 596900"/>
              <a:gd name="T12" fmla="*/ 314025 w 1338579"/>
              <a:gd name="T13" fmla="*/ 45427 h 596900"/>
              <a:gd name="T14" fmla="*/ 264196 w 1338579"/>
              <a:gd name="T15" fmla="*/ 60811 h 596900"/>
              <a:gd name="T16" fmla="*/ 217784 w 1338579"/>
              <a:gd name="T17" fmla="*/ 78093 h 596900"/>
              <a:gd name="T18" fmla="*/ 175067 w 1338579"/>
              <a:gd name="T19" fmla="*/ 97149 h 596900"/>
              <a:gd name="T20" fmla="*/ 136325 w 1338579"/>
              <a:gd name="T21" fmla="*/ 117854 h 596900"/>
              <a:gd name="T22" fmla="*/ 101839 w 1338579"/>
              <a:gd name="T23" fmla="*/ 140082 h 596900"/>
              <a:gd name="T24" fmla="*/ 71889 w 1338579"/>
              <a:gd name="T25" fmla="*/ 163709 h 596900"/>
              <a:gd name="T26" fmla="*/ 26721 w 1338579"/>
              <a:gd name="T27" fmla="*/ 214659 h 596900"/>
              <a:gd name="T28" fmla="*/ 3062 w 1338579"/>
              <a:gd name="T29" fmla="*/ 269704 h 596900"/>
              <a:gd name="T30" fmla="*/ 0 w 1338579"/>
              <a:gd name="T31" fmla="*/ 298450 h 596900"/>
              <a:gd name="T32" fmla="*/ 3062 w 1338579"/>
              <a:gd name="T33" fmla="*/ 327195 h 596900"/>
              <a:gd name="T34" fmla="*/ 26721 w 1338579"/>
              <a:gd name="T35" fmla="*/ 382240 h 596900"/>
              <a:gd name="T36" fmla="*/ 71889 w 1338579"/>
              <a:gd name="T37" fmla="*/ 433190 h 596900"/>
              <a:gd name="T38" fmla="*/ 101839 w 1338579"/>
              <a:gd name="T39" fmla="*/ 456817 h 596900"/>
              <a:gd name="T40" fmla="*/ 136325 w 1338579"/>
              <a:gd name="T41" fmla="*/ 479045 h 596900"/>
              <a:gd name="T42" fmla="*/ 175067 w 1338579"/>
              <a:gd name="T43" fmla="*/ 499750 h 596900"/>
              <a:gd name="T44" fmla="*/ 217784 w 1338579"/>
              <a:gd name="T45" fmla="*/ 518806 h 596900"/>
              <a:gd name="T46" fmla="*/ 264196 w 1338579"/>
              <a:gd name="T47" fmla="*/ 536088 h 596900"/>
              <a:gd name="T48" fmla="*/ 314025 w 1338579"/>
              <a:gd name="T49" fmla="*/ 551472 h 596900"/>
              <a:gd name="T50" fmla="*/ 366986 w 1338579"/>
              <a:gd name="T51" fmla="*/ 564832 h 596900"/>
              <a:gd name="T52" fmla="*/ 422803 w 1338579"/>
              <a:gd name="T53" fmla="*/ 576043 h 596900"/>
              <a:gd name="T54" fmla="*/ 481193 w 1338579"/>
              <a:gd name="T55" fmla="*/ 584980 h 596900"/>
              <a:gd name="T56" fmla="*/ 541878 w 1338579"/>
              <a:gd name="T57" fmla="*/ 591519 h 596900"/>
              <a:gd name="T58" fmla="*/ 604574 w 1338579"/>
              <a:gd name="T59" fmla="*/ 595533 h 596900"/>
              <a:gd name="T60" fmla="*/ 669005 w 1338579"/>
              <a:gd name="T61" fmla="*/ 596900 h 596900"/>
              <a:gd name="T62" fmla="*/ 733434 w 1338579"/>
              <a:gd name="T63" fmla="*/ 595533 h 596900"/>
              <a:gd name="T64" fmla="*/ 796130 w 1338579"/>
              <a:gd name="T65" fmla="*/ 591519 h 596900"/>
              <a:gd name="T66" fmla="*/ 856815 w 1338579"/>
              <a:gd name="T67" fmla="*/ 584980 h 596900"/>
              <a:gd name="T68" fmla="*/ 915205 w 1338579"/>
              <a:gd name="T69" fmla="*/ 576043 h 596900"/>
              <a:gd name="T70" fmla="*/ 971022 w 1338579"/>
              <a:gd name="T71" fmla="*/ 564832 h 596900"/>
              <a:gd name="T72" fmla="*/ 1023983 w 1338579"/>
              <a:gd name="T73" fmla="*/ 551472 h 596900"/>
              <a:gd name="T74" fmla="*/ 1073812 w 1338579"/>
              <a:gd name="T75" fmla="*/ 536088 h 596900"/>
              <a:gd name="T76" fmla="*/ 1120224 w 1338579"/>
              <a:gd name="T77" fmla="*/ 518806 h 596900"/>
              <a:gd name="T78" fmla="*/ 1162942 w 1338579"/>
              <a:gd name="T79" fmla="*/ 499750 h 596900"/>
              <a:gd name="T80" fmla="*/ 1201683 w 1338579"/>
              <a:gd name="T81" fmla="*/ 479045 h 596900"/>
              <a:gd name="T82" fmla="*/ 1236169 w 1338579"/>
              <a:gd name="T83" fmla="*/ 456817 h 596900"/>
              <a:gd name="T84" fmla="*/ 1266119 w 1338579"/>
              <a:gd name="T85" fmla="*/ 433190 h 596900"/>
              <a:gd name="T86" fmla="*/ 1311287 w 1338579"/>
              <a:gd name="T87" fmla="*/ 382240 h 596900"/>
              <a:gd name="T88" fmla="*/ 1334946 w 1338579"/>
              <a:gd name="T89" fmla="*/ 327195 h 596900"/>
              <a:gd name="T90" fmla="*/ 1338009 w 1338579"/>
              <a:gd name="T91" fmla="*/ 298450 h 596900"/>
              <a:gd name="T92" fmla="*/ 1334946 w 1338579"/>
              <a:gd name="T93" fmla="*/ 269704 h 596900"/>
              <a:gd name="T94" fmla="*/ 1311287 w 1338579"/>
              <a:gd name="T95" fmla="*/ 214659 h 596900"/>
              <a:gd name="T96" fmla="*/ 1266119 w 1338579"/>
              <a:gd name="T97" fmla="*/ 163709 h 596900"/>
              <a:gd name="T98" fmla="*/ 1236169 w 1338579"/>
              <a:gd name="T99" fmla="*/ 140082 h 596900"/>
              <a:gd name="T100" fmla="*/ 1201683 w 1338579"/>
              <a:gd name="T101" fmla="*/ 117854 h 596900"/>
              <a:gd name="T102" fmla="*/ 1162942 w 1338579"/>
              <a:gd name="T103" fmla="*/ 97149 h 596900"/>
              <a:gd name="T104" fmla="*/ 1120224 w 1338579"/>
              <a:gd name="T105" fmla="*/ 78093 h 596900"/>
              <a:gd name="T106" fmla="*/ 1073812 w 1338579"/>
              <a:gd name="T107" fmla="*/ 60811 h 596900"/>
              <a:gd name="T108" fmla="*/ 1023983 w 1338579"/>
              <a:gd name="T109" fmla="*/ 45427 h 596900"/>
              <a:gd name="T110" fmla="*/ 971022 w 1338579"/>
              <a:gd name="T111" fmla="*/ 32067 h 596900"/>
              <a:gd name="T112" fmla="*/ 915205 w 1338579"/>
              <a:gd name="T113" fmla="*/ 20856 h 596900"/>
              <a:gd name="T114" fmla="*/ 856815 w 1338579"/>
              <a:gd name="T115" fmla="*/ 11919 h 596900"/>
              <a:gd name="T116" fmla="*/ 796130 w 1338579"/>
              <a:gd name="T117" fmla="*/ 5380 h 596900"/>
              <a:gd name="T118" fmla="*/ 733434 w 1338579"/>
              <a:gd name="T119" fmla="*/ 1366 h 596900"/>
              <a:gd name="T120" fmla="*/ 669005 w 1338579"/>
              <a:gd name="T121" fmla="*/ 0 h 5969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38579" h="596900">
                <a:moveTo>
                  <a:pt x="669163" y="0"/>
                </a:moveTo>
                <a:lnTo>
                  <a:pt x="604717" y="1366"/>
                </a:lnTo>
                <a:lnTo>
                  <a:pt x="542006" y="5380"/>
                </a:lnTo>
                <a:lnTo>
                  <a:pt x="481307" y="11919"/>
                </a:lnTo>
                <a:lnTo>
                  <a:pt x="422903" y="20856"/>
                </a:lnTo>
                <a:lnTo>
                  <a:pt x="367073" y="32067"/>
                </a:lnTo>
                <a:lnTo>
                  <a:pt x="314099" y="45427"/>
                </a:lnTo>
                <a:lnTo>
                  <a:pt x="264259" y="60811"/>
                </a:lnTo>
                <a:lnTo>
                  <a:pt x="217836" y="78093"/>
                </a:lnTo>
                <a:lnTo>
                  <a:pt x="175108" y="97149"/>
                </a:lnTo>
                <a:lnTo>
                  <a:pt x="136357" y="117854"/>
                </a:lnTo>
                <a:lnTo>
                  <a:pt x="101863" y="140082"/>
                </a:lnTo>
                <a:lnTo>
                  <a:pt x="71906" y="163709"/>
                </a:lnTo>
                <a:lnTo>
                  <a:pt x="26727" y="214659"/>
                </a:lnTo>
                <a:lnTo>
                  <a:pt x="3063" y="269704"/>
                </a:lnTo>
                <a:lnTo>
                  <a:pt x="0" y="298450"/>
                </a:lnTo>
                <a:lnTo>
                  <a:pt x="3063" y="327195"/>
                </a:lnTo>
                <a:lnTo>
                  <a:pt x="26727" y="382240"/>
                </a:lnTo>
                <a:lnTo>
                  <a:pt x="71906" y="433190"/>
                </a:lnTo>
                <a:lnTo>
                  <a:pt x="101863" y="456817"/>
                </a:lnTo>
                <a:lnTo>
                  <a:pt x="136357" y="479045"/>
                </a:lnTo>
                <a:lnTo>
                  <a:pt x="175108" y="499750"/>
                </a:lnTo>
                <a:lnTo>
                  <a:pt x="217836" y="518806"/>
                </a:lnTo>
                <a:lnTo>
                  <a:pt x="264259" y="536088"/>
                </a:lnTo>
                <a:lnTo>
                  <a:pt x="314099" y="551472"/>
                </a:lnTo>
                <a:lnTo>
                  <a:pt x="367073" y="564832"/>
                </a:lnTo>
                <a:lnTo>
                  <a:pt x="422903" y="576043"/>
                </a:lnTo>
                <a:lnTo>
                  <a:pt x="481307" y="584980"/>
                </a:lnTo>
                <a:lnTo>
                  <a:pt x="542006" y="591519"/>
                </a:lnTo>
                <a:lnTo>
                  <a:pt x="604717" y="595533"/>
                </a:lnTo>
                <a:lnTo>
                  <a:pt x="669163" y="596900"/>
                </a:lnTo>
                <a:lnTo>
                  <a:pt x="733608" y="595533"/>
                </a:lnTo>
                <a:lnTo>
                  <a:pt x="796319" y="591519"/>
                </a:lnTo>
                <a:lnTo>
                  <a:pt x="857018" y="584980"/>
                </a:lnTo>
                <a:lnTo>
                  <a:pt x="915422" y="576043"/>
                </a:lnTo>
                <a:lnTo>
                  <a:pt x="971252" y="564832"/>
                </a:lnTo>
                <a:lnTo>
                  <a:pt x="1024226" y="551472"/>
                </a:lnTo>
                <a:lnTo>
                  <a:pt x="1074066" y="536088"/>
                </a:lnTo>
                <a:lnTo>
                  <a:pt x="1120489" y="518806"/>
                </a:lnTo>
                <a:lnTo>
                  <a:pt x="1163217" y="499750"/>
                </a:lnTo>
                <a:lnTo>
                  <a:pt x="1201968" y="479045"/>
                </a:lnTo>
                <a:lnTo>
                  <a:pt x="1236462" y="456817"/>
                </a:lnTo>
                <a:lnTo>
                  <a:pt x="1266419" y="433190"/>
                </a:lnTo>
                <a:lnTo>
                  <a:pt x="1311598" y="382240"/>
                </a:lnTo>
                <a:lnTo>
                  <a:pt x="1335262" y="327195"/>
                </a:lnTo>
                <a:lnTo>
                  <a:pt x="1338326" y="298450"/>
                </a:lnTo>
                <a:lnTo>
                  <a:pt x="1335262" y="269704"/>
                </a:lnTo>
                <a:lnTo>
                  <a:pt x="1311598" y="214659"/>
                </a:lnTo>
                <a:lnTo>
                  <a:pt x="1266419" y="163709"/>
                </a:lnTo>
                <a:lnTo>
                  <a:pt x="1236462" y="140082"/>
                </a:lnTo>
                <a:lnTo>
                  <a:pt x="1201968" y="117854"/>
                </a:lnTo>
                <a:lnTo>
                  <a:pt x="1163217" y="97149"/>
                </a:lnTo>
                <a:lnTo>
                  <a:pt x="1120489" y="78093"/>
                </a:lnTo>
                <a:lnTo>
                  <a:pt x="1074066" y="60811"/>
                </a:lnTo>
                <a:lnTo>
                  <a:pt x="1024226" y="45427"/>
                </a:lnTo>
                <a:lnTo>
                  <a:pt x="971252" y="32067"/>
                </a:lnTo>
                <a:lnTo>
                  <a:pt x="915422" y="20856"/>
                </a:lnTo>
                <a:lnTo>
                  <a:pt x="857018" y="11919"/>
                </a:lnTo>
                <a:lnTo>
                  <a:pt x="796319" y="5380"/>
                </a:lnTo>
                <a:lnTo>
                  <a:pt x="733608" y="1366"/>
                </a:lnTo>
                <a:lnTo>
                  <a:pt x="669163" y="0"/>
                </a:lnTo>
                <a:close/>
              </a:path>
            </a:pathLst>
          </a:custGeom>
          <a:solidFill>
            <a:srgbClr val="F1DCDB">
              <a:alpha val="5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85" name="object 29"/>
          <p:cNvSpPr/>
          <p:nvPr/>
        </p:nvSpPr>
        <p:spPr bwMode="auto">
          <a:xfrm>
            <a:off x="4624388" y="2292350"/>
            <a:ext cx="1338262" cy="596900"/>
          </a:xfrm>
          <a:custGeom>
            <a:avLst/>
            <a:gdLst>
              <a:gd name="T0" fmla="*/ 0 w 1338579"/>
              <a:gd name="T1" fmla="*/ 298450 h 596900"/>
              <a:gd name="T2" fmla="*/ 12062 w 1338579"/>
              <a:gd name="T3" fmla="*/ 241732 h 596900"/>
              <a:gd name="T4" fmla="*/ 46757 w 1338579"/>
              <a:gd name="T5" fmla="*/ 188610 h 596900"/>
              <a:gd name="T6" fmla="*/ 101839 w 1338579"/>
              <a:gd name="T7" fmla="*/ 140082 h 596900"/>
              <a:gd name="T8" fmla="*/ 136325 w 1338579"/>
              <a:gd name="T9" fmla="*/ 117854 h 596900"/>
              <a:gd name="T10" fmla="*/ 175067 w 1338579"/>
              <a:gd name="T11" fmla="*/ 97149 h 596900"/>
              <a:gd name="T12" fmla="*/ 217784 w 1338579"/>
              <a:gd name="T13" fmla="*/ 78093 h 596900"/>
              <a:gd name="T14" fmla="*/ 264196 w 1338579"/>
              <a:gd name="T15" fmla="*/ 60811 h 596900"/>
              <a:gd name="T16" fmla="*/ 314025 w 1338579"/>
              <a:gd name="T17" fmla="*/ 45427 h 596900"/>
              <a:gd name="T18" fmla="*/ 366986 w 1338579"/>
              <a:gd name="T19" fmla="*/ 32067 h 596900"/>
              <a:gd name="T20" fmla="*/ 422803 w 1338579"/>
              <a:gd name="T21" fmla="*/ 20856 h 596900"/>
              <a:gd name="T22" fmla="*/ 481193 w 1338579"/>
              <a:gd name="T23" fmla="*/ 11919 h 596900"/>
              <a:gd name="T24" fmla="*/ 541878 w 1338579"/>
              <a:gd name="T25" fmla="*/ 5380 h 596900"/>
              <a:gd name="T26" fmla="*/ 604574 w 1338579"/>
              <a:gd name="T27" fmla="*/ 1366 h 596900"/>
              <a:gd name="T28" fmla="*/ 669005 w 1338579"/>
              <a:gd name="T29" fmla="*/ 0 h 596900"/>
              <a:gd name="T30" fmla="*/ 733434 w 1338579"/>
              <a:gd name="T31" fmla="*/ 1366 h 596900"/>
              <a:gd name="T32" fmla="*/ 796130 w 1338579"/>
              <a:gd name="T33" fmla="*/ 5380 h 596900"/>
              <a:gd name="T34" fmla="*/ 856815 w 1338579"/>
              <a:gd name="T35" fmla="*/ 11919 h 596900"/>
              <a:gd name="T36" fmla="*/ 915205 w 1338579"/>
              <a:gd name="T37" fmla="*/ 20856 h 596900"/>
              <a:gd name="T38" fmla="*/ 971022 w 1338579"/>
              <a:gd name="T39" fmla="*/ 32067 h 596900"/>
              <a:gd name="T40" fmla="*/ 1023983 w 1338579"/>
              <a:gd name="T41" fmla="*/ 45427 h 596900"/>
              <a:gd name="T42" fmla="*/ 1073812 w 1338579"/>
              <a:gd name="T43" fmla="*/ 60811 h 596900"/>
              <a:gd name="T44" fmla="*/ 1120224 w 1338579"/>
              <a:gd name="T45" fmla="*/ 78093 h 596900"/>
              <a:gd name="T46" fmla="*/ 1162942 w 1338579"/>
              <a:gd name="T47" fmla="*/ 97149 h 596900"/>
              <a:gd name="T48" fmla="*/ 1201683 w 1338579"/>
              <a:gd name="T49" fmla="*/ 117854 h 596900"/>
              <a:gd name="T50" fmla="*/ 1236169 w 1338579"/>
              <a:gd name="T51" fmla="*/ 140082 h 596900"/>
              <a:gd name="T52" fmla="*/ 1266119 w 1338579"/>
              <a:gd name="T53" fmla="*/ 163709 h 596900"/>
              <a:gd name="T54" fmla="*/ 1311287 w 1338579"/>
              <a:gd name="T55" fmla="*/ 214659 h 596900"/>
              <a:gd name="T56" fmla="*/ 1334946 w 1338579"/>
              <a:gd name="T57" fmla="*/ 269704 h 596900"/>
              <a:gd name="T58" fmla="*/ 1338009 w 1338579"/>
              <a:gd name="T59" fmla="*/ 298450 h 596900"/>
              <a:gd name="T60" fmla="*/ 1334946 w 1338579"/>
              <a:gd name="T61" fmla="*/ 327195 h 596900"/>
              <a:gd name="T62" fmla="*/ 1325946 w 1338579"/>
              <a:gd name="T63" fmla="*/ 355167 h 596900"/>
              <a:gd name="T64" fmla="*/ 1291251 w 1338579"/>
              <a:gd name="T65" fmla="*/ 408289 h 596900"/>
              <a:gd name="T66" fmla="*/ 1236169 w 1338579"/>
              <a:gd name="T67" fmla="*/ 456817 h 596900"/>
              <a:gd name="T68" fmla="*/ 1201683 w 1338579"/>
              <a:gd name="T69" fmla="*/ 479045 h 596900"/>
              <a:gd name="T70" fmla="*/ 1162942 w 1338579"/>
              <a:gd name="T71" fmla="*/ 499750 h 596900"/>
              <a:gd name="T72" fmla="*/ 1120224 w 1338579"/>
              <a:gd name="T73" fmla="*/ 518806 h 596900"/>
              <a:gd name="T74" fmla="*/ 1073812 w 1338579"/>
              <a:gd name="T75" fmla="*/ 536088 h 596900"/>
              <a:gd name="T76" fmla="*/ 1023983 w 1338579"/>
              <a:gd name="T77" fmla="*/ 551472 h 596900"/>
              <a:gd name="T78" fmla="*/ 971022 w 1338579"/>
              <a:gd name="T79" fmla="*/ 564832 h 596900"/>
              <a:gd name="T80" fmla="*/ 915205 w 1338579"/>
              <a:gd name="T81" fmla="*/ 576043 h 596900"/>
              <a:gd name="T82" fmla="*/ 856815 w 1338579"/>
              <a:gd name="T83" fmla="*/ 584980 h 596900"/>
              <a:gd name="T84" fmla="*/ 796130 w 1338579"/>
              <a:gd name="T85" fmla="*/ 591519 h 596900"/>
              <a:gd name="T86" fmla="*/ 733434 w 1338579"/>
              <a:gd name="T87" fmla="*/ 595533 h 596900"/>
              <a:gd name="T88" fmla="*/ 669005 w 1338579"/>
              <a:gd name="T89" fmla="*/ 596900 h 596900"/>
              <a:gd name="T90" fmla="*/ 604574 w 1338579"/>
              <a:gd name="T91" fmla="*/ 595533 h 596900"/>
              <a:gd name="T92" fmla="*/ 541878 w 1338579"/>
              <a:gd name="T93" fmla="*/ 591519 h 596900"/>
              <a:gd name="T94" fmla="*/ 481193 w 1338579"/>
              <a:gd name="T95" fmla="*/ 584980 h 596900"/>
              <a:gd name="T96" fmla="*/ 422803 w 1338579"/>
              <a:gd name="T97" fmla="*/ 576043 h 596900"/>
              <a:gd name="T98" fmla="*/ 366986 w 1338579"/>
              <a:gd name="T99" fmla="*/ 564832 h 596900"/>
              <a:gd name="T100" fmla="*/ 314025 w 1338579"/>
              <a:gd name="T101" fmla="*/ 551472 h 596900"/>
              <a:gd name="T102" fmla="*/ 264196 w 1338579"/>
              <a:gd name="T103" fmla="*/ 536088 h 596900"/>
              <a:gd name="T104" fmla="*/ 217784 w 1338579"/>
              <a:gd name="T105" fmla="*/ 518806 h 596900"/>
              <a:gd name="T106" fmla="*/ 175067 w 1338579"/>
              <a:gd name="T107" fmla="*/ 499750 h 596900"/>
              <a:gd name="T108" fmla="*/ 136325 w 1338579"/>
              <a:gd name="T109" fmla="*/ 479045 h 596900"/>
              <a:gd name="T110" fmla="*/ 101839 w 1338579"/>
              <a:gd name="T111" fmla="*/ 456817 h 596900"/>
              <a:gd name="T112" fmla="*/ 71889 w 1338579"/>
              <a:gd name="T113" fmla="*/ 433190 h 596900"/>
              <a:gd name="T114" fmla="*/ 26721 w 1338579"/>
              <a:gd name="T115" fmla="*/ 382240 h 596900"/>
              <a:gd name="T116" fmla="*/ 3062 w 1338579"/>
              <a:gd name="T117" fmla="*/ 327195 h 596900"/>
              <a:gd name="T118" fmla="*/ 0 w 1338579"/>
              <a:gd name="T119" fmla="*/ 298450 h 5969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338579" h="596900">
                <a:moveTo>
                  <a:pt x="0" y="298450"/>
                </a:moveTo>
                <a:lnTo>
                  <a:pt x="12065" y="241732"/>
                </a:lnTo>
                <a:lnTo>
                  <a:pt x="46768" y="188610"/>
                </a:lnTo>
                <a:lnTo>
                  <a:pt x="101863" y="140082"/>
                </a:lnTo>
                <a:lnTo>
                  <a:pt x="136357" y="117854"/>
                </a:lnTo>
                <a:lnTo>
                  <a:pt x="175108" y="97149"/>
                </a:lnTo>
                <a:lnTo>
                  <a:pt x="217836" y="78093"/>
                </a:lnTo>
                <a:lnTo>
                  <a:pt x="264259" y="60811"/>
                </a:lnTo>
                <a:lnTo>
                  <a:pt x="314099" y="45427"/>
                </a:lnTo>
                <a:lnTo>
                  <a:pt x="367073" y="32067"/>
                </a:lnTo>
                <a:lnTo>
                  <a:pt x="422903" y="20856"/>
                </a:lnTo>
                <a:lnTo>
                  <a:pt x="481307" y="11919"/>
                </a:lnTo>
                <a:lnTo>
                  <a:pt x="542006" y="5380"/>
                </a:lnTo>
                <a:lnTo>
                  <a:pt x="604717" y="1366"/>
                </a:lnTo>
                <a:lnTo>
                  <a:pt x="669163" y="0"/>
                </a:lnTo>
                <a:lnTo>
                  <a:pt x="733608" y="1366"/>
                </a:lnTo>
                <a:lnTo>
                  <a:pt x="796319" y="5380"/>
                </a:lnTo>
                <a:lnTo>
                  <a:pt x="857018" y="11919"/>
                </a:lnTo>
                <a:lnTo>
                  <a:pt x="915422" y="20856"/>
                </a:lnTo>
                <a:lnTo>
                  <a:pt x="971252" y="32067"/>
                </a:lnTo>
                <a:lnTo>
                  <a:pt x="1024226" y="45427"/>
                </a:lnTo>
                <a:lnTo>
                  <a:pt x="1074066" y="60811"/>
                </a:lnTo>
                <a:lnTo>
                  <a:pt x="1120489" y="78093"/>
                </a:lnTo>
                <a:lnTo>
                  <a:pt x="1163217" y="97149"/>
                </a:lnTo>
                <a:lnTo>
                  <a:pt x="1201968" y="117854"/>
                </a:lnTo>
                <a:lnTo>
                  <a:pt x="1236462" y="140082"/>
                </a:lnTo>
                <a:lnTo>
                  <a:pt x="1266419" y="163709"/>
                </a:lnTo>
                <a:lnTo>
                  <a:pt x="1311598" y="214659"/>
                </a:lnTo>
                <a:lnTo>
                  <a:pt x="1335262" y="269704"/>
                </a:lnTo>
                <a:lnTo>
                  <a:pt x="1338326" y="298450"/>
                </a:lnTo>
                <a:lnTo>
                  <a:pt x="1335262" y="327195"/>
                </a:lnTo>
                <a:lnTo>
                  <a:pt x="1326260" y="355167"/>
                </a:lnTo>
                <a:lnTo>
                  <a:pt x="1291557" y="408289"/>
                </a:lnTo>
                <a:lnTo>
                  <a:pt x="1236462" y="456817"/>
                </a:lnTo>
                <a:lnTo>
                  <a:pt x="1201968" y="479045"/>
                </a:lnTo>
                <a:lnTo>
                  <a:pt x="1163217" y="499750"/>
                </a:lnTo>
                <a:lnTo>
                  <a:pt x="1120489" y="518806"/>
                </a:lnTo>
                <a:lnTo>
                  <a:pt x="1074066" y="536088"/>
                </a:lnTo>
                <a:lnTo>
                  <a:pt x="1024226" y="551472"/>
                </a:lnTo>
                <a:lnTo>
                  <a:pt x="971252" y="564832"/>
                </a:lnTo>
                <a:lnTo>
                  <a:pt x="915422" y="576043"/>
                </a:lnTo>
                <a:lnTo>
                  <a:pt x="857018" y="584980"/>
                </a:lnTo>
                <a:lnTo>
                  <a:pt x="796319" y="591519"/>
                </a:lnTo>
                <a:lnTo>
                  <a:pt x="733608" y="595533"/>
                </a:lnTo>
                <a:lnTo>
                  <a:pt x="669163" y="596900"/>
                </a:lnTo>
                <a:lnTo>
                  <a:pt x="604717" y="595533"/>
                </a:lnTo>
                <a:lnTo>
                  <a:pt x="542006" y="591519"/>
                </a:lnTo>
                <a:lnTo>
                  <a:pt x="481307" y="584980"/>
                </a:lnTo>
                <a:lnTo>
                  <a:pt x="422903" y="576043"/>
                </a:lnTo>
                <a:lnTo>
                  <a:pt x="367073" y="564832"/>
                </a:lnTo>
                <a:lnTo>
                  <a:pt x="314099" y="551472"/>
                </a:lnTo>
                <a:lnTo>
                  <a:pt x="264259" y="536088"/>
                </a:lnTo>
                <a:lnTo>
                  <a:pt x="217836" y="518806"/>
                </a:lnTo>
                <a:lnTo>
                  <a:pt x="175108" y="499750"/>
                </a:lnTo>
                <a:lnTo>
                  <a:pt x="136357" y="479045"/>
                </a:lnTo>
                <a:lnTo>
                  <a:pt x="101863" y="456817"/>
                </a:lnTo>
                <a:lnTo>
                  <a:pt x="71906" y="433190"/>
                </a:lnTo>
                <a:lnTo>
                  <a:pt x="26727" y="382240"/>
                </a:lnTo>
                <a:lnTo>
                  <a:pt x="3063" y="327195"/>
                </a:lnTo>
                <a:lnTo>
                  <a:pt x="0" y="298450"/>
                </a:lnTo>
                <a:close/>
              </a:path>
            </a:pathLst>
          </a:custGeom>
          <a:noFill/>
          <a:ln w="25400">
            <a:solidFill>
              <a:srgbClr val="F3D6B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86" name="object 30"/>
          <p:cNvSpPr/>
          <p:nvPr/>
        </p:nvSpPr>
        <p:spPr bwMode="auto">
          <a:xfrm>
            <a:off x="3125788" y="2593975"/>
            <a:ext cx="1692275" cy="755650"/>
          </a:xfrm>
          <a:custGeom>
            <a:avLst/>
            <a:gdLst>
              <a:gd name="T0" fmla="*/ 780068 w 1692275"/>
              <a:gd name="T1" fmla="*/ 1136 h 755650"/>
              <a:gd name="T2" fmla="*/ 652169 w 1692275"/>
              <a:gd name="T3" fmla="*/ 9978 h 755650"/>
              <a:gd name="T4" fmla="*/ 531345 w 1692275"/>
              <a:gd name="T5" fmla="*/ 27019 h 755650"/>
              <a:gd name="T6" fmla="*/ 419099 w 1692275"/>
              <a:gd name="T7" fmla="*/ 51585 h 755650"/>
              <a:gd name="T8" fmla="*/ 316938 w 1692275"/>
              <a:gd name="T9" fmla="*/ 83005 h 755650"/>
              <a:gd name="T10" fmla="*/ 226366 w 1692275"/>
              <a:gd name="T11" fmla="*/ 120607 h 755650"/>
              <a:gd name="T12" fmla="*/ 148886 w 1692275"/>
              <a:gd name="T13" fmla="*/ 163719 h 755650"/>
              <a:gd name="T14" fmla="*/ 86006 w 1692275"/>
              <a:gd name="T15" fmla="*/ 211669 h 755650"/>
              <a:gd name="T16" fmla="*/ 10057 w 1692275"/>
              <a:gd name="T17" fmla="*/ 319394 h 755650"/>
              <a:gd name="T18" fmla="*/ 2545 w 1692275"/>
              <a:gd name="T19" fmla="*/ 407351 h 755650"/>
              <a:gd name="T20" fmla="*/ 60510 w 1692275"/>
              <a:gd name="T21" fmla="*/ 518401 h 755650"/>
              <a:gd name="T22" fmla="*/ 148886 w 1692275"/>
              <a:gd name="T23" fmla="*/ 591930 h 755650"/>
              <a:gd name="T24" fmla="*/ 226366 w 1692275"/>
              <a:gd name="T25" fmla="*/ 635042 h 755650"/>
              <a:gd name="T26" fmla="*/ 316938 w 1692275"/>
              <a:gd name="T27" fmla="*/ 672644 h 755650"/>
              <a:gd name="T28" fmla="*/ 419100 w 1692275"/>
              <a:gd name="T29" fmla="*/ 704064 h 755650"/>
              <a:gd name="T30" fmla="*/ 531345 w 1692275"/>
              <a:gd name="T31" fmla="*/ 728630 h 755650"/>
              <a:gd name="T32" fmla="*/ 652169 w 1692275"/>
              <a:gd name="T33" fmla="*/ 745671 h 755650"/>
              <a:gd name="T34" fmla="*/ 780068 w 1692275"/>
              <a:gd name="T35" fmla="*/ 754513 h 755650"/>
              <a:gd name="T36" fmla="*/ 912315 w 1692275"/>
              <a:gd name="T37" fmla="*/ 754513 h 755650"/>
              <a:gd name="T38" fmla="*/ 1040185 w 1692275"/>
              <a:gd name="T39" fmla="*/ 745671 h 755650"/>
              <a:gd name="T40" fmla="*/ 1160985 w 1692275"/>
              <a:gd name="T41" fmla="*/ 728630 h 755650"/>
              <a:gd name="T42" fmla="*/ 1273212 w 1692275"/>
              <a:gd name="T43" fmla="*/ 704064 h 755650"/>
              <a:gd name="T44" fmla="*/ 1375360 w 1692275"/>
              <a:gd name="T45" fmla="*/ 672644 h 755650"/>
              <a:gd name="T46" fmla="*/ 1465922 w 1692275"/>
              <a:gd name="T47" fmla="*/ 635042 h 755650"/>
              <a:gd name="T48" fmla="*/ 1543395 w 1692275"/>
              <a:gd name="T49" fmla="*/ 591930 h 755650"/>
              <a:gd name="T50" fmla="*/ 1606271 w 1692275"/>
              <a:gd name="T51" fmla="*/ 543980 h 755650"/>
              <a:gd name="T52" fmla="*/ 1682217 w 1692275"/>
              <a:gd name="T53" fmla="*/ 436255 h 755650"/>
              <a:gd name="T54" fmla="*/ 1689729 w 1692275"/>
              <a:gd name="T55" fmla="*/ 348298 h 755650"/>
              <a:gd name="T56" fmla="*/ 1631766 w 1692275"/>
              <a:gd name="T57" fmla="*/ 237248 h 755650"/>
              <a:gd name="T58" fmla="*/ 1543395 w 1692275"/>
              <a:gd name="T59" fmla="*/ 163719 h 755650"/>
              <a:gd name="T60" fmla="*/ 1465922 w 1692275"/>
              <a:gd name="T61" fmla="*/ 120607 h 755650"/>
              <a:gd name="T62" fmla="*/ 1375360 w 1692275"/>
              <a:gd name="T63" fmla="*/ 83005 h 755650"/>
              <a:gd name="T64" fmla="*/ 1273212 w 1692275"/>
              <a:gd name="T65" fmla="*/ 51585 h 755650"/>
              <a:gd name="T66" fmla="*/ 1160985 w 1692275"/>
              <a:gd name="T67" fmla="*/ 27019 h 755650"/>
              <a:gd name="T68" fmla="*/ 1040185 w 1692275"/>
              <a:gd name="T69" fmla="*/ 9978 h 755650"/>
              <a:gd name="T70" fmla="*/ 912315 w 1692275"/>
              <a:gd name="T71" fmla="*/ 1136 h 7556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692275" h="755650">
                <a:moveTo>
                  <a:pt x="846201" y="0"/>
                </a:moveTo>
                <a:lnTo>
                  <a:pt x="780068" y="1136"/>
                </a:lnTo>
                <a:lnTo>
                  <a:pt x="715329" y="4491"/>
                </a:lnTo>
                <a:lnTo>
                  <a:pt x="652169" y="9978"/>
                </a:lnTo>
                <a:lnTo>
                  <a:pt x="590779" y="17516"/>
                </a:lnTo>
                <a:lnTo>
                  <a:pt x="531345" y="27019"/>
                </a:lnTo>
                <a:lnTo>
                  <a:pt x="474056" y="38403"/>
                </a:lnTo>
                <a:lnTo>
                  <a:pt x="419099" y="51585"/>
                </a:lnTo>
                <a:lnTo>
                  <a:pt x="366664" y="66480"/>
                </a:lnTo>
                <a:lnTo>
                  <a:pt x="316938" y="83005"/>
                </a:lnTo>
                <a:lnTo>
                  <a:pt x="270109" y="101076"/>
                </a:lnTo>
                <a:lnTo>
                  <a:pt x="226366" y="120607"/>
                </a:lnTo>
                <a:lnTo>
                  <a:pt x="185895" y="141517"/>
                </a:lnTo>
                <a:lnTo>
                  <a:pt x="148886" y="163719"/>
                </a:lnTo>
                <a:lnTo>
                  <a:pt x="115527" y="187132"/>
                </a:lnTo>
                <a:lnTo>
                  <a:pt x="86006" y="211669"/>
                </a:lnTo>
                <a:lnTo>
                  <a:pt x="39228" y="263785"/>
                </a:lnTo>
                <a:lnTo>
                  <a:pt x="10057" y="319394"/>
                </a:lnTo>
                <a:lnTo>
                  <a:pt x="0" y="377825"/>
                </a:lnTo>
                <a:lnTo>
                  <a:pt x="2545" y="407351"/>
                </a:lnTo>
                <a:lnTo>
                  <a:pt x="22347" y="464454"/>
                </a:lnTo>
                <a:lnTo>
                  <a:pt x="60510" y="518401"/>
                </a:lnTo>
                <a:lnTo>
                  <a:pt x="115527" y="568517"/>
                </a:lnTo>
                <a:lnTo>
                  <a:pt x="148886" y="591930"/>
                </a:lnTo>
                <a:lnTo>
                  <a:pt x="185895" y="614132"/>
                </a:lnTo>
                <a:lnTo>
                  <a:pt x="226366" y="635042"/>
                </a:lnTo>
                <a:lnTo>
                  <a:pt x="270109" y="654573"/>
                </a:lnTo>
                <a:lnTo>
                  <a:pt x="316938" y="672644"/>
                </a:lnTo>
                <a:lnTo>
                  <a:pt x="366664" y="689169"/>
                </a:lnTo>
                <a:lnTo>
                  <a:pt x="419100" y="704064"/>
                </a:lnTo>
                <a:lnTo>
                  <a:pt x="474056" y="717246"/>
                </a:lnTo>
                <a:lnTo>
                  <a:pt x="531345" y="728630"/>
                </a:lnTo>
                <a:lnTo>
                  <a:pt x="590779" y="738133"/>
                </a:lnTo>
                <a:lnTo>
                  <a:pt x="652169" y="745671"/>
                </a:lnTo>
                <a:lnTo>
                  <a:pt x="715329" y="751158"/>
                </a:lnTo>
                <a:lnTo>
                  <a:pt x="780068" y="754513"/>
                </a:lnTo>
                <a:lnTo>
                  <a:pt x="846201" y="755650"/>
                </a:lnTo>
                <a:lnTo>
                  <a:pt x="912315" y="754513"/>
                </a:lnTo>
                <a:lnTo>
                  <a:pt x="977040" y="751158"/>
                </a:lnTo>
                <a:lnTo>
                  <a:pt x="1040185" y="745671"/>
                </a:lnTo>
                <a:lnTo>
                  <a:pt x="1101563" y="738133"/>
                </a:lnTo>
                <a:lnTo>
                  <a:pt x="1160985" y="728630"/>
                </a:lnTo>
                <a:lnTo>
                  <a:pt x="1218265" y="717246"/>
                </a:lnTo>
                <a:lnTo>
                  <a:pt x="1273212" y="704064"/>
                </a:lnTo>
                <a:lnTo>
                  <a:pt x="1325640" y="689169"/>
                </a:lnTo>
                <a:lnTo>
                  <a:pt x="1375360" y="672644"/>
                </a:lnTo>
                <a:lnTo>
                  <a:pt x="1422183" y="654573"/>
                </a:lnTo>
                <a:lnTo>
                  <a:pt x="1465922" y="635042"/>
                </a:lnTo>
                <a:lnTo>
                  <a:pt x="1506389" y="614132"/>
                </a:lnTo>
                <a:lnTo>
                  <a:pt x="1543395" y="591930"/>
                </a:lnTo>
                <a:lnTo>
                  <a:pt x="1576752" y="568517"/>
                </a:lnTo>
                <a:lnTo>
                  <a:pt x="1606271" y="543980"/>
                </a:lnTo>
                <a:lnTo>
                  <a:pt x="1653047" y="491864"/>
                </a:lnTo>
                <a:lnTo>
                  <a:pt x="1682217" y="436255"/>
                </a:lnTo>
                <a:lnTo>
                  <a:pt x="1692275" y="377825"/>
                </a:lnTo>
                <a:lnTo>
                  <a:pt x="1689729" y="348298"/>
                </a:lnTo>
                <a:lnTo>
                  <a:pt x="1669927" y="291195"/>
                </a:lnTo>
                <a:lnTo>
                  <a:pt x="1631766" y="237248"/>
                </a:lnTo>
                <a:lnTo>
                  <a:pt x="1576752" y="187132"/>
                </a:lnTo>
                <a:lnTo>
                  <a:pt x="1543395" y="163719"/>
                </a:lnTo>
                <a:lnTo>
                  <a:pt x="1506389" y="141517"/>
                </a:lnTo>
                <a:lnTo>
                  <a:pt x="1465922" y="120607"/>
                </a:lnTo>
                <a:lnTo>
                  <a:pt x="1422183" y="101076"/>
                </a:lnTo>
                <a:lnTo>
                  <a:pt x="1375360" y="83005"/>
                </a:lnTo>
                <a:lnTo>
                  <a:pt x="1325640" y="66480"/>
                </a:lnTo>
                <a:lnTo>
                  <a:pt x="1273212" y="51585"/>
                </a:lnTo>
                <a:lnTo>
                  <a:pt x="1218265" y="38403"/>
                </a:lnTo>
                <a:lnTo>
                  <a:pt x="1160985" y="27019"/>
                </a:lnTo>
                <a:lnTo>
                  <a:pt x="1101563" y="17516"/>
                </a:lnTo>
                <a:lnTo>
                  <a:pt x="1040185" y="9978"/>
                </a:lnTo>
                <a:lnTo>
                  <a:pt x="977040" y="4491"/>
                </a:lnTo>
                <a:lnTo>
                  <a:pt x="912315" y="1136"/>
                </a:lnTo>
                <a:lnTo>
                  <a:pt x="846201" y="0"/>
                </a:lnTo>
                <a:close/>
              </a:path>
            </a:pathLst>
          </a:custGeom>
          <a:solidFill>
            <a:srgbClr val="F1DCDB">
              <a:alpha val="5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87" name="object 31"/>
          <p:cNvSpPr/>
          <p:nvPr/>
        </p:nvSpPr>
        <p:spPr bwMode="auto">
          <a:xfrm>
            <a:off x="3125788" y="2593975"/>
            <a:ext cx="1692275" cy="755650"/>
          </a:xfrm>
          <a:custGeom>
            <a:avLst/>
            <a:gdLst>
              <a:gd name="T0" fmla="*/ 10057 w 1692275"/>
              <a:gd name="T1" fmla="*/ 319394 h 755650"/>
              <a:gd name="T2" fmla="*/ 86006 w 1692275"/>
              <a:gd name="T3" fmla="*/ 211669 h 755650"/>
              <a:gd name="T4" fmla="*/ 148886 w 1692275"/>
              <a:gd name="T5" fmla="*/ 163719 h 755650"/>
              <a:gd name="T6" fmla="*/ 226366 w 1692275"/>
              <a:gd name="T7" fmla="*/ 120607 h 755650"/>
              <a:gd name="T8" fmla="*/ 316938 w 1692275"/>
              <a:gd name="T9" fmla="*/ 83005 h 755650"/>
              <a:gd name="T10" fmla="*/ 419100 w 1692275"/>
              <a:gd name="T11" fmla="*/ 51585 h 755650"/>
              <a:gd name="T12" fmla="*/ 531345 w 1692275"/>
              <a:gd name="T13" fmla="*/ 27019 h 755650"/>
              <a:gd name="T14" fmla="*/ 652169 w 1692275"/>
              <a:gd name="T15" fmla="*/ 9978 h 755650"/>
              <a:gd name="T16" fmla="*/ 780068 w 1692275"/>
              <a:gd name="T17" fmla="*/ 1136 h 755650"/>
              <a:gd name="T18" fmla="*/ 912315 w 1692275"/>
              <a:gd name="T19" fmla="*/ 1136 h 755650"/>
              <a:gd name="T20" fmla="*/ 1040185 w 1692275"/>
              <a:gd name="T21" fmla="*/ 9978 h 755650"/>
              <a:gd name="T22" fmla="*/ 1160985 w 1692275"/>
              <a:gd name="T23" fmla="*/ 27019 h 755650"/>
              <a:gd name="T24" fmla="*/ 1273212 w 1692275"/>
              <a:gd name="T25" fmla="*/ 51585 h 755650"/>
              <a:gd name="T26" fmla="*/ 1375360 w 1692275"/>
              <a:gd name="T27" fmla="*/ 83005 h 755650"/>
              <a:gd name="T28" fmla="*/ 1465922 w 1692275"/>
              <a:gd name="T29" fmla="*/ 120607 h 755650"/>
              <a:gd name="T30" fmla="*/ 1543395 w 1692275"/>
              <a:gd name="T31" fmla="*/ 163719 h 755650"/>
              <a:gd name="T32" fmla="*/ 1606271 w 1692275"/>
              <a:gd name="T33" fmla="*/ 211669 h 755650"/>
              <a:gd name="T34" fmla="*/ 1682217 w 1692275"/>
              <a:gd name="T35" fmla="*/ 319394 h 755650"/>
              <a:gd name="T36" fmla="*/ 1689729 w 1692275"/>
              <a:gd name="T37" fmla="*/ 407351 h 755650"/>
              <a:gd name="T38" fmla="*/ 1653047 w 1692275"/>
              <a:gd name="T39" fmla="*/ 491864 h 755650"/>
              <a:gd name="T40" fmla="*/ 1576752 w 1692275"/>
              <a:gd name="T41" fmla="*/ 568517 h 755650"/>
              <a:gd name="T42" fmla="*/ 1506389 w 1692275"/>
              <a:gd name="T43" fmla="*/ 614132 h 755650"/>
              <a:gd name="T44" fmla="*/ 1422183 w 1692275"/>
              <a:gd name="T45" fmla="*/ 654573 h 755650"/>
              <a:gd name="T46" fmla="*/ 1325640 w 1692275"/>
              <a:gd name="T47" fmla="*/ 689169 h 755650"/>
              <a:gd name="T48" fmla="*/ 1218265 w 1692275"/>
              <a:gd name="T49" fmla="*/ 717246 h 755650"/>
              <a:gd name="T50" fmla="*/ 1101563 w 1692275"/>
              <a:gd name="T51" fmla="*/ 738133 h 755650"/>
              <a:gd name="T52" fmla="*/ 977040 w 1692275"/>
              <a:gd name="T53" fmla="*/ 751158 h 755650"/>
              <a:gd name="T54" fmla="*/ 846201 w 1692275"/>
              <a:gd name="T55" fmla="*/ 755650 h 755650"/>
              <a:gd name="T56" fmla="*/ 715329 w 1692275"/>
              <a:gd name="T57" fmla="*/ 751158 h 755650"/>
              <a:gd name="T58" fmla="*/ 590779 w 1692275"/>
              <a:gd name="T59" fmla="*/ 738133 h 755650"/>
              <a:gd name="T60" fmla="*/ 474056 w 1692275"/>
              <a:gd name="T61" fmla="*/ 717246 h 755650"/>
              <a:gd name="T62" fmla="*/ 366664 w 1692275"/>
              <a:gd name="T63" fmla="*/ 689169 h 755650"/>
              <a:gd name="T64" fmla="*/ 270109 w 1692275"/>
              <a:gd name="T65" fmla="*/ 654573 h 755650"/>
              <a:gd name="T66" fmla="*/ 185895 w 1692275"/>
              <a:gd name="T67" fmla="*/ 614132 h 755650"/>
              <a:gd name="T68" fmla="*/ 115527 w 1692275"/>
              <a:gd name="T69" fmla="*/ 568517 h 755650"/>
              <a:gd name="T70" fmla="*/ 39228 w 1692275"/>
              <a:gd name="T71" fmla="*/ 491864 h 755650"/>
              <a:gd name="T72" fmla="*/ 0 w 1692275"/>
              <a:gd name="T73" fmla="*/ 377825 h 75565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692275" h="755650">
                <a:moveTo>
                  <a:pt x="0" y="377825"/>
                </a:moveTo>
                <a:lnTo>
                  <a:pt x="10057" y="319394"/>
                </a:lnTo>
                <a:lnTo>
                  <a:pt x="39228" y="263785"/>
                </a:lnTo>
                <a:lnTo>
                  <a:pt x="86006" y="211669"/>
                </a:lnTo>
                <a:lnTo>
                  <a:pt x="115527" y="187132"/>
                </a:lnTo>
                <a:lnTo>
                  <a:pt x="148886" y="163719"/>
                </a:lnTo>
                <a:lnTo>
                  <a:pt x="185895" y="141517"/>
                </a:lnTo>
                <a:lnTo>
                  <a:pt x="226366" y="120607"/>
                </a:lnTo>
                <a:lnTo>
                  <a:pt x="270109" y="101076"/>
                </a:lnTo>
                <a:lnTo>
                  <a:pt x="316938" y="83005"/>
                </a:lnTo>
                <a:lnTo>
                  <a:pt x="366664" y="66480"/>
                </a:lnTo>
                <a:lnTo>
                  <a:pt x="419100" y="51585"/>
                </a:lnTo>
                <a:lnTo>
                  <a:pt x="474056" y="38403"/>
                </a:lnTo>
                <a:lnTo>
                  <a:pt x="531345" y="27019"/>
                </a:lnTo>
                <a:lnTo>
                  <a:pt x="590779" y="17516"/>
                </a:lnTo>
                <a:lnTo>
                  <a:pt x="652169" y="9978"/>
                </a:lnTo>
                <a:lnTo>
                  <a:pt x="715329" y="4491"/>
                </a:lnTo>
                <a:lnTo>
                  <a:pt x="780068" y="1136"/>
                </a:lnTo>
                <a:lnTo>
                  <a:pt x="846201" y="0"/>
                </a:lnTo>
                <a:lnTo>
                  <a:pt x="912315" y="1136"/>
                </a:lnTo>
                <a:lnTo>
                  <a:pt x="977040" y="4491"/>
                </a:lnTo>
                <a:lnTo>
                  <a:pt x="1040185" y="9978"/>
                </a:lnTo>
                <a:lnTo>
                  <a:pt x="1101563" y="17516"/>
                </a:lnTo>
                <a:lnTo>
                  <a:pt x="1160985" y="27019"/>
                </a:lnTo>
                <a:lnTo>
                  <a:pt x="1218265" y="38403"/>
                </a:lnTo>
                <a:lnTo>
                  <a:pt x="1273212" y="51585"/>
                </a:lnTo>
                <a:lnTo>
                  <a:pt x="1325640" y="66480"/>
                </a:lnTo>
                <a:lnTo>
                  <a:pt x="1375360" y="83005"/>
                </a:lnTo>
                <a:lnTo>
                  <a:pt x="1422183" y="101076"/>
                </a:lnTo>
                <a:lnTo>
                  <a:pt x="1465922" y="120607"/>
                </a:lnTo>
                <a:lnTo>
                  <a:pt x="1506389" y="141517"/>
                </a:lnTo>
                <a:lnTo>
                  <a:pt x="1543395" y="163719"/>
                </a:lnTo>
                <a:lnTo>
                  <a:pt x="1576752" y="187132"/>
                </a:lnTo>
                <a:lnTo>
                  <a:pt x="1606271" y="211669"/>
                </a:lnTo>
                <a:lnTo>
                  <a:pt x="1653047" y="263785"/>
                </a:lnTo>
                <a:lnTo>
                  <a:pt x="1682217" y="319394"/>
                </a:lnTo>
                <a:lnTo>
                  <a:pt x="1692275" y="377825"/>
                </a:lnTo>
                <a:lnTo>
                  <a:pt x="1689729" y="407351"/>
                </a:lnTo>
                <a:lnTo>
                  <a:pt x="1682217" y="436255"/>
                </a:lnTo>
                <a:lnTo>
                  <a:pt x="1653047" y="491864"/>
                </a:lnTo>
                <a:lnTo>
                  <a:pt x="1606271" y="543980"/>
                </a:lnTo>
                <a:lnTo>
                  <a:pt x="1576752" y="568517"/>
                </a:lnTo>
                <a:lnTo>
                  <a:pt x="1543395" y="591930"/>
                </a:lnTo>
                <a:lnTo>
                  <a:pt x="1506389" y="614132"/>
                </a:lnTo>
                <a:lnTo>
                  <a:pt x="1465922" y="635042"/>
                </a:lnTo>
                <a:lnTo>
                  <a:pt x="1422183" y="654573"/>
                </a:lnTo>
                <a:lnTo>
                  <a:pt x="1375360" y="672644"/>
                </a:lnTo>
                <a:lnTo>
                  <a:pt x="1325640" y="689169"/>
                </a:lnTo>
                <a:lnTo>
                  <a:pt x="1273212" y="704064"/>
                </a:lnTo>
                <a:lnTo>
                  <a:pt x="1218265" y="717246"/>
                </a:lnTo>
                <a:lnTo>
                  <a:pt x="1160985" y="728630"/>
                </a:lnTo>
                <a:lnTo>
                  <a:pt x="1101563" y="738133"/>
                </a:lnTo>
                <a:lnTo>
                  <a:pt x="1040185" y="745671"/>
                </a:lnTo>
                <a:lnTo>
                  <a:pt x="977040" y="751158"/>
                </a:lnTo>
                <a:lnTo>
                  <a:pt x="912315" y="754513"/>
                </a:lnTo>
                <a:lnTo>
                  <a:pt x="846201" y="755650"/>
                </a:lnTo>
                <a:lnTo>
                  <a:pt x="780068" y="754513"/>
                </a:lnTo>
                <a:lnTo>
                  <a:pt x="715329" y="751158"/>
                </a:lnTo>
                <a:lnTo>
                  <a:pt x="652169" y="745671"/>
                </a:lnTo>
                <a:lnTo>
                  <a:pt x="590779" y="738133"/>
                </a:lnTo>
                <a:lnTo>
                  <a:pt x="531345" y="728630"/>
                </a:lnTo>
                <a:lnTo>
                  <a:pt x="474056" y="717246"/>
                </a:lnTo>
                <a:lnTo>
                  <a:pt x="419099" y="704064"/>
                </a:lnTo>
                <a:lnTo>
                  <a:pt x="366664" y="689169"/>
                </a:lnTo>
                <a:lnTo>
                  <a:pt x="316938" y="672644"/>
                </a:lnTo>
                <a:lnTo>
                  <a:pt x="270109" y="654573"/>
                </a:lnTo>
                <a:lnTo>
                  <a:pt x="226366" y="635042"/>
                </a:lnTo>
                <a:lnTo>
                  <a:pt x="185895" y="614132"/>
                </a:lnTo>
                <a:lnTo>
                  <a:pt x="148886" y="591930"/>
                </a:lnTo>
                <a:lnTo>
                  <a:pt x="115527" y="568517"/>
                </a:lnTo>
                <a:lnTo>
                  <a:pt x="86006" y="543980"/>
                </a:lnTo>
                <a:lnTo>
                  <a:pt x="39228" y="491864"/>
                </a:lnTo>
                <a:lnTo>
                  <a:pt x="10057" y="436255"/>
                </a:lnTo>
                <a:lnTo>
                  <a:pt x="0" y="377825"/>
                </a:lnTo>
                <a:close/>
              </a:path>
            </a:pathLst>
          </a:custGeom>
          <a:noFill/>
          <a:ln w="25400">
            <a:solidFill>
              <a:srgbClr val="F3D6B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88" name="object 32"/>
          <p:cNvSpPr/>
          <p:nvPr/>
        </p:nvSpPr>
        <p:spPr bwMode="auto">
          <a:xfrm>
            <a:off x="1930400" y="3017838"/>
            <a:ext cx="2209800" cy="987425"/>
          </a:xfrm>
          <a:custGeom>
            <a:avLst/>
            <a:gdLst>
              <a:gd name="T0" fmla="*/ 1039977 w 2209800"/>
              <a:gd name="T1" fmla="*/ 837 h 987425"/>
              <a:gd name="T2" fmla="*/ 913199 w 2209800"/>
              <a:gd name="T3" fmla="*/ 7402 h 987425"/>
              <a:gd name="T4" fmla="*/ 791202 w 2209800"/>
              <a:gd name="T5" fmla="*/ 20175 h 987425"/>
              <a:gd name="T6" fmla="*/ 674816 w 2209800"/>
              <a:gd name="T7" fmla="*/ 38788 h 987425"/>
              <a:gd name="T8" fmla="*/ 564869 w 2209800"/>
              <a:gd name="T9" fmla="*/ 62870 h 987425"/>
              <a:gd name="T10" fmla="*/ 462189 w 2209800"/>
              <a:gd name="T11" fmla="*/ 92051 h 987425"/>
              <a:gd name="T12" fmla="*/ 367607 w 2209800"/>
              <a:gd name="T13" fmla="*/ 125961 h 987425"/>
              <a:gd name="T14" fmla="*/ 281951 w 2209800"/>
              <a:gd name="T15" fmla="*/ 164229 h 987425"/>
              <a:gd name="T16" fmla="*/ 206049 w 2209800"/>
              <a:gd name="T17" fmla="*/ 206486 h 987425"/>
              <a:gd name="T18" fmla="*/ 140731 w 2209800"/>
              <a:gd name="T19" fmla="*/ 252361 h 987425"/>
              <a:gd name="T20" fmla="*/ 45162 w 2209800"/>
              <a:gd name="T21" fmla="*/ 353485 h 987425"/>
              <a:gd name="T22" fmla="*/ 1875 w 2209800"/>
              <a:gd name="T23" fmla="*/ 464639 h 987425"/>
              <a:gd name="T24" fmla="*/ 1875 w 2209800"/>
              <a:gd name="T25" fmla="*/ 522658 h 987425"/>
              <a:gd name="T26" fmla="*/ 45162 w 2209800"/>
              <a:gd name="T27" fmla="*/ 633823 h 987425"/>
              <a:gd name="T28" fmla="*/ 140731 w 2209800"/>
              <a:gd name="T29" fmla="*/ 734967 h 987425"/>
              <a:gd name="T30" fmla="*/ 206049 w 2209800"/>
              <a:gd name="T31" fmla="*/ 780855 h 987425"/>
              <a:gd name="T32" fmla="*/ 281951 w 2209800"/>
              <a:gd name="T33" fmla="*/ 823125 h 987425"/>
              <a:gd name="T34" fmla="*/ 367607 w 2209800"/>
              <a:gd name="T35" fmla="*/ 861407 h 987425"/>
              <a:gd name="T36" fmla="*/ 462189 w 2209800"/>
              <a:gd name="T37" fmla="*/ 895330 h 987425"/>
              <a:gd name="T38" fmla="*/ 564869 w 2209800"/>
              <a:gd name="T39" fmla="*/ 924523 h 987425"/>
              <a:gd name="T40" fmla="*/ 674816 w 2209800"/>
              <a:gd name="T41" fmla="*/ 948616 h 987425"/>
              <a:gd name="T42" fmla="*/ 791202 w 2209800"/>
              <a:gd name="T43" fmla="*/ 967238 h 987425"/>
              <a:gd name="T44" fmla="*/ 913199 w 2209800"/>
              <a:gd name="T45" fmla="*/ 980018 h 987425"/>
              <a:gd name="T46" fmla="*/ 1039977 w 2209800"/>
              <a:gd name="T47" fmla="*/ 986586 h 987425"/>
              <a:gd name="T48" fmla="*/ 1169822 w 2209800"/>
              <a:gd name="T49" fmla="*/ 986586 h 987425"/>
              <a:gd name="T50" fmla="*/ 1296600 w 2209800"/>
              <a:gd name="T51" fmla="*/ 980018 h 987425"/>
              <a:gd name="T52" fmla="*/ 1418597 w 2209800"/>
              <a:gd name="T53" fmla="*/ 967238 h 987425"/>
              <a:gd name="T54" fmla="*/ 1534983 w 2209800"/>
              <a:gd name="T55" fmla="*/ 948616 h 987425"/>
              <a:gd name="T56" fmla="*/ 1644930 w 2209800"/>
              <a:gd name="T57" fmla="*/ 924523 h 987425"/>
              <a:gd name="T58" fmla="*/ 1747610 w 2209800"/>
              <a:gd name="T59" fmla="*/ 895330 h 987425"/>
              <a:gd name="T60" fmla="*/ 1842192 w 2209800"/>
              <a:gd name="T61" fmla="*/ 861407 h 987425"/>
              <a:gd name="T62" fmla="*/ 1927848 w 2209800"/>
              <a:gd name="T63" fmla="*/ 823125 h 987425"/>
              <a:gd name="T64" fmla="*/ 2003750 w 2209800"/>
              <a:gd name="T65" fmla="*/ 780855 h 987425"/>
              <a:gd name="T66" fmla="*/ 2069068 w 2209800"/>
              <a:gd name="T67" fmla="*/ 734967 h 987425"/>
              <a:gd name="T68" fmla="*/ 2164637 w 2209800"/>
              <a:gd name="T69" fmla="*/ 633823 h 987425"/>
              <a:gd name="T70" fmla="*/ 2207924 w 2209800"/>
              <a:gd name="T71" fmla="*/ 522658 h 987425"/>
              <a:gd name="T72" fmla="*/ 2207924 w 2209800"/>
              <a:gd name="T73" fmla="*/ 464639 h 987425"/>
              <a:gd name="T74" fmla="*/ 2164637 w 2209800"/>
              <a:gd name="T75" fmla="*/ 353485 h 987425"/>
              <a:gd name="T76" fmla="*/ 2069068 w 2209800"/>
              <a:gd name="T77" fmla="*/ 252361 h 987425"/>
              <a:gd name="T78" fmla="*/ 2003750 w 2209800"/>
              <a:gd name="T79" fmla="*/ 206486 h 987425"/>
              <a:gd name="T80" fmla="*/ 1927848 w 2209800"/>
              <a:gd name="T81" fmla="*/ 164229 h 987425"/>
              <a:gd name="T82" fmla="*/ 1842192 w 2209800"/>
              <a:gd name="T83" fmla="*/ 125961 h 987425"/>
              <a:gd name="T84" fmla="*/ 1747610 w 2209800"/>
              <a:gd name="T85" fmla="*/ 92051 h 987425"/>
              <a:gd name="T86" fmla="*/ 1644930 w 2209800"/>
              <a:gd name="T87" fmla="*/ 62870 h 987425"/>
              <a:gd name="T88" fmla="*/ 1534983 w 2209800"/>
              <a:gd name="T89" fmla="*/ 38788 h 987425"/>
              <a:gd name="T90" fmla="*/ 1418597 w 2209800"/>
              <a:gd name="T91" fmla="*/ 20175 h 987425"/>
              <a:gd name="T92" fmla="*/ 1296600 w 2209800"/>
              <a:gd name="T93" fmla="*/ 7402 h 987425"/>
              <a:gd name="T94" fmla="*/ 1169822 w 2209800"/>
              <a:gd name="T95" fmla="*/ 837 h 9874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09800" h="987425">
                <a:moveTo>
                  <a:pt x="1104900" y="0"/>
                </a:moveTo>
                <a:lnTo>
                  <a:pt x="1039977" y="837"/>
                </a:lnTo>
                <a:lnTo>
                  <a:pt x="976042" y="3320"/>
                </a:lnTo>
                <a:lnTo>
                  <a:pt x="913199" y="7402"/>
                </a:lnTo>
                <a:lnTo>
                  <a:pt x="851551" y="13035"/>
                </a:lnTo>
                <a:lnTo>
                  <a:pt x="791202" y="20175"/>
                </a:lnTo>
                <a:lnTo>
                  <a:pt x="732256" y="28775"/>
                </a:lnTo>
                <a:lnTo>
                  <a:pt x="674816" y="38788"/>
                </a:lnTo>
                <a:lnTo>
                  <a:pt x="618986" y="50169"/>
                </a:lnTo>
                <a:lnTo>
                  <a:pt x="564869" y="62870"/>
                </a:lnTo>
                <a:lnTo>
                  <a:pt x="512569" y="76846"/>
                </a:lnTo>
                <a:lnTo>
                  <a:pt x="462189" y="92051"/>
                </a:lnTo>
                <a:lnTo>
                  <a:pt x="413834" y="108438"/>
                </a:lnTo>
                <a:lnTo>
                  <a:pt x="367607" y="125961"/>
                </a:lnTo>
                <a:lnTo>
                  <a:pt x="323611" y="144573"/>
                </a:lnTo>
                <a:lnTo>
                  <a:pt x="281951" y="164229"/>
                </a:lnTo>
                <a:lnTo>
                  <a:pt x="242729" y="184882"/>
                </a:lnTo>
                <a:lnTo>
                  <a:pt x="206049" y="206486"/>
                </a:lnTo>
                <a:lnTo>
                  <a:pt x="172015" y="228994"/>
                </a:lnTo>
                <a:lnTo>
                  <a:pt x="140731" y="252361"/>
                </a:lnTo>
                <a:lnTo>
                  <a:pt x="86826" y="301484"/>
                </a:lnTo>
                <a:lnTo>
                  <a:pt x="45162" y="353485"/>
                </a:lnTo>
                <a:lnTo>
                  <a:pt x="16569" y="407993"/>
                </a:lnTo>
                <a:lnTo>
                  <a:pt x="1875" y="464639"/>
                </a:lnTo>
                <a:lnTo>
                  <a:pt x="0" y="493649"/>
                </a:lnTo>
                <a:lnTo>
                  <a:pt x="1875" y="522658"/>
                </a:lnTo>
                <a:lnTo>
                  <a:pt x="16569" y="579308"/>
                </a:lnTo>
                <a:lnTo>
                  <a:pt x="45162" y="633823"/>
                </a:lnTo>
                <a:lnTo>
                  <a:pt x="86826" y="685833"/>
                </a:lnTo>
                <a:lnTo>
                  <a:pt x="140731" y="734967"/>
                </a:lnTo>
                <a:lnTo>
                  <a:pt x="172015" y="758340"/>
                </a:lnTo>
                <a:lnTo>
                  <a:pt x="206049" y="780855"/>
                </a:lnTo>
                <a:lnTo>
                  <a:pt x="242729" y="802465"/>
                </a:lnTo>
                <a:lnTo>
                  <a:pt x="281951" y="823125"/>
                </a:lnTo>
                <a:lnTo>
                  <a:pt x="323611" y="842787"/>
                </a:lnTo>
                <a:lnTo>
                  <a:pt x="367607" y="861407"/>
                </a:lnTo>
                <a:lnTo>
                  <a:pt x="413834" y="878936"/>
                </a:lnTo>
                <a:lnTo>
                  <a:pt x="462189" y="895330"/>
                </a:lnTo>
                <a:lnTo>
                  <a:pt x="512569" y="910541"/>
                </a:lnTo>
                <a:lnTo>
                  <a:pt x="564869" y="924523"/>
                </a:lnTo>
                <a:lnTo>
                  <a:pt x="618986" y="937230"/>
                </a:lnTo>
                <a:lnTo>
                  <a:pt x="674816" y="948616"/>
                </a:lnTo>
                <a:lnTo>
                  <a:pt x="732256" y="958634"/>
                </a:lnTo>
                <a:lnTo>
                  <a:pt x="791202" y="967238"/>
                </a:lnTo>
                <a:lnTo>
                  <a:pt x="851551" y="974382"/>
                </a:lnTo>
                <a:lnTo>
                  <a:pt x="913199" y="980018"/>
                </a:lnTo>
                <a:lnTo>
                  <a:pt x="976042" y="984102"/>
                </a:lnTo>
                <a:lnTo>
                  <a:pt x="1039977" y="986586"/>
                </a:lnTo>
                <a:lnTo>
                  <a:pt x="1104900" y="987425"/>
                </a:lnTo>
                <a:lnTo>
                  <a:pt x="1169822" y="986586"/>
                </a:lnTo>
                <a:lnTo>
                  <a:pt x="1233757" y="984102"/>
                </a:lnTo>
                <a:lnTo>
                  <a:pt x="1296600" y="980018"/>
                </a:lnTo>
                <a:lnTo>
                  <a:pt x="1358248" y="974382"/>
                </a:lnTo>
                <a:lnTo>
                  <a:pt x="1418597" y="967238"/>
                </a:lnTo>
                <a:lnTo>
                  <a:pt x="1477543" y="958634"/>
                </a:lnTo>
                <a:lnTo>
                  <a:pt x="1534983" y="948616"/>
                </a:lnTo>
                <a:lnTo>
                  <a:pt x="1590813" y="937230"/>
                </a:lnTo>
                <a:lnTo>
                  <a:pt x="1644930" y="924523"/>
                </a:lnTo>
                <a:lnTo>
                  <a:pt x="1697230" y="910541"/>
                </a:lnTo>
                <a:lnTo>
                  <a:pt x="1747610" y="895330"/>
                </a:lnTo>
                <a:lnTo>
                  <a:pt x="1795965" y="878936"/>
                </a:lnTo>
                <a:lnTo>
                  <a:pt x="1842192" y="861407"/>
                </a:lnTo>
                <a:lnTo>
                  <a:pt x="1886188" y="842787"/>
                </a:lnTo>
                <a:lnTo>
                  <a:pt x="1927848" y="823125"/>
                </a:lnTo>
                <a:lnTo>
                  <a:pt x="1967070" y="802465"/>
                </a:lnTo>
                <a:lnTo>
                  <a:pt x="2003750" y="780855"/>
                </a:lnTo>
                <a:lnTo>
                  <a:pt x="2037784" y="758340"/>
                </a:lnTo>
                <a:lnTo>
                  <a:pt x="2069068" y="734967"/>
                </a:lnTo>
                <a:lnTo>
                  <a:pt x="2122973" y="685833"/>
                </a:lnTo>
                <a:lnTo>
                  <a:pt x="2164637" y="633823"/>
                </a:lnTo>
                <a:lnTo>
                  <a:pt x="2193230" y="579308"/>
                </a:lnTo>
                <a:lnTo>
                  <a:pt x="2207924" y="522658"/>
                </a:lnTo>
                <a:lnTo>
                  <a:pt x="2209800" y="493649"/>
                </a:lnTo>
                <a:lnTo>
                  <a:pt x="2207924" y="464639"/>
                </a:lnTo>
                <a:lnTo>
                  <a:pt x="2193230" y="407993"/>
                </a:lnTo>
                <a:lnTo>
                  <a:pt x="2164637" y="353485"/>
                </a:lnTo>
                <a:lnTo>
                  <a:pt x="2122973" y="301484"/>
                </a:lnTo>
                <a:lnTo>
                  <a:pt x="2069068" y="252361"/>
                </a:lnTo>
                <a:lnTo>
                  <a:pt x="2037784" y="228994"/>
                </a:lnTo>
                <a:lnTo>
                  <a:pt x="2003750" y="206486"/>
                </a:lnTo>
                <a:lnTo>
                  <a:pt x="1967070" y="184882"/>
                </a:lnTo>
                <a:lnTo>
                  <a:pt x="1927848" y="164229"/>
                </a:lnTo>
                <a:lnTo>
                  <a:pt x="1886188" y="144573"/>
                </a:lnTo>
                <a:lnTo>
                  <a:pt x="1842192" y="125961"/>
                </a:lnTo>
                <a:lnTo>
                  <a:pt x="1795965" y="108438"/>
                </a:lnTo>
                <a:lnTo>
                  <a:pt x="1747610" y="92051"/>
                </a:lnTo>
                <a:lnTo>
                  <a:pt x="1697230" y="76846"/>
                </a:lnTo>
                <a:lnTo>
                  <a:pt x="1644930" y="62870"/>
                </a:lnTo>
                <a:lnTo>
                  <a:pt x="1590813" y="50169"/>
                </a:lnTo>
                <a:lnTo>
                  <a:pt x="1534983" y="38788"/>
                </a:lnTo>
                <a:lnTo>
                  <a:pt x="1477543" y="28775"/>
                </a:lnTo>
                <a:lnTo>
                  <a:pt x="1418597" y="20175"/>
                </a:lnTo>
                <a:lnTo>
                  <a:pt x="1358248" y="13035"/>
                </a:lnTo>
                <a:lnTo>
                  <a:pt x="1296600" y="7402"/>
                </a:lnTo>
                <a:lnTo>
                  <a:pt x="1233757" y="3320"/>
                </a:lnTo>
                <a:lnTo>
                  <a:pt x="1169822" y="837"/>
                </a:lnTo>
                <a:lnTo>
                  <a:pt x="1104900" y="0"/>
                </a:lnTo>
                <a:close/>
              </a:path>
            </a:pathLst>
          </a:custGeom>
          <a:solidFill>
            <a:srgbClr val="F1DCDB">
              <a:alpha val="5999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89" name="object 33"/>
          <p:cNvSpPr/>
          <p:nvPr/>
        </p:nvSpPr>
        <p:spPr bwMode="auto">
          <a:xfrm>
            <a:off x="1930400" y="3017838"/>
            <a:ext cx="2209800" cy="987425"/>
          </a:xfrm>
          <a:custGeom>
            <a:avLst/>
            <a:gdLst>
              <a:gd name="T0" fmla="*/ 7433 w 2209800"/>
              <a:gd name="T1" fmla="*/ 436072 h 987425"/>
              <a:gd name="T2" fmla="*/ 64412 w 2209800"/>
              <a:gd name="T3" fmla="*/ 327147 h 987425"/>
              <a:gd name="T4" fmla="*/ 172015 w 2209800"/>
              <a:gd name="T5" fmla="*/ 228994 h 987425"/>
              <a:gd name="T6" fmla="*/ 242729 w 2209800"/>
              <a:gd name="T7" fmla="*/ 184882 h 987425"/>
              <a:gd name="T8" fmla="*/ 323611 w 2209800"/>
              <a:gd name="T9" fmla="*/ 144573 h 987425"/>
              <a:gd name="T10" fmla="*/ 413834 w 2209800"/>
              <a:gd name="T11" fmla="*/ 108438 h 987425"/>
              <a:gd name="T12" fmla="*/ 512569 w 2209800"/>
              <a:gd name="T13" fmla="*/ 76846 h 987425"/>
              <a:gd name="T14" fmla="*/ 618986 w 2209800"/>
              <a:gd name="T15" fmla="*/ 50169 h 987425"/>
              <a:gd name="T16" fmla="*/ 732256 w 2209800"/>
              <a:gd name="T17" fmla="*/ 28775 h 987425"/>
              <a:gd name="T18" fmla="*/ 851551 w 2209800"/>
              <a:gd name="T19" fmla="*/ 13035 h 987425"/>
              <a:gd name="T20" fmla="*/ 976042 w 2209800"/>
              <a:gd name="T21" fmla="*/ 3320 h 987425"/>
              <a:gd name="T22" fmla="*/ 1104900 w 2209800"/>
              <a:gd name="T23" fmla="*/ 0 h 987425"/>
              <a:gd name="T24" fmla="*/ 1233757 w 2209800"/>
              <a:gd name="T25" fmla="*/ 3320 h 987425"/>
              <a:gd name="T26" fmla="*/ 1358248 w 2209800"/>
              <a:gd name="T27" fmla="*/ 13035 h 987425"/>
              <a:gd name="T28" fmla="*/ 1477543 w 2209800"/>
              <a:gd name="T29" fmla="*/ 28775 h 987425"/>
              <a:gd name="T30" fmla="*/ 1590813 w 2209800"/>
              <a:gd name="T31" fmla="*/ 50169 h 987425"/>
              <a:gd name="T32" fmla="*/ 1697230 w 2209800"/>
              <a:gd name="T33" fmla="*/ 76846 h 987425"/>
              <a:gd name="T34" fmla="*/ 1795965 w 2209800"/>
              <a:gd name="T35" fmla="*/ 108438 h 987425"/>
              <a:gd name="T36" fmla="*/ 1886188 w 2209800"/>
              <a:gd name="T37" fmla="*/ 144573 h 987425"/>
              <a:gd name="T38" fmla="*/ 1967070 w 2209800"/>
              <a:gd name="T39" fmla="*/ 184882 h 987425"/>
              <a:gd name="T40" fmla="*/ 2037784 w 2209800"/>
              <a:gd name="T41" fmla="*/ 228994 h 987425"/>
              <a:gd name="T42" fmla="*/ 2122973 w 2209800"/>
              <a:gd name="T43" fmla="*/ 301484 h 987425"/>
              <a:gd name="T44" fmla="*/ 2193230 w 2209800"/>
              <a:gd name="T45" fmla="*/ 407993 h 987425"/>
              <a:gd name="T46" fmla="*/ 2209800 w 2209800"/>
              <a:gd name="T47" fmla="*/ 493649 h 987425"/>
              <a:gd name="T48" fmla="*/ 2202366 w 2209800"/>
              <a:gd name="T49" fmla="*/ 551227 h 987425"/>
              <a:gd name="T50" fmla="*/ 2145387 w 2209800"/>
              <a:gd name="T51" fmla="*/ 660165 h 987425"/>
              <a:gd name="T52" fmla="*/ 2037784 w 2209800"/>
              <a:gd name="T53" fmla="*/ 758340 h 987425"/>
              <a:gd name="T54" fmla="*/ 1967070 w 2209800"/>
              <a:gd name="T55" fmla="*/ 802465 h 987425"/>
              <a:gd name="T56" fmla="*/ 1886188 w 2209800"/>
              <a:gd name="T57" fmla="*/ 842787 h 987425"/>
              <a:gd name="T58" fmla="*/ 1795965 w 2209800"/>
              <a:gd name="T59" fmla="*/ 878936 h 987425"/>
              <a:gd name="T60" fmla="*/ 1697230 w 2209800"/>
              <a:gd name="T61" fmla="*/ 910541 h 987425"/>
              <a:gd name="T62" fmla="*/ 1590813 w 2209800"/>
              <a:gd name="T63" fmla="*/ 937230 h 987425"/>
              <a:gd name="T64" fmla="*/ 1477543 w 2209800"/>
              <a:gd name="T65" fmla="*/ 958634 h 987425"/>
              <a:gd name="T66" fmla="*/ 1358248 w 2209800"/>
              <a:gd name="T67" fmla="*/ 974382 h 987425"/>
              <a:gd name="T68" fmla="*/ 1233757 w 2209800"/>
              <a:gd name="T69" fmla="*/ 984102 h 987425"/>
              <a:gd name="T70" fmla="*/ 1104900 w 2209800"/>
              <a:gd name="T71" fmla="*/ 987425 h 987425"/>
              <a:gd name="T72" fmla="*/ 976042 w 2209800"/>
              <a:gd name="T73" fmla="*/ 984102 h 987425"/>
              <a:gd name="T74" fmla="*/ 851551 w 2209800"/>
              <a:gd name="T75" fmla="*/ 974382 h 987425"/>
              <a:gd name="T76" fmla="*/ 732256 w 2209800"/>
              <a:gd name="T77" fmla="*/ 958634 h 987425"/>
              <a:gd name="T78" fmla="*/ 618986 w 2209800"/>
              <a:gd name="T79" fmla="*/ 937230 h 987425"/>
              <a:gd name="T80" fmla="*/ 512569 w 2209800"/>
              <a:gd name="T81" fmla="*/ 910541 h 987425"/>
              <a:gd name="T82" fmla="*/ 413834 w 2209800"/>
              <a:gd name="T83" fmla="*/ 878936 h 987425"/>
              <a:gd name="T84" fmla="*/ 323611 w 2209800"/>
              <a:gd name="T85" fmla="*/ 842787 h 987425"/>
              <a:gd name="T86" fmla="*/ 242729 w 2209800"/>
              <a:gd name="T87" fmla="*/ 802465 h 987425"/>
              <a:gd name="T88" fmla="*/ 172015 w 2209800"/>
              <a:gd name="T89" fmla="*/ 758340 h 987425"/>
              <a:gd name="T90" fmla="*/ 86826 w 2209800"/>
              <a:gd name="T91" fmla="*/ 685833 h 987425"/>
              <a:gd name="T92" fmla="*/ 16569 w 2209800"/>
              <a:gd name="T93" fmla="*/ 579308 h 987425"/>
              <a:gd name="T94" fmla="*/ 0 w 2209800"/>
              <a:gd name="T95" fmla="*/ 493649 h 98742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09800" h="987425">
                <a:moveTo>
                  <a:pt x="0" y="493649"/>
                </a:moveTo>
                <a:lnTo>
                  <a:pt x="7433" y="436072"/>
                </a:lnTo>
                <a:lnTo>
                  <a:pt x="29180" y="380449"/>
                </a:lnTo>
                <a:lnTo>
                  <a:pt x="64412" y="327147"/>
                </a:lnTo>
                <a:lnTo>
                  <a:pt x="112300" y="276539"/>
                </a:lnTo>
                <a:lnTo>
                  <a:pt x="172015" y="228994"/>
                </a:lnTo>
                <a:lnTo>
                  <a:pt x="206049" y="206486"/>
                </a:lnTo>
                <a:lnTo>
                  <a:pt x="242729" y="184882"/>
                </a:lnTo>
                <a:lnTo>
                  <a:pt x="281951" y="164229"/>
                </a:lnTo>
                <a:lnTo>
                  <a:pt x="323611" y="144573"/>
                </a:lnTo>
                <a:lnTo>
                  <a:pt x="367607" y="125961"/>
                </a:lnTo>
                <a:lnTo>
                  <a:pt x="413834" y="108438"/>
                </a:lnTo>
                <a:lnTo>
                  <a:pt x="462189" y="92051"/>
                </a:lnTo>
                <a:lnTo>
                  <a:pt x="512569" y="76846"/>
                </a:lnTo>
                <a:lnTo>
                  <a:pt x="564869" y="62870"/>
                </a:lnTo>
                <a:lnTo>
                  <a:pt x="618986" y="50169"/>
                </a:lnTo>
                <a:lnTo>
                  <a:pt x="674816" y="38788"/>
                </a:lnTo>
                <a:lnTo>
                  <a:pt x="732256" y="28775"/>
                </a:lnTo>
                <a:lnTo>
                  <a:pt x="791202" y="20175"/>
                </a:lnTo>
                <a:lnTo>
                  <a:pt x="851551" y="13035"/>
                </a:lnTo>
                <a:lnTo>
                  <a:pt x="913199" y="7402"/>
                </a:lnTo>
                <a:lnTo>
                  <a:pt x="976042" y="3320"/>
                </a:lnTo>
                <a:lnTo>
                  <a:pt x="1039977" y="837"/>
                </a:lnTo>
                <a:lnTo>
                  <a:pt x="1104900" y="0"/>
                </a:lnTo>
                <a:lnTo>
                  <a:pt x="1169822" y="837"/>
                </a:lnTo>
                <a:lnTo>
                  <a:pt x="1233757" y="3320"/>
                </a:lnTo>
                <a:lnTo>
                  <a:pt x="1296600" y="7402"/>
                </a:lnTo>
                <a:lnTo>
                  <a:pt x="1358248" y="13035"/>
                </a:lnTo>
                <a:lnTo>
                  <a:pt x="1418597" y="20175"/>
                </a:lnTo>
                <a:lnTo>
                  <a:pt x="1477543" y="28775"/>
                </a:lnTo>
                <a:lnTo>
                  <a:pt x="1534983" y="38788"/>
                </a:lnTo>
                <a:lnTo>
                  <a:pt x="1590813" y="50169"/>
                </a:lnTo>
                <a:lnTo>
                  <a:pt x="1644930" y="62870"/>
                </a:lnTo>
                <a:lnTo>
                  <a:pt x="1697230" y="76846"/>
                </a:lnTo>
                <a:lnTo>
                  <a:pt x="1747610" y="92051"/>
                </a:lnTo>
                <a:lnTo>
                  <a:pt x="1795965" y="108438"/>
                </a:lnTo>
                <a:lnTo>
                  <a:pt x="1842192" y="125961"/>
                </a:lnTo>
                <a:lnTo>
                  <a:pt x="1886188" y="144573"/>
                </a:lnTo>
                <a:lnTo>
                  <a:pt x="1927848" y="164229"/>
                </a:lnTo>
                <a:lnTo>
                  <a:pt x="1967070" y="184882"/>
                </a:lnTo>
                <a:lnTo>
                  <a:pt x="2003750" y="206486"/>
                </a:lnTo>
                <a:lnTo>
                  <a:pt x="2037784" y="228994"/>
                </a:lnTo>
                <a:lnTo>
                  <a:pt x="2069068" y="252361"/>
                </a:lnTo>
                <a:lnTo>
                  <a:pt x="2122973" y="301484"/>
                </a:lnTo>
                <a:lnTo>
                  <a:pt x="2164637" y="353485"/>
                </a:lnTo>
                <a:lnTo>
                  <a:pt x="2193230" y="407993"/>
                </a:lnTo>
                <a:lnTo>
                  <a:pt x="2207924" y="464639"/>
                </a:lnTo>
                <a:lnTo>
                  <a:pt x="2209800" y="493649"/>
                </a:lnTo>
                <a:lnTo>
                  <a:pt x="2207924" y="522658"/>
                </a:lnTo>
                <a:lnTo>
                  <a:pt x="2202366" y="551227"/>
                </a:lnTo>
                <a:lnTo>
                  <a:pt x="2180619" y="606855"/>
                </a:lnTo>
                <a:lnTo>
                  <a:pt x="2145387" y="660165"/>
                </a:lnTo>
                <a:lnTo>
                  <a:pt x="2097499" y="710783"/>
                </a:lnTo>
                <a:lnTo>
                  <a:pt x="2037784" y="758340"/>
                </a:lnTo>
                <a:lnTo>
                  <a:pt x="2003750" y="780855"/>
                </a:lnTo>
                <a:lnTo>
                  <a:pt x="1967070" y="802465"/>
                </a:lnTo>
                <a:lnTo>
                  <a:pt x="1927848" y="823125"/>
                </a:lnTo>
                <a:lnTo>
                  <a:pt x="1886188" y="842787"/>
                </a:lnTo>
                <a:lnTo>
                  <a:pt x="1842192" y="861407"/>
                </a:lnTo>
                <a:lnTo>
                  <a:pt x="1795965" y="878936"/>
                </a:lnTo>
                <a:lnTo>
                  <a:pt x="1747610" y="895330"/>
                </a:lnTo>
                <a:lnTo>
                  <a:pt x="1697230" y="910541"/>
                </a:lnTo>
                <a:lnTo>
                  <a:pt x="1644930" y="924523"/>
                </a:lnTo>
                <a:lnTo>
                  <a:pt x="1590813" y="937230"/>
                </a:lnTo>
                <a:lnTo>
                  <a:pt x="1534983" y="948616"/>
                </a:lnTo>
                <a:lnTo>
                  <a:pt x="1477543" y="958634"/>
                </a:lnTo>
                <a:lnTo>
                  <a:pt x="1418597" y="967238"/>
                </a:lnTo>
                <a:lnTo>
                  <a:pt x="1358248" y="974382"/>
                </a:lnTo>
                <a:lnTo>
                  <a:pt x="1296600" y="980018"/>
                </a:lnTo>
                <a:lnTo>
                  <a:pt x="1233757" y="984102"/>
                </a:lnTo>
                <a:lnTo>
                  <a:pt x="1169822" y="986586"/>
                </a:lnTo>
                <a:lnTo>
                  <a:pt x="1104900" y="987425"/>
                </a:lnTo>
                <a:lnTo>
                  <a:pt x="1039977" y="986586"/>
                </a:lnTo>
                <a:lnTo>
                  <a:pt x="976042" y="984102"/>
                </a:lnTo>
                <a:lnTo>
                  <a:pt x="913199" y="980018"/>
                </a:lnTo>
                <a:lnTo>
                  <a:pt x="851551" y="974382"/>
                </a:lnTo>
                <a:lnTo>
                  <a:pt x="791202" y="967238"/>
                </a:lnTo>
                <a:lnTo>
                  <a:pt x="732256" y="958634"/>
                </a:lnTo>
                <a:lnTo>
                  <a:pt x="674816" y="948616"/>
                </a:lnTo>
                <a:lnTo>
                  <a:pt x="618986" y="937230"/>
                </a:lnTo>
                <a:lnTo>
                  <a:pt x="564869" y="924523"/>
                </a:lnTo>
                <a:lnTo>
                  <a:pt x="512569" y="910541"/>
                </a:lnTo>
                <a:lnTo>
                  <a:pt x="462189" y="895330"/>
                </a:lnTo>
                <a:lnTo>
                  <a:pt x="413834" y="878936"/>
                </a:lnTo>
                <a:lnTo>
                  <a:pt x="367607" y="861407"/>
                </a:lnTo>
                <a:lnTo>
                  <a:pt x="323611" y="842787"/>
                </a:lnTo>
                <a:lnTo>
                  <a:pt x="281951" y="823125"/>
                </a:lnTo>
                <a:lnTo>
                  <a:pt x="242729" y="802465"/>
                </a:lnTo>
                <a:lnTo>
                  <a:pt x="206049" y="780855"/>
                </a:lnTo>
                <a:lnTo>
                  <a:pt x="172015" y="758340"/>
                </a:lnTo>
                <a:lnTo>
                  <a:pt x="140731" y="734967"/>
                </a:lnTo>
                <a:lnTo>
                  <a:pt x="86826" y="685833"/>
                </a:lnTo>
                <a:lnTo>
                  <a:pt x="45162" y="633823"/>
                </a:lnTo>
                <a:lnTo>
                  <a:pt x="16569" y="579308"/>
                </a:lnTo>
                <a:lnTo>
                  <a:pt x="1875" y="522658"/>
                </a:lnTo>
                <a:lnTo>
                  <a:pt x="0" y="493649"/>
                </a:lnTo>
                <a:close/>
              </a:path>
            </a:pathLst>
          </a:custGeom>
          <a:noFill/>
          <a:ln w="25400">
            <a:solidFill>
              <a:srgbClr val="F3D6B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90" name="object 34"/>
          <p:cNvSpPr/>
          <p:nvPr/>
        </p:nvSpPr>
        <p:spPr bwMode="auto">
          <a:xfrm>
            <a:off x="7605713" y="2574925"/>
            <a:ext cx="1131887" cy="833438"/>
          </a:xfrm>
          <a:custGeom>
            <a:avLst/>
            <a:gdLst>
              <a:gd name="T0" fmla="*/ 1008859 w 1132204"/>
              <a:gd name="T1" fmla="*/ 0 h 833754"/>
              <a:gd name="T2" fmla="*/ 95476 w 1132204"/>
              <a:gd name="T3" fmla="*/ 0 h 833754"/>
              <a:gd name="T4" fmla="*/ 0 w 1132204"/>
              <a:gd name="T5" fmla="*/ 751174 h 833754"/>
              <a:gd name="T6" fmla="*/ 1131634 w 1132204"/>
              <a:gd name="T7" fmla="*/ 833185 h 833754"/>
              <a:gd name="T8" fmla="*/ 1008859 w 1132204"/>
              <a:gd name="T9" fmla="*/ 0 h 833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2204" h="833754">
                <a:moveTo>
                  <a:pt x="1009142" y="0"/>
                </a:moveTo>
                <a:lnTo>
                  <a:pt x="95503" y="0"/>
                </a:lnTo>
                <a:lnTo>
                  <a:pt x="0" y="751459"/>
                </a:lnTo>
                <a:lnTo>
                  <a:pt x="1131951" y="833501"/>
                </a:lnTo>
                <a:lnTo>
                  <a:pt x="1009142" y="0"/>
                </a:lnTo>
                <a:close/>
              </a:path>
            </a:pathLst>
          </a:custGeom>
          <a:solidFill>
            <a:srgbClr val="2B7AC3"/>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91" name="object 35"/>
          <p:cNvSpPr/>
          <p:nvPr/>
        </p:nvSpPr>
        <p:spPr bwMode="auto">
          <a:xfrm>
            <a:off x="7605713" y="2574925"/>
            <a:ext cx="1131887" cy="833438"/>
          </a:xfrm>
          <a:custGeom>
            <a:avLst/>
            <a:gdLst>
              <a:gd name="T0" fmla="*/ 95476 w 1132204"/>
              <a:gd name="T1" fmla="*/ 0 h 833754"/>
              <a:gd name="T2" fmla="*/ 1008859 w 1132204"/>
              <a:gd name="T3" fmla="*/ 0 h 833754"/>
              <a:gd name="T4" fmla="*/ 1131634 w 1132204"/>
              <a:gd name="T5" fmla="*/ 833185 h 833754"/>
              <a:gd name="T6" fmla="*/ 0 w 1132204"/>
              <a:gd name="T7" fmla="*/ 751174 h 833754"/>
              <a:gd name="T8" fmla="*/ 95476 w 1132204"/>
              <a:gd name="T9" fmla="*/ 0 h 8337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2204" h="833754">
                <a:moveTo>
                  <a:pt x="95503" y="0"/>
                </a:moveTo>
                <a:lnTo>
                  <a:pt x="1009142" y="0"/>
                </a:lnTo>
                <a:lnTo>
                  <a:pt x="1131951" y="833501"/>
                </a:lnTo>
                <a:lnTo>
                  <a:pt x="0" y="751459"/>
                </a:lnTo>
                <a:lnTo>
                  <a:pt x="95503" y="0"/>
                </a:lnTo>
                <a:close/>
              </a:path>
            </a:pathLst>
          </a:custGeom>
          <a:noFill/>
          <a:ln w="25399">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92" name="object 36"/>
          <p:cNvSpPr/>
          <p:nvPr/>
        </p:nvSpPr>
        <p:spPr bwMode="auto">
          <a:xfrm>
            <a:off x="1436688" y="4908550"/>
            <a:ext cx="6783387" cy="1152525"/>
          </a:xfrm>
          <a:custGeom>
            <a:avLst/>
            <a:gdLst>
              <a:gd name="T0" fmla="*/ 74749 w 6783705"/>
              <a:gd name="T1" fmla="*/ 61101 h 1151889"/>
              <a:gd name="T2" fmla="*/ 187895 w 6783705"/>
              <a:gd name="T3" fmla="*/ 152444 h 1151889"/>
              <a:gd name="T4" fmla="*/ 303666 w 6783705"/>
              <a:gd name="T5" fmla="*/ 243024 h 1151889"/>
              <a:gd name="T6" fmla="*/ 423634 w 6783705"/>
              <a:gd name="T7" fmla="*/ 332396 h 1151889"/>
              <a:gd name="T8" fmla="*/ 549376 w 6783705"/>
              <a:gd name="T9" fmla="*/ 420116 h 1151889"/>
              <a:gd name="T10" fmla="*/ 682466 w 6783705"/>
              <a:gd name="T11" fmla="*/ 505738 h 1151889"/>
              <a:gd name="T12" fmla="*/ 800786 w 6783705"/>
              <a:gd name="T13" fmla="*/ 580812 h 1151889"/>
              <a:gd name="T14" fmla="*/ 922730 w 6783705"/>
              <a:gd name="T15" fmla="*/ 659734 h 1151889"/>
              <a:gd name="T16" fmla="*/ 1048848 w 6783705"/>
              <a:gd name="T17" fmla="*/ 738351 h 1151889"/>
              <a:gd name="T18" fmla="*/ 1179693 w 6783705"/>
              <a:gd name="T19" fmla="*/ 812510 h 1151889"/>
              <a:gd name="T20" fmla="*/ 1315818 w 6783705"/>
              <a:gd name="T21" fmla="*/ 878057 h 1151889"/>
              <a:gd name="T22" fmla="*/ 1457778 w 6783705"/>
              <a:gd name="T23" fmla="*/ 930835 h 1151889"/>
              <a:gd name="T24" fmla="*/ 1599033 w 6783705"/>
              <a:gd name="T25" fmla="*/ 965326 h 1151889"/>
              <a:gd name="T26" fmla="*/ 1726747 w 6783705"/>
              <a:gd name="T27" fmla="*/ 979318 h 1151889"/>
              <a:gd name="T28" fmla="*/ 1854626 w 6783705"/>
              <a:gd name="T29" fmla="*/ 979827 h 1151889"/>
              <a:gd name="T30" fmla="*/ 1985954 w 6783705"/>
              <a:gd name="T31" fmla="*/ 971413 h 1151889"/>
              <a:gd name="T32" fmla="*/ 2124014 w 6783705"/>
              <a:gd name="T33" fmla="*/ 958643 h 1151889"/>
              <a:gd name="T34" fmla="*/ 2272091 w 6783705"/>
              <a:gd name="T35" fmla="*/ 946079 h 1151889"/>
              <a:gd name="T36" fmla="*/ 2433469 w 6783705"/>
              <a:gd name="T37" fmla="*/ 938286 h 1151889"/>
              <a:gd name="T38" fmla="*/ 2611430 w 6783705"/>
              <a:gd name="T39" fmla="*/ 939827 h 1151889"/>
              <a:gd name="T40" fmla="*/ 2757040 w 6783705"/>
              <a:gd name="T41" fmla="*/ 949841 h 1151889"/>
              <a:gd name="T42" fmla="*/ 2885682 w 6783705"/>
              <a:gd name="T43" fmla="*/ 964496 h 1151889"/>
              <a:gd name="T44" fmla="*/ 3020533 w 6783705"/>
              <a:gd name="T45" fmla="*/ 983675 h 1151889"/>
              <a:gd name="T46" fmla="*/ 3161041 w 6783705"/>
              <a:gd name="T47" fmla="*/ 1006118 h 1151889"/>
              <a:gd name="T48" fmla="*/ 3306650 w 6783705"/>
              <a:gd name="T49" fmla="*/ 1030573 h 1151889"/>
              <a:gd name="T50" fmla="*/ 3456807 w 6783705"/>
              <a:gd name="T51" fmla="*/ 1055781 h 1151889"/>
              <a:gd name="T52" fmla="*/ 3610959 w 6783705"/>
              <a:gd name="T53" fmla="*/ 1080486 h 1151889"/>
              <a:gd name="T54" fmla="*/ 3768549 w 6783705"/>
              <a:gd name="T55" fmla="*/ 1103434 h 1151889"/>
              <a:gd name="T56" fmla="*/ 3929027 w 6783705"/>
              <a:gd name="T57" fmla="*/ 1123367 h 1151889"/>
              <a:gd name="T58" fmla="*/ 4091835 w 6783705"/>
              <a:gd name="T59" fmla="*/ 1139030 h 1151889"/>
              <a:gd name="T60" fmla="*/ 4256421 w 6783705"/>
              <a:gd name="T61" fmla="*/ 1149165 h 1151889"/>
              <a:gd name="T62" fmla="*/ 4422233 w 6783705"/>
              <a:gd name="T63" fmla="*/ 1152518 h 1151889"/>
              <a:gd name="T64" fmla="*/ 4578825 w 6783705"/>
              <a:gd name="T65" fmla="*/ 1148426 h 1151889"/>
              <a:gd name="T66" fmla="*/ 4715916 w 6783705"/>
              <a:gd name="T67" fmla="*/ 1139525 h 1151889"/>
              <a:gd name="T68" fmla="*/ 4853502 w 6783705"/>
              <a:gd name="T69" fmla="*/ 1126373 h 1151889"/>
              <a:gd name="T70" fmla="*/ 4991923 w 6783705"/>
              <a:gd name="T71" fmla="*/ 1109442 h 1151889"/>
              <a:gd name="T72" fmla="*/ 5131519 w 6783705"/>
              <a:gd name="T73" fmla="*/ 1089212 h 1151889"/>
              <a:gd name="T74" fmla="*/ 5272632 w 6783705"/>
              <a:gd name="T75" fmla="*/ 1066154 h 1151889"/>
              <a:gd name="T76" fmla="*/ 5415600 w 6783705"/>
              <a:gd name="T77" fmla="*/ 1040746 h 1151889"/>
              <a:gd name="T78" fmla="*/ 5560766 w 6783705"/>
              <a:gd name="T79" fmla="*/ 1013462 h 1151889"/>
              <a:gd name="T80" fmla="*/ 5708468 w 6783705"/>
              <a:gd name="T81" fmla="*/ 984778 h 1151889"/>
              <a:gd name="T82" fmla="*/ 5859049 w 6783705"/>
              <a:gd name="T83" fmla="*/ 955168 h 1151889"/>
              <a:gd name="T84" fmla="*/ 6012848 w 6783705"/>
              <a:gd name="T85" fmla="*/ 925109 h 1151889"/>
              <a:gd name="T86" fmla="*/ 6170206 w 6783705"/>
              <a:gd name="T87" fmla="*/ 895074 h 1151889"/>
              <a:gd name="T88" fmla="*/ 6331463 w 6783705"/>
              <a:gd name="T89" fmla="*/ 865539 h 1151889"/>
              <a:gd name="T90" fmla="*/ 6496959 w 6783705"/>
              <a:gd name="T91" fmla="*/ 836980 h 1151889"/>
              <a:gd name="T92" fmla="*/ 6667035 w 6783705"/>
              <a:gd name="T93" fmla="*/ 809872 h 11518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783705" h="1151889">
                <a:moveTo>
                  <a:pt x="0" y="0"/>
                </a:moveTo>
                <a:lnTo>
                  <a:pt x="37347" y="30543"/>
                </a:lnTo>
                <a:lnTo>
                  <a:pt x="74753" y="61067"/>
                </a:lnTo>
                <a:lnTo>
                  <a:pt x="112276" y="91555"/>
                </a:lnTo>
                <a:lnTo>
                  <a:pt x="149974" y="121992"/>
                </a:lnTo>
                <a:lnTo>
                  <a:pt x="187904" y="152360"/>
                </a:lnTo>
                <a:lnTo>
                  <a:pt x="226127" y="182644"/>
                </a:lnTo>
                <a:lnTo>
                  <a:pt x="264699" y="212826"/>
                </a:lnTo>
                <a:lnTo>
                  <a:pt x="303680" y="242890"/>
                </a:lnTo>
                <a:lnTo>
                  <a:pt x="343127" y="272820"/>
                </a:lnTo>
                <a:lnTo>
                  <a:pt x="383099" y="302600"/>
                </a:lnTo>
                <a:lnTo>
                  <a:pt x="423654" y="332213"/>
                </a:lnTo>
                <a:lnTo>
                  <a:pt x="464851" y="361642"/>
                </a:lnTo>
                <a:lnTo>
                  <a:pt x="506747" y="390871"/>
                </a:lnTo>
                <a:lnTo>
                  <a:pt x="549402" y="419884"/>
                </a:lnTo>
                <a:lnTo>
                  <a:pt x="592873" y="448664"/>
                </a:lnTo>
                <a:lnTo>
                  <a:pt x="637219" y="477194"/>
                </a:lnTo>
                <a:lnTo>
                  <a:pt x="682498" y="505459"/>
                </a:lnTo>
                <a:lnTo>
                  <a:pt x="721572" y="529786"/>
                </a:lnTo>
                <a:lnTo>
                  <a:pt x="761007" y="554848"/>
                </a:lnTo>
                <a:lnTo>
                  <a:pt x="800824" y="580491"/>
                </a:lnTo>
                <a:lnTo>
                  <a:pt x="841044" y="606561"/>
                </a:lnTo>
                <a:lnTo>
                  <a:pt x="881687" y="632905"/>
                </a:lnTo>
                <a:lnTo>
                  <a:pt x="922773" y="659370"/>
                </a:lnTo>
                <a:lnTo>
                  <a:pt x="964323" y="685800"/>
                </a:lnTo>
                <a:lnTo>
                  <a:pt x="1006358" y="712043"/>
                </a:lnTo>
                <a:lnTo>
                  <a:pt x="1048897" y="737944"/>
                </a:lnTo>
                <a:lnTo>
                  <a:pt x="1091961" y="763350"/>
                </a:lnTo>
                <a:lnTo>
                  <a:pt x="1135572" y="788108"/>
                </a:lnTo>
                <a:lnTo>
                  <a:pt x="1179748" y="812062"/>
                </a:lnTo>
                <a:lnTo>
                  <a:pt x="1224512" y="835060"/>
                </a:lnTo>
                <a:lnTo>
                  <a:pt x="1269882" y="856948"/>
                </a:lnTo>
                <a:lnTo>
                  <a:pt x="1315880" y="877572"/>
                </a:lnTo>
                <a:lnTo>
                  <a:pt x="1362527" y="896778"/>
                </a:lnTo>
                <a:lnTo>
                  <a:pt x="1409842" y="914412"/>
                </a:lnTo>
                <a:lnTo>
                  <a:pt x="1457846" y="930321"/>
                </a:lnTo>
                <a:lnTo>
                  <a:pt x="1506560" y="944351"/>
                </a:lnTo>
                <a:lnTo>
                  <a:pt x="1556003" y="956348"/>
                </a:lnTo>
                <a:lnTo>
                  <a:pt x="1599108" y="964793"/>
                </a:lnTo>
                <a:lnTo>
                  <a:pt x="1641865" y="971233"/>
                </a:lnTo>
                <a:lnTo>
                  <a:pt x="1684398" y="975839"/>
                </a:lnTo>
                <a:lnTo>
                  <a:pt x="1726828" y="978778"/>
                </a:lnTo>
                <a:lnTo>
                  <a:pt x="1769276" y="980219"/>
                </a:lnTo>
                <a:lnTo>
                  <a:pt x="1811864" y="980332"/>
                </a:lnTo>
                <a:lnTo>
                  <a:pt x="1854713" y="979286"/>
                </a:lnTo>
                <a:lnTo>
                  <a:pt x="1897946" y="977248"/>
                </a:lnTo>
                <a:lnTo>
                  <a:pt x="1941683" y="974389"/>
                </a:lnTo>
                <a:lnTo>
                  <a:pt x="1986047" y="970877"/>
                </a:lnTo>
                <a:lnTo>
                  <a:pt x="2031159" y="966882"/>
                </a:lnTo>
                <a:lnTo>
                  <a:pt x="2077141" y="962571"/>
                </a:lnTo>
                <a:lnTo>
                  <a:pt x="2124114" y="958114"/>
                </a:lnTo>
                <a:lnTo>
                  <a:pt x="2172201" y="953680"/>
                </a:lnTo>
                <a:lnTo>
                  <a:pt x="2221521" y="949438"/>
                </a:lnTo>
                <a:lnTo>
                  <a:pt x="2272198" y="945557"/>
                </a:lnTo>
                <a:lnTo>
                  <a:pt x="2324353" y="942206"/>
                </a:lnTo>
                <a:lnTo>
                  <a:pt x="2378107" y="939553"/>
                </a:lnTo>
                <a:lnTo>
                  <a:pt x="2433583" y="937768"/>
                </a:lnTo>
                <a:lnTo>
                  <a:pt x="2490901" y="937020"/>
                </a:lnTo>
                <a:lnTo>
                  <a:pt x="2550183" y="937476"/>
                </a:lnTo>
                <a:lnTo>
                  <a:pt x="2611552" y="939308"/>
                </a:lnTo>
                <a:lnTo>
                  <a:pt x="2675128" y="942682"/>
                </a:lnTo>
                <a:lnTo>
                  <a:pt x="2715762" y="945655"/>
                </a:lnTo>
                <a:lnTo>
                  <a:pt x="2757169" y="949317"/>
                </a:lnTo>
                <a:lnTo>
                  <a:pt x="2799327" y="953620"/>
                </a:lnTo>
                <a:lnTo>
                  <a:pt x="2842217" y="958518"/>
                </a:lnTo>
                <a:lnTo>
                  <a:pt x="2885817" y="963964"/>
                </a:lnTo>
                <a:lnTo>
                  <a:pt x="2930107" y="969913"/>
                </a:lnTo>
                <a:lnTo>
                  <a:pt x="2975066" y="976318"/>
                </a:lnTo>
                <a:lnTo>
                  <a:pt x="3020675" y="983132"/>
                </a:lnTo>
                <a:lnTo>
                  <a:pt x="3066912" y="990308"/>
                </a:lnTo>
                <a:lnTo>
                  <a:pt x="3113757" y="997801"/>
                </a:lnTo>
                <a:lnTo>
                  <a:pt x="3161189" y="1005563"/>
                </a:lnTo>
                <a:lnTo>
                  <a:pt x="3209188" y="1013549"/>
                </a:lnTo>
                <a:lnTo>
                  <a:pt x="3257734" y="1021711"/>
                </a:lnTo>
                <a:lnTo>
                  <a:pt x="3306805" y="1030004"/>
                </a:lnTo>
                <a:lnTo>
                  <a:pt x="3356382" y="1038380"/>
                </a:lnTo>
                <a:lnTo>
                  <a:pt x="3406444" y="1046794"/>
                </a:lnTo>
                <a:lnTo>
                  <a:pt x="3456969" y="1055198"/>
                </a:lnTo>
                <a:lnTo>
                  <a:pt x="3507939" y="1063547"/>
                </a:lnTo>
                <a:lnTo>
                  <a:pt x="3559332" y="1071793"/>
                </a:lnTo>
                <a:lnTo>
                  <a:pt x="3611128" y="1079890"/>
                </a:lnTo>
                <a:lnTo>
                  <a:pt x="3663306" y="1087792"/>
                </a:lnTo>
                <a:lnTo>
                  <a:pt x="3715845" y="1095453"/>
                </a:lnTo>
                <a:lnTo>
                  <a:pt x="3768726" y="1102825"/>
                </a:lnTo>
                <a:lnTo>
                  <a:pt x="3821928" y="1109862"/>
                </a:lnTo>
                <a:lnTo>
                  <a:pt x="3875429" y="1116518"/>
                </a:lnTo>
                <a:lnTo>
                  <a:pt x="3929211" y="1122747"/>
                </a:lnTo>
                <a:lnTo>
                  <a:pt x="3983251" y="1128501"/>
                </a:lnTo>
                <a:lnTo>
                  <a:pt x="4037530" y="1133735"/>
                </a:lnTo>
                <a:lnTo>
                  <a:pt x="4092027" y="1138401"/>
                </a:lnTo>
                <a:lnTo>
                  <a:pt x="4146722" y="1142453"/>
                </a:lnTo>
                <a:lnTo>
                  <a:pt x="4201593" y="1145846"/>
                </a:lnTo>
                <a:lnTo>
                  <a:pt x="4256621" y="1148531"/>
                </a:lnTo>
                <a:lnTo>
                  <a:pt x="4311785" y="1150463"/>
                </a:lnTo>
                <a:lnTo>
                  <a:pt x="4367065" y="1151596"/>
                </a:lnTo>
                <a:lnTo>
                  <a:pt x="4422440" y="1151882"/>
                </a:lnTo>
                <a:lnTo>
                  <a:pt x="4477889" y="1151276"/>
                </a:lnTo>
                <a:lnTo>
                  <a:pt x="4533392" y="1149731"/>
                </a:lnTo>
                <a:lnTo>
                  <a:pt x="4579040" y="1147792"/>
                </a:lnTo>
                <a:lnTo>
                  <a:pt x="4624705" y="1145328"/>
                </a:lnTo>
                <a:lnTo>
                  <a:pt x="4670400" y="1142357"/>
                </a:lnTo>
                <a:lnTo>
                  <a:pt x="4716137" y="1138896"/>
                </a:lnTo>
                <a:lnTo>
                  <a:pt x="4761930" y="1134963"/>
                </a:lnTo>
                <a:lnTo>
                  <a:pt x="4807790" y="1130575"/>
                </a:lnTo>
                <a:lnTo>
                  <a:pt x="4853730" y="1125751"/>
                </a:lnTo>
                <a:lnTo>
                  <a:pt x="4899762" y="1120506"/>
                </a:lnTo>
                <a:lnTo>
                  <a:pt x="4945901" y="1114861"/>
                </a:lnTo>
                <a:lnTo>
                  <a:pt x="4992157" y="1108830"/>
                </a:lnTo>
                <a:lnTo>
                  <a:pt x="5038544" y="1102434"/>
                </a:lnTo>
                <a:lnTo>
                  <a:pt x="5085074" y="1095688"/>
                </a:lnTo>
                <a:lnTo>
                  <a:pt x="5131760" y="1088611"/>
                </a:lnTo>
                <a:lnTo>
                  <a:pt x="5178614" y="1081220"/>
                </a:lnTo>
                <a:lnTo>
                  <a:pt x="5225650" y="1073532"/>
                </a:lnTo>
                <a:lnTo>
                  <a:pt x="5272879" y="1065566"/>
                </a:lnTo>
                <a:lnTo>
                  <a:pt x="5320314" y="1057339"/>
                </a:lnTo>
                <a:lnTo>
                  <a:pt x="5367968" y="1048869"/>
                </a:lnTo>
                <a:lnTo>
                  <a:pt x="5415854" y="1040172"/>
                </a:lnTo>
                <a:lnTo>
                  <a:pt x="5463984" y="1031267"/>
                </a:lnTo>
                <a:lnTo>
                  <a:pt x="5512371" y="1022172"/>
                </a:lnTo>
                <a:lnTo>
                  <a:pt x="5561027" y="1012903"/>
                </a:lnTo>
                <a:lnTo>
                  <a:pt x="5609964" y="1003479"/>
                </a:lnTo>
                <a:lnTo>
                  <a:pt x="5659197" y="993917"/>
                </a:lnTo>
                <a:lnTo>
                  <a:pt x="5708736" y="984235"/>
                </a:lnTo>
                <a:lnTo>
                  <a:pt x="5758596" y="974449"/>
                </a:lnTo>
                <a:lnTo>
                  <a:pt x="5808787" y="964579"/>
                </a:lnTo>
                <a:lnTo>
                  <a:pt x="5859324" y="954641"/>
                </a:lnTo>
                <a:lnTo>
                  <a:pt x="5910218" y="944653"/>
                </a:lnTo>
                <a:lnTo>
                  <a:pt x="5961483" y="934633"/>
                </a:lnTo>
                <a:lnTo>
                  <a:pt x="6013130" y="924598"/>
                </a:lnTo>
                <a:lnTo>
                  <a:pt x="6065173" y="914566"/>
                </a:lnTo>
                <a:lnTo>
                  <a:pt x="6117624" y="904554"/>
                </a:lnTo>
                <a:lnTo>
                  <a:pt x="6170495" y="894580"/>
                </a:lnTo>
                <a:lnTo>
                  <a:pt x="6223800" y="884661"/>
                </a:lnTo>
                <a:lnTo>
                  <a:pt x="6277551" y="874816"/>
                </a:lnTo>
                <a:lnTo>
                  <a:pt x="6331760" y="865061"/>
                </a:lnTo>
                <a:lnTo>
                  <a:pt x="6386440" y="855415"/>
                </a:lnTo>
                <a:lnTo>
                  <a:pt x="6441604" y="845895"/>
                </a:lnTo>
                <a:lnTo>
                  <a:pt x="6497264" y="836518"/>
                </a:lnTo>
                <a:lnTo>
                  <a:pt x="6553433" y="827303"/>
                </a:lnTo>
                <a:lnTo>
                  <a:pt x="6610123" y="818266"/>
                </a:lnTo>
                <a:lnTo>
                  <a:pt x="6667348" y="809425"/>
                </a:lnTo>
                <a:lnTo>
                  <a:pt x="6725120" y="800799"/>
                </a:lnTo>
                <a:lnTo>
                  <a:pt x="6783451" y="792403"/>
                </a:lnTo>
              </a:path>
            </a:pathLst>
          </a:custGeom>
          <a:noFill/>
          <a:ln w="9524">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493" name="object 37"/>
          <p:cNvSpPr>
            <a:spLocks noChangeArrowheads="1"/>
          </p:cNvSpPr>
          <p:nvPr/>
        </p:nvSpPr>
        <p:spPr bwMode="auto">
          <a:xfrm>
            <a:off x="2260600" y="2457450"/>
            <a:ext cx="1081088" cy="10795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4" name="object 38"/>
          <p:cNvSpPr>
            <a:spLocks noChangeArrowheads="1"/>
          </p:cNvSpPr>
          <p:nvPr/>
        </p:nvSpPr>
        <p:spPr bwMode="auto">
          <a:xfrm>
            <a:off x="2297113" y="4833938"/>
            <a:ext cx="431800" cy="1271587"/>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5" name="object 39"/>
          <p:cNvSpPr>
            <a:spLocks noChangeArrowheads="1"/>
          </p:cNvSpPr>
          <p:nvPr/>
        </p:nvSpPr>
        <p:spPr bwMode="auto">
          <a:xfrm>
            <a:off x="2655888" y="5243513"/>
            <a:ext cx="509587" cy="61912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6" name="object 40"/>
          <p:cNvSpPr>
            <a:spLocks noChangeArrowheads="1"/>
          </p:cNvSpPr>
          <p:nvPr/>
        </p:nvSpPr>
        <p:spPr bwMode="auto">
          <a:xfrm>
            <a:off x="1071563" y="4041775"/>
            <a:ext cx="431800" cy="1271588"/>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7" name="object 41"/>
          <p:cNvSpPr>
            <a:spLocks noChangeArrowheads="1"/>
          </p:cNvSpPr>
          <p:nvPr/>
        </p:nvSpPr>
        <p:spPr bwMode="auto">
          <a:xfrm>
            <a:off x="1431925" y="4451350"/>
            <a:ext cx="508000" cy="61912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8" name="object 42"/>
          <p:cNvSpPr>
            <a:spLocks noChangeArrowheads="1"/>
          </p:cNvSpPr>
          <p:nvPr/>
        </p:nvSpPr>
        <p:spPr bwMode="auto">
          <a:xfrm>
            <a:off x="3790950" y="4619625"/>
            <a:ext cx="433388" cy="1271588"/>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499" name="object 43"/>
          <p:cNvSpPr>
            <a:spLocks noChangeArrowheads="1"/>
          </p:cNvSpPr>
          <p:nvPr/>
        </p:nvSpPr>
        <p:spPr bwMode="auto">
          <a:xfrm>
            <a:off x="4151313" y="5029200"/>
            <a:ext cx="509587" cy="61912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0" name="object 44"/>
          <p:cNvSpPr>
            <a:spLocks noChangeArrowheads="1"/>
          </p:cNvSpPr>
          <p:nvPr/>
        </p:nvSpPr>
        <p:spPr bwMode="auto">
          <a:xfrm>
            <a:off x="6610350" y="4895850"/>
            <a:ext cx="1538288" cy="1217613"/>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1" name="object 45"/>
          <p:cNvSpPr>
            <a:spLocks noChangeArrowheads="1"/>
          </p:cNvSpPr>
          <p:nvPr/>
        </p:nvSpPr>
        <p:spPr bwMode="auto">
          <a:xfrm>
            <a:off x="6176963" y="4465638"/>
            <a:ext cx="792162" cy="93186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2" name="object 46"/>
          <p:cNvSpPr>
            <a:spLocks noChangeArrowheads="1"/>
          </p:cNvSpPr>
          <p:nvPr/>
        </p:nvSpPr>
        <p:spPr bwMode="auto">
          <a:xfrm>
            <a:off x="3411538" y="2219325"/>
            <a:ext cx="793750" cy="792163"/>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3" name="object 47"/>
          <p:cNvSpPr>
            <a:spLocks noChangeArrowheads="1"/>
          </p:cNvSpPr>
          <p:nvPr/>
        </p:nvSpPr>
        <p:spPr bwMode="auto">
          <a:xfrm>
            <a:off x="1874838" y="4179888"/>
            <a:ext cx="325437" cy="35560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4" name="object 48"/>
          <p:cNvSpPr>
            <a:spLocks noChangeArrowheads="1"/>
          </p:cNvSpPr>
          <p:nvPr/>
        </p:nvSpPr>
        <p:spPr bwMode="auto">
          <a:xfrm>
            <a:off x="3027363" y="4973638"/>
            <a:ext cx="325437" cy="3556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5" name="object 49"/>
          <p:cNvSpPr>
            <a:spLocks noChangeArrowheads="1"/>
          </p:cNvSpPr>
          <p:nvPr/>
        </p:nvSpPr>
        <p:spPr bwMode="auto">
          <a:xfrm>
            <a:off x="4592638" y="4757738"/>
            <a:ext cx="327025" cy="35560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06" name="object 50"/>
          <p:cNvSpPr/>
          <p:nvPr/>
        </p:nvSpPr>
        <p:spPr bwMode="auto">
          <a:xfrm>
            <a:off x="4214813" y="3267075"/>
            <a:ext cx="182562" cy="38100"/>
          </a:xfrm>
          <a:custGeom>
            <a:avLst/>
            <a:gdLst>
              <a:gd name="T0" fmla="*/ 182055 w 182879"/>
              <a:gd name="T1" fmla="*/ 0 h 39370"/>
              <a:gd name="T2" fmla="*/ 139364 w 182879"/>
              <a:gd name="T3" fmla="*/ 27985 h 39370"/>
              <a:gd name="T4" fmla="*/ 90885 w 182879"/>
              <a:gd name="T5" fmla="*/ 37777 h 39370"/>
              <a:gd name="T6" fmla="*/ 42476 w 182879"/>
              <a:gd name="T7" fmla="*/ 29295 h 39370"/>
              <a:gd name="T8" fmla="*/ 0 w 182879"/>
              <a:gd name="T9" fmla="*/ 2458 h 393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2879" h="39370">
                <a:moveTo>
                  <a:pt x="182371" y="0"/>
                </a:moveTo>
                <a:lnTo>
                  <a:pt x="139606" y="28918"/>
                </a:lnTo>
                <a:lnTo>
                  <a:pt x="91043" y="39036"/>
                </a:lnTo>
                <a:lnTo>
                  <a:pt x="42550" y="30271"/>
                </a:lnTo>
                <a:lnTo>
                  <a:pt x="0" y="2540"/>
                </a:lnTo>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07" name="object 51"/>
          <p:cNvSpPr/>
          <p:nvPr/>
        </p:nvSpPr>
        <p:spPr bwMode="auto">
          <a:xfrm>
            <a:off x="4156075" y="3694113"/>
            <a:ext cx="365125" cy="77787"/>
          </a:xfrm>
          <a:custGeom>
            <a:avLst/>
            <a:gdLst>
              <a:gd name="T0" fmla="*/ 364872 w 364489"/>
              <a:gd name="T1" fmla="*/ 0 h 77470"/>
              <a:gd name="T2" fmla="*/ 329062 w 364489"/>
              <a:gd name="T3" fmla="*/ 30376 h 77470"/>
              <a:gd name="T4" fmla="*/ 289667 w 364489"/>
              <a:gd name="T5" fmla="*/ 53314 h 77470"/>
              <a:gd name="T6" fmla="*/ 247714 w 364489"/>
              <a:gd name="T7" fmla="*/ 68803 h 77470"/>
              <a:gd name="T8" fmla="*/ 204235 w 364489"/>
              <a:gd name="T9" fmla="*/ 76830 h 77470"/>
              <a:gd name="T10" fmla="*/ 160259 w 364489"/>
              <a:gd name="T11" fmla="*/ 77382 h 77470"/>
              <a:gd name="T12" fmla="*/ 116817 w 364489"/>
              <a:gd name="T13" fmla="*/ 70447 h 77470"/>
              <a:gd name="T14" fmla="*/ 74940 w 364489"/>
              <a:gd name="T15" fmla="*/ 56011 h 77470"/>
              <a:gd name="T16" fmla="*/ 35657 w 364489"/>
              <a:gd name="T17" fmla="*/ 34064 h 77470"/>
              <a:gd name="T18" fmla="*/ 0 w 364489"/>
              <a:gd name="T19" fmla="*/ 4590 h 7747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4489" h="77470">
                <a:moveTo>
                  <a:pt x="364236" y="0"/>
                </a:moveTo>
                <a:lnTo>
                  <a:pt x="328489" y="30252"/>
                </a:lnTo>
                <a:lnTo>
                  <a:pt x="289162" y="53097"/>
                </a:lnTo>
                <a:lnTo>
                  <a:pt x="247283" y="68523"/>
                </a:lnTo>
                <a:lnTo>
                  <a:pt x="203879" y="76517"/>
                </a:lnTo>
                <a:lnTo>
                  <a:pt x="159980" y="77067"/>
                </a:lnTo>
                <a:lnTo>
                  <a:pt x="116614" y="70160"/>
                </a:lnTo>
                <a:lnTo>
                  <a:pt x="74809" y="55783"/>
                </a:lnTo>
                <a:lnTo>
                  <a:pt x="35595" y="33925"/>
                </a:lnTo>
                <a:lnTo>
                  <a:pt x="0" y="4571"/>
                </a:lnTo>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08" name="object 52"/>
          <p:cNvSpPr/>
          <p:nvPr/>
        </p:nvSpPr>
        <p:spPr bwMode="auto">
          <a:xfrm>
            <a:off x="4186238" y="3481388"/>
            <a:ext cx="303212" cy="63500"/>
          </a:xfrm>
          <a:custGeom>
            <a:avLst/>
            <a:gdLst>
              <a:gd name="T0" fmla="*/ 302706 w 304164"/>
              <a:gd name="T1" fmla="*/ 0 h 63500"/>
              <a:gd name="T2" fmla="*/ 263973 w 304164"/>
              <a:gd name="T3" fmla="*/ 31200 h 63500"/>
              <a:gd name="T4" fmla="*/ 220714 w 304164"/>
              <a:gd name="T5" fmla="*/ 52181 h 63500"/>
              <a:gd name="T6" fmla="*/ 174742 w 304164"/>
              <a:gd name="T7" fmla="*/ 62924 h 63500"/>
              <a:gd name="T8" fmla="*/ 127871 w 304164"/>
              <a:gd name="T9" fmla="*/ 63414 h 63500"/>
              <a:gd name="T10" fmla="*/ 81914 w 304164"/>
              <a:gd name="T11" fmla="*/ 53630 h 63500"/>
              <a:gd name="T12" fmla="*/ 38686 w 304164"/>
              <a:gd name="T13" fmla="*/ 33556 h 63500"/>
              <a:gd name="T14" fmla="*/ 0 w 304164"/>
              <a:gd name="T15" fmla="*/ 3175 h 635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04164" h="63500">
                <a:moveTo>
                  <a:pt x="303656" y="0"/>
                </a:moveTo>
                <a:lnTo>
                  <a:pt x="264802" y="31200"/>
                </a:lnTo>
                <a:lnTo>
                  <a:pt x="221407" y="52181"/>
                </a:lnTo>
                <a:lnTo>
                  <a:pt x="175291" y="62924"/>
                </a:lnTo>
                <a:lnTo>
                  <a:pt x="128272" y="63414"/>
                </a:lnTo>
                <a:lnTo>
                  <a:pt x="82171" y="53630"/>
                </a:lnTo>
                <a:lnTo>
                  <a:pt x="38807" y="33556"/>
                </a:lnTo>
                <a:lnTo>
                  <a:pt x="0" y="3175"/>
                </a:lnTo>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09" name="object 53"/>
          <p:cNvSpPr/>
          <p:nvPr/>
        </p:nvSpPr>
        <p:spPr bwMode="auto">
          <a:xfrm>
            <a:off x="6249988" y="4319588"/>
            <a:ext cx="577850" cy="287337"/>
          </a:xfrm>
          <a:custGeom>
            <a:avLst/>
            <a:gdLst>
              <a:gd name="T0" fmla="*/ 0 w 576579"/>
              <a:gd name="T1" fmla="*/ 143541 h 288289"/>
              <a:gd name="T2" fmla="*/ 22697 w 576579"/>
              <a:gd name="T3" fmla="*/ 87684 h 288289"/>
              <a:gd name="T4" fmla="*/ 84593 w 576579"/>
              <a:gd name="T5" fmla="*/ 42056 h 288289"/>
              <a:gd name="T6" fmla="*/ 127335 w 576579"/>
              <a:gd name="T7" fmla="*/ 24524 h 288289"/>
              <a:gd name="T8" fmla="*/ 176392 w 576579"/>
              <a:gd name="T9" fmla="*/ 11285 h 288289"/>
              <a:gd name="T10" fmla="*/ 230599 w 576579"/>
              <a:gd name="T11" fmla="*/ 2917 h 288289"/>
              <a:gd name="T12" fmla="*/ 288798 w 576579"/>
              <a:gd name="T13" fmla="*/ 0 h 288289"/>
              <a:gd name="T14" fmla="*/ 346990 w 576579"/>
              <a:gd name="T15" fmla="*/ 2917 h 288289"/>
              <a:gd name="T16" fmla="*/ 401184 w 576579"/>
              <a:gd name="T17" fmla="*/ 11285 h 288289"/>
              <a:gd name="T18" fmla="*/ 450220 w 576579"/>
              <a:gd name="T19" fmla="*/ 24524 h 288289"/>
              <a:gd name="T20" fmla="*/ 492939 w 576579"/>
              <a:gd name="T21" fmla="*/ 42056 h 288289"/>
              <a:gd name="T22" fmla="*/ 528182 w 576579"/>
              <a:gd name="T23" fmla="*/ 63302 h 288289"/>
              <a:gd name="T24" fmla="*/ 571606 w 576579"/>
              <a:gd name="T25" fmla="*/ 114623 h 288289"/>
              <a:gd name="T26" fmla="*/ 577468 w 576579"/>
              <a:gd name="T27" fmla="*/ 143541 h 288289"/>
              <a:gd name="T28" fmla="*/ 571606 w 576579"/>
              <a:gd name="T29" fmla="*/ 172501 h 288289"/>
              <a:gd name="T30" fmla="*/ 554791 w 576579"/>
              <a:gd name="T31" fmla="*/ 199473 h 288289"/>
              <a:gd name="T32" fmla="*/ 492939 w 576579"/>
              <a:gd name="T33" fmla="*/ 245139 h 288289"/>
              <a:gd name="T34" fmla="*/ 450220 w 576579"/>
              <a:gd name="T35" fmla="*/ 262680 h 288289"/>
              <a:gd name="T36" fmla="*/ 401184 w 576579"/>
              <a:gd name="T37" fmla="*/ 275924 h 288289"/>
              <a:gd name="T38" fmla="*/ 346990 w 576579"/>
              <a:gd name="T39" fmla="*/ 284293 h 288289"/>
              <a:gd name="T40" fmla="*/ 288798 w 576579"/>
              <a:gd name="T41" fmla="*/ 287210 h 288289"/>
              <a:gd name="T42" fmla="*/ 230599 w 576579"/>
              <a:gd name="T43" fmla="*/ 284293 h 288289"/>
              <a:gd name="T44" fmla="*/ 176392 w 576579"/>
              <a:gd name="T45" fmla="*/ 275924 h 288289"/>
              <a:gd name="T46" fmla="*/ 127335 w 576579"/>
              <a:gd name="T47" fmla="*/ 262680 h 288289"/>
              <a:gd name="T48" fmla="*/ 84593 w 576579"/>
              <a:gd name="T49" fmla="*/ 245139 h 288289"/>
              <a:gd name="T50" fmla="*/ 49326 w 576579"/>
              <a:gd name="T51" fmla="*/ 223877 h 288289"/>
              <a:gd name="T52" fmla="*/ 5868 w 576579"/>
              <a:gd name="T53" fmla="*/ 172501 h 288289"/>
              <a:gd name="T54" fmla="*/ 0 w 576579"/>
              <a:gd name="T55" fmla="*/ 143541 h 28828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76579" h="288289">
                <a:moveTo>
                  <a:pt x="0" y="144017"/>
                </a:moveTo>
                <a:lnTo>
                  <a:pt x="22647" y="87975"/>
                </a:lnTo>
                <a:lnTo>
                  <a:pt x="84407" y="42195"/>
                </a:lnTo>
                <a:lnTo>
                  <a:pt x="127055" y="24605"/>
                </a:lnTo>
                <a:lnTo>
                  <a:pt x="176004" y="11322"/>
                </a:lnTo>
                <a:lnTo>
                  <a:pt x="230092" y="2927"/>
                </a:lnTo>
                <a:lnTo>
                  <a:pt x="288163" y="0"/>
                </a:lnTo>
                <a:lnTo>
                  <a:pt x="346227" y="2927"/>
                </a:lnTo>
                <a:lnTo>
                  <a:pt x="400302" y="11322"/>
                </a:lnTo>
                <a:lnTo>
                  <a:pt x="449230" y="24605"/>
                </a:lnTo>
                <a:lnTo>
                  <a:pt x="491855" y="42195"/>
                </a:lnTo>
                <a:lnTo>
                  <a:pt x="527020" y="63512"/>
                </a:lnTo>
                <a:lnTo>
                  <a:pt x="570349" y="115003"/>
                </a:lnTo>
                <a:lnTo>
                  <a:pt x="576198" y="144017"/>
                </a:lnTo>
                <a:lnTo>
                  <a:pt x="570349" y="173073"/>
                </a:lnTo>
                <a:lnTo>
                  <a:pt x="553571" y="200134"/>
                </a:lnTo>
                <a:lnTo>
                  <a:pt x="491855" y="245951"/>
                </a:lnTo>
                <a:lnTo>
                  <a:pt x="449230" y="263550"/>
                </a:lnTo>
                <a:lnTo>
                  <a:pt x="400302" y="276838"/>
                </a:lnTo>
                <a:lnTo>
                  <a:pt x="346227" y="285235"/>
                </a:lnTo>
                <a:lnTo>
                  <a:pt x="288163" y="288162"/>
                </a:lnTo>
                <a:lnTo>
                  <a:pt x="230092" y="285235"/>
                </a:lnTo>
                <a:lnTo>
                  <a:pt x="176004" y="276838"/>
                </a:lnTo>
                <a:lnTo>
                  <a:pt x="127055" y="263550"/>
                </a:lnTo>
                <a:lnTo>
                  <a:pt x="84407" y="245951"/>
                </a:lnTo>
                <a:lnTo>
                  <a:pt x="49218" y="224619"/>
                </a:lnTo>
                <a:lnTo>
                  <a:pt x="5855" y="173073"/>
                </a:lnTo>
                <a:lnTo>
                  <a:pt x="0" y="144017"/>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10" name="object 54"/>
          <p:cNvSpPr/>
          <p:nvPr/>
        </p:nvSpPr>
        <p:spPr bwMode="auto">
          <a:xfrm>
            <a:off x="6319838" y="4354513"/>
            <a:ext cx="431800" cy="215900"/>
          </a:xfrm>
          <a:custGeom>
            <a:avLst/>
            <a:gdLst>
              <a:gd name="T0" fmla="*/ 0 w 432434"/>
              <a:gd name="T1" fmla="*/ 107632 h 216535"/>
              <a:gd name="T2" fmla="*/ 29468 w 432434"/>
              <a:gd name="T3" fmla="*/ 53277 h 216535"/>
              <a:gd name="T4" fmla="*/ 63216 w 432434"/>
              <a:gd name="T5" fmla="*/ 31498 h 216535"/>
              <a:gd name="T6" fmla="*/ 106899 w 432434"/>
              <a:gd name="T7" fmla="*/ 14679 h 216535"/>
              <a:gd name="T8" fmla="*/ 158458 w 432434"/>
              <a:gd name="T9" fmla="*/ 3840 h 216535"/>
              <a:gd name="T10" fmla="*/ 215836 w 432434"/>
              <a:gd name="T11" fmla="*/ 0 h 216535"/>
              <a:gd name="T12" fmla="*/ 273162 w 432434"/>
              <a:gd name="T13" fmla="*/ 3840 h 216535"/>
              <a:gd name="T14" fmla="*/ 324685 w 432434"/>
              <a:gd name="T15" fmla="*/ 14679 h 216535"/>
              <a:gd name="T16" fmla="*/ 368346 w 432434"/>
              <a:gd name="T17" fmla="*/ 31498 h 216535"/>
              <a:gd name="T18" fmla="*/ 402084 w 432434"/>
              <a:gd name="T19" fmla="*/ 53277 h 216535"/>
              <a:gd name="T20" fmla="*/ 431546 w 432434"/>
              <a:gd name="T21" fmla="*/ 107632 h 216535"/>
              <a:gd name="T22" fmla="*/ 423838 w 432434"/>
              <a:gd name="T23" fmla="*/ 136280 h 216535"/>
              <a:gd name="T24" fmla="*/ 402084 w 432434"/>
              <a:gd name="T25" fmla="*/ 162021 h 216535"/>
              <a:gd name="T26" fmla="*/ 368346 w 432434"/>
              <a:gd name="T27" fmla="*/ 183831 h 216535"/>
              <a:gd name="T28" fmla="*/ 324685 w 432434"/>
              <a:gd name="T29" fmla="*/ 200681 h 216535"/>
              <a:gd name="T30" fmla="*/ 273162 w 432434"/>
              <a:gd name="T31" fmla="*/ 211544 h 216535"/>
              <a:gd name="T32" fmla="*/ 215836 w 432434"/>
              <a:gd name="T33" fmla="*/ 215392 h 216535"/>
              <a:gd name="T34" fmla="*/ 158458 w 432434"/>
              <a:gd name="T35" fmla="*/ 211544 h 216535"/>
              <a:gd name="T36" fmla="*/ 106899 w 432434"/>
              <a:gd name="T37" fmla="*/ 200681 h 216535"/>
              <a:gd name="T38" fmla="*/ 63216 w 432434"/>
              <a:gd name="T39" fmla="*/ 183831 h 216535"/>
              <a:gd name="T40" fmla="*/ 29468 w 432434"/>
              <a:gd name="T41" fmla="*/ 162021 h 216535"/>
              <a:gd name="T42" fmla="*/ 7710 w 432434"/>
              <a:gd name="T43" fmla="*/ 136280 h 216535"/>
              <a:gd name="T44" fmla="*/ 0 w 432434"/>
              <a:gd name="T45" fmla="*/ 107632 h 2165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32434" h="216535">
                <a:moveTo>
                  <a:pt x="0" y="107949"/>
                </a:moveTo>
                <a:lnTo>
                  <a:pt x="29511" y="53434"/>
                </a:lnTo>
                <a:lnTo>
                  <a:pt x="63309" y="31591"/>
                </a:lnTo>
                <a:lnTo>
                  <a:pt x="107056" y="14722"/>
                </a:lnTo>
                <a:lnTo>
                  <a:pt x="158691" y="3851"/>
                </a:lnTo>
                <a:lnTo>
                  <a:pt x="216153" y="0"/>
                </a:lnTo>
                <a:lnTo>
                  <a:pt x="273563" y="3851"/>
                </a:lnTo>
                <a:lnTo>
                  <a:pt x="325162" y="14722"/>
                </a:lnTo>
                <a:lnTo>
                  <a:pt x="368887" y="31591"/>
                </a:lnTo>
                <a:lnTo>
                  <a:pt x="402674" y="53434"/>
                </a:lnTo>
                <a:lnTo>
                  <a:pt x="432180" y="107949"/>
                </a:lnTo>
                <a:lnTo>
                  <a:pt x="424460" y="136681"/>
                </a:lnTo>
                <a:lnTo>
                  <a:pt x="402674" y="162498"/>
                </a:lnTo>
                <a:lnTo>
                  <a:pt x="368887" y="184372"/>
                </a:lnTo>
                <a:lnTo>
                  <a:pt x="325162" y="201271"/>
                </a:lnTo>
                <a:lnTo>
                  <a:pt x="273563" y="212166"/>
                </a:lnTo>
                <a:lnTo>
                  <a:pt x="216153" y="216026"/>
                </a:lnTo>
                <a:lnTo>
                  <a:pt x="158691" y="212166"/>
                </a:lnTo>
                <a:lnTo>
                  <a:pt x="107056" y="201271"/>
                </a:lnTo>
                <a:lnTo>
                  <a:pt x="63309" y="184372"/>
                </a:lnTo>
                <a:lnTo>
                  <a:pt x="29511" y="162498"/>
                </a:lnTo>
                <a:lnTo>
                  <a:pt x="7721" y="136681"/>
                </a:lnTo>
                <a:lnTo>
                  <a:pt x="0" y="107949"/>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11" name="object 55"/>
          <p:cNvSpPr/>
          <p:nvPr/>
        </p:nvSpPr>
        <p:spPr bwMode="auto">
          <a:xfrm>
            <a:off x="6423025" y="4405313"/>
            <a:ext cx="231775" cy="115887"/>
          </a:xfrm>
          <a:custGeom>
            <a:avLst/>
            <a:gdLst>
              <a:gd name="T0" fmla="*/ 0 w 230504"/>
              <a:gd name="T1" fmla="*/ 57689 h 115570"/>
              <a:gd name="T2" fmla="*/ 9102 w 230504"/>
              <a:gd name="T3" fmla="*/ 35243 h 115570"/>
              <a:gd name="T4" fmla="*/ 33936 w 230504"/>
              <a:gd name="T5" fmla="*/ 16905 h 115570"/>
              <a:gd name="T6" fmla="*/ 70789 w 230504"/>
              <a:gd name="T7" fmla="*/ 4536 h 115570"/>
              <a:gd name="T8" fmla="*/ 115951 w 230504"/>
              <a:gd name="T9" fmla="*/ 0 h 115570"/>
              <a:gd name="T10" fmla="*/ 161039 w 230504"/>
              <a:gd name="T11" fmla="*/ 4536 h 115570"/>
              <a:gd name="T12" fmla="*/ 197855 w 230504"/>
              <a:gd name="T13" fmla="*/ 16905 h 115570"/>
              <a:gd name="T14" fmla="*/ 222675 w 230504"/>
              <a:gd name="T15" fmla="*/ 35243 h 115570"/>
              <a:gd name="T16" fmla="*/ 231776 w 230504"/>
              <a:gd name="T17" fmla="*/ 57689 h 115570"/>
              <a:gd name="T18" fmla="*/ 222675 w 230504"/>
              <a:gd name="T19" fmla="*/ 80207 h 115570"/>
              <a:gd name="T20" fmla="*/ 197855 w 230504"/>
              <a:gd name="T21" fmla="*/ 98583 h 115570"/>
              <a:gd name="T22" fmla="*/ 161039 w 230504"/>
              <a:gd name="T23" fmla="*/ 110966 h 115570"/>
              <a:gd name="T24" fmla="*/ 115951 w 230504"/>
              <a:gd name="T25" fmla="*/ 115505 h 115570"/>
              <a:gd name="T26" fmla="*/ 70789 w 230504"/>
              <a:gd name="T27" fmla="*/ 110966 h 115570"/>
              <a:gd name="T28" fmla="*/ 33936 w 230504"/>
              <a:gd name="T29" fmla="*/ 98583 h 115570"/>
              <a:gd name="T30" fmla="*/ 9102 w 230504"/>
              <a:gd name="T31" fmla="*/ 80207 h 115570"/>
              <a:gd name="T32" fmla="*/ 0 w 230504"/>
              <a:gd name="T33" fmla="*/ 57689 h 1155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30504" h="115570">
                <a:moveTo>
                  <a:pt x="0" y="57531"/>
                </a:moveTo>
                <a:lnTo>
                  <a:pt x="9052" y="35147"/>
                </a:lnTo>
                <a:lnTo>
                  <a:pt x="33750" y="16859"/>
                </a:lnTo>
                <a:lnTo>
                  <a:pt x="70401" y="4524"/>
                </a:lnTo>
                <a:lnTo>
                  <a:pt x="115315" y="0"/>
                </a:lnTo>
                <a:lnTo>
                  <a:pt x="160156" y="4524"/>
                </a:lnTo>
                <a:lnTo>
                  <a:pt x="196770" y="16859"/>
                </a:lnTo>
                <a:lnTo>
                  <a:pt x="221454" y="35147"/>
                </a:lnTo>
                <a:lnTo>
                  <a:pt x="230505" y="57531"/>
                </a:lnTo>
                <a:lnTo>
                  <a:pt x="221454" y="79988"/>
                </a:lnTo>
                <a:lnTo>
                  <a:pt x="196770" y="98313"/>
                </a:lnTo>
                <a:lnTo>
                  <a:pt x="160156" y="110662"/>
                </a:lnTo>
                <a:lnTo>
                  <a:pt x="115315" y="115189"/>
                </a:lnTo>
                <a:lnTo>
                  <a:pt x="70401" y="110662"/>
                </a:lnTo>
                <a:lnTo>
                  <a:pt x="33750" y="98313"/>
                </a:lnTo>
                <a:lnTo>
                  <a:pt x="9052" y="79988"/>
                </a:lnTo>
                <a:lnTo>
                  <a:pt x="0" y="57531"/>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6" name="object 56"/>
          <p:cNvSpPr txBox="1"/>
          <p:nvPr/>
        </p:nvSpPr>
        <p:spPr>
          <a:xfrm>
            <a:off x="1584325" y="2995613"/>
            <a:ext cx="1166813" cy="509587"/>
          </a:xfrm>
          <a:prstGeom prst="rect">
            <a:avLst/>
          </a:prstGeom>
        </p:spPr>
        <p:txBody>
          <a:bodyPr lIns="0" tIns="17145" rIns="0" bIns="0">
            <a:spAutoFit/>
          </a:bodyPr>
          <a:lstStyle/>
          <a:p>
            <a:pPr marL="534035" fontAlgn="auto">
              <a:spcBef>
                <a:spcPts val="135"/>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环卫所</a:t>
            </a:r>
            <a:endParaRPr sz="155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5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固定读卡</a:t>
            </a:r>
            <a:r>
              <a:rPr sz="15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器</a:t>
            </a:r>
            <a:r>
              <a:rPr sz="1550" b="1" spc="10" dirty="0">
                <a:solidFill>
                  <a:srgbClr val="FFFFFF"/>
                </a:solidFill>
                <a:latin typeface="微软雅黑" panose="020B0503020204020204" pitchFamily="34" charset="-122"/>
                <a:ea typeface="微软雅黑" panose="020B0503020204020204" pitchFamily="34" charset="-122"/>
                <a:cs typeface="Arial" panose="020B0604020202020204"/>
              </a:rPr>
              <a:t>1</a:t>
            </a:r>
            <a:endParaRPr sz="1550">
              <a:latin typeface="微软雅黑" panose="020B0503020204020204" pitchFamily="34" charset="-122"/>
              <a:ea typeface="微软雅黑" panose="020B0503020204020204" pitchFamily="34" charset="-122"/>
              <a:cs typeface="Arial" panose="020B0604020202020204"/>
            </a:endParaRPr>
          </a:p>
        </p:txBody>
      </p:sp>
      <p:sp>
        <p:nvSpPr>
          <p:cNvPr id="57" name="object 57"/>
          <p:cNvSpPr txBox="1"/>
          <p:nvPr/>
        </p:nvSpPr>
        <p:spPr>
          <a:xfrm>
            <a:off x="5762625" y="5435600"/>
            <a:ext cx="1057275" cy="509588"/>
          </a:xfrm>
          <a:prstGeom prst="rect">
            <a:avLst/>
          </a:prstGeom>
        </p:spPr>
        <p:txBody>
          <a:bodyPr lIns="0" tIns="17145" rIns="0" bIns="0">
            <a:spAutoFit/>
          </a:bodyPr>
          <a:lstStyle/>
          <a:p>
            <a:pPr marL="424180" fontAlgn="auto">
              <a:spcBef>
                <a:spcPts val="135"/>
              </a:spcBef>
              <a:spcAft>
                <a:spcPts val="0"/>
              </a:spcAft>
              <a:defRPr/>
            </a:pPr>
            <a:r>
              <a:rPr sz="15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巡查车</a:t>
            </a:r>
            <a:endParaRPr sz="155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5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车载读卡器</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58" name="object 58"/>
          <p:cNvSpPr txBox="1"/>
          <p:nvPr/>
        </p:nvSpPr>
        <p:spPr>
          <a:xfrm>
            <a:off x="1074738" y="5373688"/>
            <a:ext cx="1263650" cy="509587"/>
          </a:xfrm>
          <a:prstGeom prst="rect">
            <a:avLst/>
          </a:prstGeom>
        </p:spPr>
        <p:txBody>
          <a:bodyPr lIns="0" tIns="17145" rIns="0" bIns="0">
            <a:spAutoFit/>
          </a:bodyPr>
          <a:lstStyle/>
          <a:p>
            <a:pPr marL="520065" fontAlgn="auto">
              <a:spcBef>
                <a:spcPts val="135"/>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保洁</a:t>
            </a:r>
            <a:r>
              <a:rPr sz="15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员</a:t>
            </a:r>
            <a:r>
              <a:rPr sz="1550" b="1" spc="15" dirty="0">
                <a:solidFill>
                  <a:srgbClr val="FFFFFF"/>
                </a:solidFill>
                <a:latin typeface="微软雅黑" panose="020B0503020204020204" pitchFamily="34" charset="-122"/>
                <a:ea typeface="微软雅黑" panose="020B0503020204020204" pitchFamily="34" charset="-122"/>
                <a:cs typeface="Arial" panose="020B0604020202020204"/>
              </a:rPr>
              <a:t>3</a:t>
            </a:r>
            <a:endParaRPr sz="1550">
              <a:latin typeface="微软雅黑" panose="020B0503020204020204" pitchFamily="34" charset="-122"/>
              <a:ea typeface="微软雅黑" panose="020B0503020204020204" pitchFamily="34" charset="-122"/>
              <a:cs typeface="Arial" panose="020B0604020202020204"/>
            </a:endParaRPr>
          </a:p>
          <a:p>
            <a:pPr marL="12700" fontAlgn="auto">
              <a:spcBef>
                <a:spcPts val="5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有源电子标签</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59" name="object 59"/>
          <p:cNvSpPr txBox="1"/>
          <p:nvPr/>
        </p:nvSpPr>
        <p:spPr>
          <a:xfrm>
            <a:off x="2227263" y="6094413"/>
            <a:ext cx="1263650" cy="509587"/>
          </a:xfrm>
          <a:prstGeom prst="rect">
            <a:avLst/>
          </a:prstGeom>
        </p:spPr>
        <p:txBody>
          <a:bodyPr lIns="0" tIns="17145" rIns="0" bIns="0">
            <a:spAutoFit/>
          </a:bodyPr>
          <a:lstStyle/>
          <a:p>
            <a:pPr marL="520065" fontAlgn="auto">
              <a:spcBef>
                <a:spcPts val="135"/>
              </a:spcBef>
              <a:spcAft>
                <a:spcPts val="0"/>
              </a:spcAft>
              <a:defRPr/>
            </a:pPr>
            <a:r>
              <a:rPr sz="15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保洁</a:t>
            </a: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员</a:t>
            </a:r>
            <a:r>
              <a:rPr sz="1550" b="1" spc="15" dirty="0">
                <a:solidFill>
                  <a:srgbClr val="FFFFFF"/>
                </a:solidFill>
                <a:latin typeface="微软雅黑" panose="020B0503020204020204" pitchFamily="34" charset="-122"/>
                <a:ea typeface="微软雅黑" panose="020B0503020204020204" pitchFamily="34" charset="-122"/>
                <a:cs typeface="Arial" panose="020B0604020202020204"/>
              </a:rPr>
              <a:t>2</a:t>
            </a:r>
            <a:endParaRPr sz="1550">
              <a:latin typeface="微软雅黑" panose="020B0503020204020204" pitchFamily="34" charset="-122"/>
              <a:ea typeface="微软雅黑" panose="020B0503020204020204" pitchFamily="34" charset="-122"/>
              <a:cs typeface="Arial" panose="020B0604020202020204"/>
            </a:endParaRPr>
          </a:p>
          <a:p>
            <a:pPr marL="12700" fontAlgn="auto">
              <a:spcBef>
                <a:spcPts val="5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有源电子标签</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19516" name="object 60"/>
          <p:cNvSpPr txBox="1">
            <a:spLocks noChangeArrowheads="1"/>
          </p:cNvSpPr>
          <p:nvPr/>
        </p:nvSpPr>
        <p:spPr bwMode="auto">
          <a:xfrm>
            <a:off x="3833813" y="5900738"/>
            <a:ext cx="1262062" cy="472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795" rIns="0" bIns="0">
            <a:spAutoFit/>
          </a:bodyPr>
          <a:lstStyle>
            <a:lvl1pPr marL="12700" indent="50673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3000"/>
              </a:lnSpc>
              <a:spcBef>
                <a:spcPts val="90"/>
              </a:spcBef>
            </a:pPr>
            <a:r>
              <a:rPr lang="zh-CN" altLang="zh-CN" sz="1500" b="1">
                <a:solidFill>
                  <a:srgbClr val="FFFFFF"/>
                </a:solidFill>
                <a:latin typeface="微软雅黑" panose="020B0503020204020204" pitchFamily="34" charset="-122"/>
                <a:ea typeface="微软雅黑" panose="020B0503020204020204" pitchFamily="34" charset="-122"/>
              </a:rPr>
              <a:t>保洁员</a:t>
            </a:r>
            <a:r>
              <a:rPr lang="zh-CN" altLang="zh-CN" sz="1500" b="1">
                <a:solidFill>
                  <a:srgbClr val="FFFFFF"/>
                </a:solidFill>
                <a:latin typeface="微软雅黑" panose="020B0503020204020204" pitchFamily="34" charset="-122"/>
                <a:ea typeface="微软雅黑" panose="020B0503020204020204" pitchFamily="34" charset="-122"/>
                <a:cs typeface="Arial" panose="020B0604020202020204" pitchFamily="34" charset="0"/>
              </a:rPr>
              <a:t>1 </a:t>
            </a:r>
            <a:r>
              <a:rPr lang="zh-CN" altLang="zh-CN" sz="1500" b="1">
                <a:solidFill>
                  <a:srgbClr val="FFFFFF"/>
                </a:solidFill>
                <a:latin typeface="微软雅黑" panose="020B0503020204020204" pitchFamily="34" charset="-122"/>
                <a:ea typeface="微软雅黑" panose="020B0503020204020204" pitchFamily="34" charset="-122"/>
              </a:rPr>
              <a:t>有源电子标签</a:t>
            </a:r>
            <a:endParaRPr lang="zh-CN" altLang="zh-CN" sz="1500">
              <a:latin typeface="微软雅黑" panose="020B0503020204020204" pitchFamily="34" charset="-122"/>
              <a:ea typeface="微软雅黑" panose="020B0503020204020204" pitchFamily="34" charset="-122"/>
            </a:endParaRPr>
          </a:p>
        </p:txBody>
      </p:sp>
      <p:sp>
        <p:nvSpPr>
          <p:cNvPr id="19517" name="object 61"/>
          <p:cNvSpPr>
            <a:spLocks noChangeArrowheads="1"/>
          </p:cNvSpPr>
          <p:nvPr/>
        </p:nvSpPr>
        <p:spPr bwMode="auto">
          <a:xfrm>
            <a:off x="7732713" y="2351088"/>
            <a:ext cx="862012" cy="873125"/>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2" name="object 62"/>
          <p:cNvSpPr txBox="1"/>
          <p:nvPr/>
        </p:nvSpPr>
        <p:spPr>
          <a:xfrm>
            <a:off x="7824788" y="2124075"/>
            <a:ext cx="849312" cy="255198"/>
          </a:xfrm>
          <a:prstGeom prst="rect">
            <a:avLst/>
          </a:prstGeom>
        </p:spPr>
        <p:txBody>
          <a:bodyPr lIns="0" tIns="16510" rIns="0" bIns="0">
            <a:spAutoFit/>
          </a:bodyPr>
          <a:lstStyle/>
          <a:p>
            <a:pPr marL="12700" fontAlgn="auto">
              <a:spcBef>
                <a:spcPts val="130"/>
              </a:spcBef>
              <a:spcAft>
                <a:spcPts val="0"/>
              </a:spcAft>
              <a:defRPr/>
            </a:pPr>
            <a:r>
              <a:rPr sz="1550" b="1" spc="5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调度中心</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19519" name="object 63"/>
          <p:cNvSpPr/>
          <p:nvPr/>
        </p:nvSpPr>
        <p:spPr bwMode="auto">
          <a:xfrm>
            <a:off x="6364288" y="2452688"/>
            <a:ext cx="995362" cy="285750"/>
          </a:xfrm>
          <a:custGeom>
            <a:avLst/>
            <a:gdLst>
              <a:gd name="T0" fmla="*/ 273263 w 995045"/>
              <a:gd name="T1" fmla="*/ 0 h 286385"/>
              <a:gd name="T2" fmla="*/ 438543 w 995045"/>
              <a:gd name="T3" fmla="*/ 213900 h 286385"/>
              <a:gd name="T4" fmla="*/ 0 w 995045"/>
              <a:gd name="T5" fmla="*/ 264587 h 286385"/>
              <a:gd name="T6" fmla="*/ 575747 w 995045"/>
              <a:gd name="T7" fmla="*/ 285623 h 286385"/>
              <a:gd name="T8" fmla="*/ 437018 w 995045"/>
              <a:gd name="T9" fmla="*/ 105937 h 286385"/>
              <a:gd name="T10" fmla="*/ 994854 w 995045"/>
              <a:gd name="T11" fmla="*/ 21289 h 286385"/>
              <a:gd name="T12" fmla="*/ 273263 w 995045"/>
              <a:gd name="T13" fmla="*/ 0 h 2863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95045" h="286385">
                <a:moveTo>
                  <a:pt x="273176" y="0"/>
                </a:moveTo>
                <a:lnTo>
                  <a:pt x="438403" y="214375"/>
                </a:lnTo>
                <a:lnTo>
                  <a:pt x="0" y="265175"/>
                </a:lnTo>
                <a:lnTo>
                  <a:pt x="575564" y="286258"/>
                </a:lnTo>
                <a:lnTo>
                  <a:pt x="436879" y="106172"/>
                </a:lnTo>
                <a:lnTo>
                  <a:pt x="994537" y="21336"/>
                </a:lnTo>
                <a:lnTo>
                  <a:pt x="273176" y="0"/>
                </a:lnTo>
                <a:close/>
              </a:path>
            </a:pathLst>
          </a:custGeom>
          <a:solidFill>
            <a:srgbClr val="F5FFF5"/>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20" name="object 64"/>
          <p:cNvSpPr/>
          <p:nvPr/>
        </p:nvSpPr>
        <p:spPr bwMode="auto">
          <a:xfrm>
            <a:off x="6364288" y="2452688"/>
            <a:ext cx="995362" cy="285750"/>
          </a:xfrm>
          <a:custGeom>
            <a:avLst/>
            <a:gdLst>
              <a:gd name="T0" fmla="*/ 0 w 995045"/>
              <a:gd name="T1" fmla="*/ 264587 h 286385"/>
              <a:gd name="T2" fmla="*/ 575747 w 995045"/>
              <a:gd name="T3" fmla="*/ 285623 h 286385"/>
              <a:gd name="T4" fmla="*/ 437018 w 995045"/>
              <a:gd name="T5" fmla="*/ 105937 h 286385"/>
              <a:gd name="T6" fmla="*/ 994854 w 995045"/>
              <a:gd name="T7" fmla="*/ 21289 h 286385"/>
              <a:gd name="T8" fmla="*/ 273263 w 995045"/>
              <a:gd name="T9" fmla="*/ 0 h 286385"/>
              <a:gd name="T10" fmla="*/ 438543 w 995045"/>
              <a:gd name="T11" fmla="*/ 213900 h 286385"/>
              <a:gd name="T12" fmla="*/ 0 w 995045"/>
              <a:gd name="T13" fmla="*/ 264587 h 2863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95045" h="286385">
                <a:moveTo>
                  <a:pt x="0" y="265175"/>
                </a:moveTo>
                <a:lnTo>
                  <a:pt x="575564" y="286258"/>
                </a:lnTo>
                <a:lnTo>
                  <a:pt x="436879" y="106172"/>
                </a:lnTo>
                <a:lnTo>
                  <a:pt x="994537" y="21336"/>
                </a:lnTo>
                <a:lnTo>
                  <a:pt x="273176" y="0"/>
                </a:lnTo>
                <a:lnTo>
                  <a:pt x="438403" y="214375"/>
                </a:lnTo>
                <a:lnTo>
                  <a:pt x="0" y="265175"/>
                </a:lnTo>
                <a:close/>
              </a:path>
            </a:pathLst>
          </a:custGeom>
          <a:noFill/>
          <a:ln w="25400">
            <a:solidFill>
              <a:srgbClr val="EBFFEB"/>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21" name="object 65"/>
          <p:cNvSpPr/>
          <p:nvPr/>
        </p:nvSpPr>
        <p:spPr bwMode="auto">
          <a:xfrm>
            <a:off x="7539038" y="3500438"/>
            <a:ext cx="360362" cy="1022350"/>
          </a:xfrm>
          <a:custGeom>
            <a:avLst/>
            <a:gdLst>
              <a:gd name="T0" fmla="*/ 322643 w 359409"/>
              <a:gd name="T1" fmla="*/ 587883 h 1022350"/>
              <a:gd name="T2" fmla="*/ 252127 w 359409"/>
              <a:gd name="T3" fmla="*/ 587883 h 1022350"/>
              <a:gd name="T4" fmla="*/ 176997 w 359409"/>
              <a:gd name="T5" fmla="*/ 1022350 h 1022350"/>
              <a:gd name="T6" fmla="*/ 322643 w 359409"/>
              <a:gd name="T7" fmla="*/ 587883 h 1022350"/>
              <a:gd name="T8" fmla="*/ 224240 w 359409"/>
              <a:gd name="T9" fmla="*/ 0 h 1022350"/>
              <a:gd name="T10" fmla="*/ 0 w 359409"/>
              <a:gd name="T11" fmla="*/ 685165 h 1022350"/>
              <a:gd name="T12" fmla="*/ 252127 w 359409"/>
              <a:gd name="T13" fmla="*/ 587883 h 1022350"/>
              <a:gd name="T14" fmla="*/ 322643 w 359409"/>
              <a:gd name="T15" fmla="*/ 587883 h 1022350"/>
              <a:gd name="T16" fmla="*/ 332478 w 359409"/>
              <a:gd name="T17" fmla="*/ 558546 h 1022350"/>
              <a:gd name="T18" fmla="*/ 147965 w 359409"/>
              <a:gd name="T19" fmla="*/ 558546 h 1022350"/>
              <a:gd name="T20" fmla="*/ 224240 w 359409"/>
              <a:gd name="T21" fmla="*/ 0 h 1022350"/>
              <a:gd name="T22" fmla="*/ 359853 w 359409"/>
              <a:gd name="T23" fmla="*/ 476885 h 1022350"/>
              <a:gd name="T24" fmla="*/ 147965 w 359409"/>
              <a:gd name="T25" fmla="*/ 558546 h 1022350"/>
              <a:gd name="T26" fmla="*/ 332478 w 359409"/>
              <a:gd name="T27" fmla="*/ 558546 h 1022350"/>
              <a:gd name="T28" fmla="*/ 359853 w 359409"/>
              <a:gd name="T29" fmla="*/ 476885 h 10223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9409" h="1022350">
                <a:moveTo>
                  <a:pt x="321790" y="587883"/>
                </a:moveTo>
                <a:lnTo>
                  <a:pt x="251460" y="587883"/>
                </a:lnTo>
                <a:lnTo>
                  <a:pt x="176529" y="1022350"/>
                </a:lnTo>
                <a:lnTo>
                  <a:pt x="321790" y="587883"/>
                </a:lnTo>
                <a:close/>
              </a:path>
              <a:path w="359409" h="1022350">
                <a:moveTo>
                  <a:pt x="223647" y="0"/>
                </a:moveTo>
                <a:lnTo>
                  <a:pt x="0" y="685165"/>
                </a:lnTo>
                <a:lnTo>
                  <a:pt x="251460" y="587883"/>
                </a:lnTo>
                <a:lnTo>
                  <a:pt x="321790" y="587883"/>
                </a:lnTo>
                <a:lnTo>
                  <a:pt x="331599" y="558546"/>
                </a:lnTo>
                <a:lnTo>
                  <a:pt x="147574" y="558546"/>
                </a:lnTo>
                <a:lnTo>
                  <a:pt x="223647" y="0"/>
                </a:lnTo>
                <a:close/>
              </a:path>
              <a:path w="359409" h="1022350">
                <a:moveTo>
                  <a:pt x="358901" y="476885"/>
                </a:moveTo>
                <a:lnTo>
                  <a:pt x="147574" y="558546"/>
                </a:lnTo>
                <a:lnTo>
                  <a:pt x="331599" y="558546"/>
                </a:lnTo>
                <a:lnTo>
                  <a:pt x="358901" y="476885"/>
                </a:lnTo>
                <a:close/>
              </a:path>
            </a:pathLst>
          </a:custGeom>
          <a:solidFill>
            <a:srgbClr val="F5FFF5"/>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9522" name="object 66"/>
          <p:cNvSpPr/>
          <p:nvPr/>
        </p:nvSpPr>
        <p:spPr bwMode="auto">
          <a:xfrm>
            <a:off x="7539038" y="3500438"/>
            <a:ext cx="360362" cy="1022350"/>
          </a:xfrm>
          <a:custGeom>
            <a:avLst/>
            <a:gdLst>
              <a:gd name="T0" fmla="*/ 176997 w 359409"/>
              <a:gd name="T1" fmla="*/ 1022350 h 1022350"/>
              <a:gd name="T2" fmla="*/ 359853 w 359409"/>
              <a:gd name="T3" fmla="*/ 476885 h 1022350"/>
              <a:gd name="T4" fmla="*/ 147965 w 359409"/>
              <a:gd name="T5" fmla="*/ 558546 h 1022350"/>
              <a:gd name="T6" fmla="*/ 224240 w 359409"/>
              <a:gd name="T7" fmla="*/ 0 h 1022350"/>
              <a:gd name="T8" fmla="*/ 0 w 359409"/>
              <a:gd name="T9" fmla="*/ 685165 h 1022350"/>
              <a:gd name="T10" fmla="*/ 252127 w 359409"/>
              <a:gd name="T11" fmla="*/ 587883 h 1022350"/>
              <a:gd name="T12" fmla="*/ 176997 w 359409"/>
              <a:gd name="T13" fmla="*/ 1022350 h 10223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9409" h="1022350">
                <a:moveTo>
                  <a:pt x="176529" y="1022350"/>
                </a:moveTo>
                <a:lnTo>
                  <a:pt x="358901" y="476885"/>
                </a:lnTo>
                <a:lnTo>
                  <a:pt x="147574" y="558546"/>
                </a:lnTo>
                <a:lnTo>
                  <a:pt x="223647" y="0"/>
                </a:lnTo>
                <a:lnTo>
                  <a:pt x="0" y="685165"/>
                </a:lnTo>
                <a:lnTo>
                  <a:pt x="251460" y="587883"/>
                </a:lnTo>
                <a:lnTo>
                  <a:pt x="176529" y="1022350"/>
                </a:lnTo>
                <a:close/>
              </a:path>
            </a:pathLst>
          </a:custGeom>
          <a:noFill/>
          <a:ln w="25400">
            <a:solidFill>
              <a:srgbClr val="EBFFEB"/>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67" name="object 67"/>
          <p:cNvSpPr txBox="1"/>
          <p:nvPr/>
        </p:nvSpPr>
        <p:spPr>
          <a:xfrm>
            <a:off x="4773613" y="2471738"/>
            <a:ext cx="412750" cy="205184"/>
          </a:xfrm>
          <a:prstGeom prst="rect">
            <a:avLst/>
          </a:prstGeom>
        </p:spPr>
        <p:txBody>
          <a:bodyPr lIns="0" tIns="0" rIns="0" bIns="0">
            <a:spAutoFit/>
          </a:bodyPr>
          <a:lstStyle/>
          <a:p>
            <a:pPr fontAlgn="auto">
              <a:lnSpc>
                <a:spcPts val="1585"/>
              </a:lnSpc>
              <a:spcBef>
                <a:spcPts val="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卫所</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68" name="object 68"/>
          <p:cNvSpPr txBox="1"/>
          <p:nvPr/>
        </p:nvSpPr>
        <p:spPr>
          <a:xfrm>
            <a:off x="4033838" y="2430463"/>
            <a:ext cx="1166812" cy="509587"/>
          </a:xfrm>
          <a:prstGeom prst="rect">
            <a:avLst/>
          </a:prstGeom>
        </p:spPr>
        <p:txBody>
          <a:bodyPr lIns="0" tIns="16510" rIns="0" bIns="0">
            <a:spAutoFit/>
          </a:bodyPr>
          <a:lstStyle/>
          <a:p>
            <a:pPr marL="107315" algn="ctr" fontAlgn="auto">
              <a:spcBef>
                <a:spcPts val="130"/>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环</a:t>
            </a:r>
            <a:endParaRPr sz="1550">
              <a:latin typeface="微软雅黑" panose="020B0503020204020204" pitchFamily="34" charset="-122"/>
              <a:ea typeface="微软雅黑" panose="020B0503020204020204" pitchFamily="34" charset="-122"/>
              <a:cs typeface="宋体" panose="02010600030101010101" pitchFamily="2" charset="-122"/>
            </a:endParaRPr>
          </a:p>
          <a:p>
            <a:pPr algn="ctr" fontAlgn="auto">
              <a:spcBef>
                <a:spcPts val="50"/>
              </a:spcBef>
              <a:spcAft>
                <a:spcPts val="0"/>
              </a:spcAft>
              <a:defRPr/>
            </a:pPr>
            <a:r>
              <a:rPr sz="15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固定读卡</a:t>
            </a:r>
            <a:r>
              <a:rPr sz="1550" b="1" spc="5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器</a:t>
            </a:r>
            <a:r>
              <a:rPr sz="1550" b="1" spc="15" dirty="0">
                <a:solidFill>
                  <a:srgbClr val="FFFFFF"/>
                </a:solidFill>
                <a:latin typeface="微软雅黑" panose="020B0503020204020204" pitchFamily="34" charset="-122"/>
                <a:ea typeface="微软雅黑" panose="020B0503020204020204" pitchFamily="34" charset="-122"/>
                <a:cs typeface="Arial" panose="020B0604020202020204"/>
              </a:rPr>
              <a:t>2</a:t>
            </a:r>
            <a:endParaRPr sz="1550">
              <a:latin typeface="微软雅黑" panose="020B0503020204020204" pitchFamily="34" charset="-122"/>
              <a:ea typeface="微软雅黑" panose="020B0503020204020204" pitchFamily="34" charset="-122"/>
              <a:cs typeface="Arial" panose="020B0604020202020204"/>
            </a:endParaRPr>
          </a:p>
        </p:txBody>
      </p:sp>
      <p:sp>
        <p:nvSpPr>
          <p:cNvPr id="19525" name="object 69"/>
          <p:cNvSpPr>
            <a:spLocks noChangeArrowheads="1"/>
          </p:cNvSpPr>
          <p:nvPr/>
        </p:nvSpPr>
        <p:spPr bwMode="auto">
          <a:xfrm>
            <a:off x="4822825" y="1989138"/>
            <a:ext cx="647700" cy="6477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19526" name="object 70"/>
          <p:cNvSpPr txBox="1">
            <a:spLocks noChangeArrowheads="1"/>
          </p:cNvSpPr>
          <p:nvPr/>
        </p:nvSpPr>
        <p:spPr bwMode="auto">
          <a:xfrm>
            <a:off x="5443538" y="2095500"/>
            <a:ext cx="1168400"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160" rIns="0" bIns="0">
            <a:spAutoFit/>
          </a:bodyPr>
          <a:lstStyle>
            <a:lvl1pPr marL="12700" indent="520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3000"/>
              </a:lnSpc>
              <a:spcBef>
                <a:spcPts val="75"/>
              </a:spcBef>
            </a:pPr>
            <a:r>
              <a:rPr lang="zh-CN" altLang="zh-CN" sz="1500" b="1">
                <a:solidFill>
                  <a:srgbClr val="FFFFFF"/>
                </a:solidFill>
                <a:latin typeface="微软雅黑" panose="020B0503020204020204" pitchFamily="34" charset="-122"/>
                <a:ea typeface="微软雅黑" panose="020B0503020204020204" pitchFamily="34" charset="-122"/>
              </a:rPr>
              <a:t>环卫所 固定读卡器</a:t>
            </a:r>
            <a:r>
              <a:rPr lang="zh-CN" altLang="zh-CN" sz="1500" b="1">
                <a:solidFill>
                  <a:srgbClr val="FFFFFF"/>
                </a:solidFill>
                <a:latin typeface="微软雅黑" panose="020B0503020204020204" pitchFamily="34" charset="-122"/>
                <a:ea typeface="微软雅黑" panose="020B0503020204020204" pitchFamily="34" charset="-122"/>
                <a:cs typeface="Arial" panose="020B0604020202020204" pitchFamily="34" charset="0"/>
              </a:rPr>
              <a:t>3</a:t>
            </a:r>
            <a:endParaRPr lang="zh-CN" altLang="zh-CN" sz="1500">
              <a:latin typeface="微软雅黑" panose="020B0503020204020204" pitchFamily="34" charset="-122"/>
              <a:ea typeface="微软雅黑" panose="020B0503020204020204" pitchFamily="34" charset="-122"/>
              <a:cs typeface="Arial" panose="020B0604020202020204" pitchFamily="34" charset="0"/>
            </a:endParaRPr>
          </a:p>
        </p:txBody>
      </p:sp>
      <p:sp>
        <p:nvSpPr>
          <p:cNvPr id="19527" name="object 71"/>
          <p:cNvSpPr/>
          <p:nvPr/>
        </p:nvSpPr>
        <p:spPr bwMode="auto">
          <a:xfrm>
            <a:off x="2665413" y="2457450"/>
            <a:ext cx="3268662" cy="1168400"/>
          </a:xfrm>
          <a:custGeom>
            <a:avLst/>
            <a:gdLst>
              <a:gd name="T0" fmla="*/ 50511 w 3268979"/>
              <a:gd name="T1" fmla="*/ 1166621 h 1169035"/>
              <a:gd name="T2" fmla="*/ 151515 w 3268979"/>
              <a:gd name="T3" fmla="*/ 1161511 h 1169035"/>
              <a:gd name="T4" fmla="*/ 252499 w 3268979"/>
              <a:gd name="T5" fmla="*/ 1151740 h 1169035"/>
              <a:gd name="T6" fmla="*/ 353467 w 3268979"/>
              <a:gd name="T7" fmla="*/ 1134201 h 1169035"/>
              <a:gd name="T8" fmla="*/ 454425 w 3268979"/>
              <a:gd name="T9" fmla="*/ 1105786 h 1169035"/>
              <a:gd name="T10" fmla="*/ 546866 w 3268979"/>
              <a:gd name="T11" fmla="*/ 1066845 h 1169035"/>
              <a:gd name="T12" fmla="*/ 630208 w 3268979"/>
              <a:gd name="T13" fmla="*/ 1016959 h 1169035"/>
              <a:gd name="T14" fmla="*/ 713254 w 3268979"/>
              <a:gd name="T15" fmla="*/ 957310 h 1169035"/>
              <a:gd name="T16" fmla="*/ 796582 w 3268979"/>
              <a:gd name="T17" fmla="*/ 893011 h 1169035"/>
              <a:gd name="T18" fmla="*/ 880771 w 3268979"/>
              <a:gd name="T19" fmla="*/ 829172 h 1169035"/>
              <a:gd name="T20" fmla="*/ 966398 w 3268979"/>
              <a:gd name="T21" fmla="*/ 770909 h 1169035"/>
              <a:gd name="T22" fmla="*/ 1052681 w 3268979"/>
              <a:gd name="T23" fmla="*/ 722242 h 1169035"/>
              <a:gd name="T24" fmla="*/ 1133910 w 3268979"/>
              <a:gd name="T25" fmla="*/ 679209 h 1169035"/>
              <a:gd name="T26" fmla="*/ 1213716 w 3268979"/>
              <a:gd name="T27" fmla="*/ 639778 h 1169035"/>
              <a:gd name="T28" fmla="*/ 1297218 w 3268979"/>
              <a:gd name="T29" fmla="*/ 602809 h 1169035"/>
              <a:gd name="T30" fmla="*/ 1389532 w 3268979"/>
              <a:gd name="T31" fmla="*/ 567165 h 1169035"/>
              <a:gd name="T32" fmla="*/ 1495779 w 3268979"/>
              <a:gd name="T33" fmla="*/ 531705 h 1169035"/>
              <a:gd name="T34" fmla="*/ 1597109 w 3268979"/>
              <a:gd name="T35" fmla="*/ 502303 h 1169035"/>
              <a:gd name="T36" fmla="*/ 1689859 w 3268979"/>
              <a:gd name="T37" fmla="*/ 480160 h 1169035"/>
              <a:gd name="T38" fmla="*/ 1792997 w 3268979"/>
              <a:gd name="T39" fmla="*/ 458678 h 1169035"/>
              <a:gd name="T40" fmla="*/ 1903010 w 3268979"/>
              <a:gd name="T41" fmla="*/ 437646 h 1169035"/>
              <a:gd name="T42" fmla="*/ 2016390 w 3268979"/>
              <a:gd name="T43" fmla="*/ 416854 h 1169035"/>
              <a:gd name="T44" fmla="*/ 2129627 w 3268979"/>
              <a:gd name="T45" fmla="*/ 396089 h 1169035"/>
              <a:gd name="T46" fmla="*/ 2239209 w 3268979"/>
              <a:gd name="T47" fmla="*/ 375140 h 1169035"/>
              <a:gd name="T48" fmla="*/ 2341627 w 3268979"/>
              <a:gd name="T49" fmla="*/ 353796 h 1169035"/>
              <a:gd name="T50" fmla="*/ 2433369 w 3268979"/>
              <a:gd name="T51" fmla="*/ 331846 h 1169035"/>
              <a:gd name="T52" fmla="*/ 2510927 w 3268979"/>
              <a:gd name="T53" fmla="*/ 309077 h 1169035"/>
              <a:gd name="T54" fmla="*/ 2630556 w 3268979"/>
              <a:gd name="T55" fmla="*/ 255401 h 1169035"/>
              <a:gd name="T56" fmla="*/ 2710489 w 3268979"/>
              <a:gd name="T57" fmla="*/ 196870 h 1169035"/>
              <a:gd name="T58" fmla="*/ 2771421 w 3268979"/>
              <a:gd name="T59" fmla="*/ 139986 h 1169035"/>
              <a:gd name="T60" fmla="*/ 2834046 w 3268979"/>
              <a:gd name="T61" fmla="*/ 91249 h 1169035"/>
              <a:gd name="T62" fmla="*/ 3268409 w 3268979"/>
              <a:gd name="T63" fmla="*/ 0 h 11690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268979" h="1169035">
                <a:moveTo>
                  <a:pt x="0" y="1169035"/>
                </a:moveTo>
                <a:lnTo>
                  <a:pt x="50516" y="1167255"/>
                </a:lnTo>
                <a:lnTo>
                  <a:pt x="101026" y="1165087"/>
                </a:lnTo>
                <a:lnTo>
                  <a:pt x="151530" y="1162142"/>
                </a:lnTo>
                <a:lnTo>
                  <a:pt x="202029" y="1158031"/>
                </a:lnTo>
                <a:lnTo>
                  <a:pt x="252523" y="1152366"/>
                </a:lnTo>
                <a:lnTo>
                  <a:pt x="303013" y="1144757"/>
                </a:lnTo>
                <a:lnTo>
                  <a:pt x="353501" y="1134817"/>
                </a:lnTo>
                <a:lnTo>
                  <a:pt x="403985" y="1122156"/>
                </a:lnTo>
                <a:lnTo>
                  <a:pt x="454469" y="1106387"/>
                </a:lnTo>
                <a:lnTo>
                  <a:pt x="504951" y="1087120"/>
                </a:lnTo>
                <a:lnTo>
                  <a:pt x="546919" y="1067425"/>
                </a:lnTo>
                <a:lnTo>
                  <a:pt x="588667" y="1044009"/>
                </a:lnTo>
                <a:lnTo>
                  <a:pt x="630269" y="1017512"/>
                </a:lnTo>
                <a:lnTo>
                  <a:pt x="671797" y="988572"/>
                </a:lnTo>
                <a:lnTo>
                  <a:pt x="713323" y="957830"/>
                </a:lnTo>
                <a:lnTo>
                  <a:pt x="754919" y="925925"/>
                </a:lnTo>
                <a:lnTo>
                  <a:pt x="796659" y="893496"/>
                </a:lnTo>
                <a:lnTo>
                  <a:pt x="838613" y="861182"/>
                </a:lnTo>
                <a:lnTo>
                  <a:pt x="880856" y="829623"/>
                </a:lnTo>
                <a:lnTo>
                  <a:pt x="923458" y="799459"/>
                </a:lnTo>
                <a:lnTo>
                  <a:pt x="966492" y="771328"/>
                </a:lnTo>
                <a:lnTo>
                  <a:pt x="1010030" y="745871"/>
                </a:lnTo>
                <a:lnTo>
                  <a:pt x="1052783" y="722635"/>
                </a:lnTo>
                <a:lnTo>
                  <a:pt x="1093899" y="700585"/>
                </a:lnTo>
                <a:lnTo>
                  <a:pt x="1134020" y="679578"/>
                </a:lnTo>
                <a:lnTo>
                  <a:pt x="1173785" y="659473"/>
                </a:lnTo>
                <a:lnTo>
                  <a:pt x="1213834" y="640126"/>
                </a:lnTo>
                <a:lnTo>
                  <a:pt x="1254807" y="621395"/>
                </a:lnTo>
                <a:lnTo>
                  <a:pt x="1297344" y="603137"/>
                </a:lnTo>
                <a:lnTo>
                  <a:pt x="1342084" y="585211"/>
                </a:lnTo>
                <a:lnTo>
                  <a:pt x="1389667" y="567473"/>
                </a:lnTo>
                <a:lnTo>
                  <a:pt x="1440734" y="549782"/>
                </a:lnTo>
                <a:lnTo>
                  <a:pt x="1495924" y="531994"/>
                </a:lnTo>
                <a:lnTo>
                  <a:pt x="1555877" y="513969"/>
                </a:lnTo>
                <a:lnTo>
                  <a:pt x="1597264" y="502576"/>
                </a:lnTo>
                <a:lnTo>
                  <a:pt x="1642126" y="491403"/>
                </a:lnTo>
                <a:lnTo>
                  <a:pt x="1690023" y="480421"/>
                </a:lnTo>
                <a:lnTo>
                  <a:pt x="1740518" y="469604"/>
                </a:lnTo>
                <a:lnTo>
                  <a:pt x="1793171" y="458927"/>
                </a:lnTo>
                <a:lnTo>
                  <a:pt x="1847543" y="448363"/>
                </a:lnTo>
                <a:lnTo>
                  <a:pt x="1903195" y="437884"/>
                </a:lnTo>
                <a:lnTo>
                  <a:pt x="1959689" y="427466"/>
                </a:lnTo>
                <a:lnTo>
                  <a:pt x="2016586" y="417081"/>
                </a:lnTo>
                <a:lnTo>
                  <a:pt x="2073447" y="406702"/>
                </a:lnTo>
                <a:lnTo>
                  <a:pt x="2129834" y="396304"/>
                </a:lnTo>
                <a:lnTo>
                  <a:pt x="2185306" y="385861"/>
                </a:lnTo>
                <a:lnTo>
                  <a:pt x="2239426" y="375344"/>
                </a:lnTo>
                <a:lnTo>
                  <a:pt x="2291755" y="364729"/>
                </a:lnTo>
                <a:lnTo>
                  <a:pt x="2341854" y="353988"/>
                </a:lnTo>
                <a:lnTo>
                  <a:pt x="2389283" y="343096"/>
                </a:lnTo>
                <a:lnTo>
                  <a:pt x="2433605" y="332026"/>
                </a:lnTo>
                <a:lnTo>
                  <a:pt x="2474381" y="320751"/>
                </a:lnTo>
                <a:lnTo>
                  <a:pt x="2511171" y="309245"/>
                </a:lnTo>
                <a:lnTo>
                  <a:pt x="2577247" y="283406"/>
                </a:lnTo>
                <a:lnTo>
                  <a:pt x="2630811" y="255540"/>
                </a:lnTo>
                <a:lnTo>
                  <a:pt x="2674450" y="226459"/>
                </a:lnTo>
                <a:lnTo>
                  <a:pt x="2710752" y="196977"/>
                </a:lnTo>
                <a:lnTo>
                  <a:pt x="2742303" y="167907"/>
                </a:lnTo>
                <a:lnTo>
                  <a:pt x="2771690" y="140062"/>
                </a:lnTo>
                <a:lnTo>
                  <a:pt x="2801500" y="114255"/>
                </a:lnTo>
                <a:lnTo>
                  <a:pt x="2834321" y="91299"/>
                </a:lnTo>
                <a:lnTo>
                  <a:pt x="2872740" y="72009"/>
                </a:lnTo>
                <a:lnTo>
                  <a:pt x="3268726" y="0"/>
                </a:lnTo>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8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49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4" y="366713"/>
            <a:ext cx="6169025"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a:t>
            </a:r>
            <a:r>
              <a:rPr lang="zh-CN" sz="4000" i="0" dirty="0">
                <a:latin typeface="微软雅黑" panose="020B0503020204020204" pitchFamily="34" charset="-122"/>
                <a:ea typeface="微软雅黑" panose="020B0503020204020204" pitchFamily="34" charset="-122"/>
                <a:cs typeface="宋体" panose="02010600030101010101" pitchFamily="2" charset="-122"/>
              </a:rPr>
              <a:t>环卫</a:t>
            </a:r>
            <a:endParaRPr lang="zh-CN" sz="4000" i="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0506"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7" name="object 27"/>
          <p:cNvSpPr txBox="1">
            <a:spLocks noChangeArrowheads="1"/>
          </p:cNvSpPr>
          <p:nvPr/>
        </p:nvSpPr>
        <p:spPr bwMode="auto">
          <a:xfrm>
            <a:off x="893763" y="1481138"/>
            <a:ext cx="284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生活垃圾收运管理子系统</a:t>
            </a:r>
            <a:endParaRPr lang="zh-CN" altLang="zh-CN" sz="2000">
              <a:latin typeface="微软雅黑" panose="020B0503020204020204" pitchFamily="34" charset="-122"/>
              <a:ea typeface="微软雅黑" panose="020B0503020204020204" pitchFamily="34" charset="-122"/>
            </a:endParaRPr>
          </a:p>
        </p:txBody>
      </p:sp>
      <p:sp>
        <p:nvSpPr>
          <p:cNvPr id="20508" name="object 28"/>
          <p:cNvSpPr>
            <a:spLocks noChangeArrowheads="1"/>
          </p:cNvSpPr>
          <p:nvPr/>
        </p:nvSpPr>
        <p:spPr bwMode="auto">
          <a:xfrm>
            <a:off x="1250950" y="4519613"/>
            <a:ext cx="1085850" cy="86677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09" name="object 29"/>
          <p:cNvSpPr>
            <a:spLocks noChangeArrowheads="1"/>
          </p:cNvSpPr>
          <p:nvPr/>
        </p:nvSpPr>
        <p:spPr bwMode="auto">
          <a:xfrm>
            <a:off x="1263650" y="2528888"/>
            <a:ext cx="1071563" cy="50006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0" name="object 30"/>
          <p:cNvSpPr>
            <a:spLocks noChangeArrowheads="1"/>
          </p:cNvSpPr>
          <p:nvPr/>
        </p:nvSpPr>
        <p:spPr bwMode="auto">
          <a:xfrm>
            <a:off x="1228725" y="3460750"/>
            <a:ext cx="1000125" cy="71755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1" name="object 31"/>
          <p:cNvSpPr>
            <a:spLocks noChangeArrowheads="1"/>
          </p:cNvSpPr>
          <p:nvPr/>
        </p:nvSpPr>
        <p:spPr bwMode="auto">
          <a:xfrm>
            <a:off x="6853238" y="3625850"/>
            <a:ext cx="1582737" cy="530225"/>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2" name="object 32"/>
          <p:cNvSpPr>
            <a:spLocks noChangeArrowheads="1"/>
          </p:cNvSpPr>
          <p:nvPr/>
        </p:nvSpPr>
        <p:spPr bwMode="auto">
          <a:xfrm>
            <a:off x="6904038" y="3656013"/>
            <a:ext cx="1479550" cy="4302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3" name="object 33"/>
          <p:cNvSpPr/>
          <p:nvPr/>
        </p:nvSpPr>
        <p:spPr bwMode="auto">
          <a:xfrm>
            <a:off x="6904038" y="3656013"/>
            <a:ext cx="1479550" cy="430212"/>
          </a:xfrm>
          <a:custGeom>
            <a:avLst/>
            <a:gdLst>
              <a:gd name="T0" fmla="*/ 0 w 1479550"/>
              <a:gd name="T1" fmla="*/ 429895 h 430529"/>
              <a:gd name="T2" fmla="*/ 1479550 w 1479550"/>
              <a:gd name="T3" fmla="*/ 429895 h 430529"/>
              <a:gd name="T4" fmla="*/ 1479550 w 1479550"/>
              <a:gd name="T5" fmla="*/ 0 h 430529"/>
              <a:gd name="T6" fmla="*/ 0 w 1479550"/>
              <a:gd name="T7" fmla="*/ 0 h 430529"/>
              <a:gd name="T8" fmla="*/ 0 w 1479550"/>
              <a:gd name="T9" fmla="*/ 429895 h 430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9550" h="430529">
                <a:moveTo>
                  <a:pt x="0" y="430212"/>
                </a:moveTo>
                <a:lnTo>
                  <a:pt x="1479550" y="430212"/>
                </a:lnTo>
                <a:lnTo>
                  <a:pt x="1479550" y="0"/>
                </a:lnTo>
                <a:lnTo>
                  <a:pt x="0" y="0"/>
                </a:lnTo>
                <a:lnTo>
                  <a:pt x="0" y="430212"/>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14" name="object 34"/>
          <p:cNvSpPr txBox="1">
            <a:spLocks noChangeArrowheads="1"/>
          </p:cNvSpPr>
          <p:nvPr/>
        </p:nvSpPr>
        <p:spPr bwMode="auto">
          <a:xfrm>
            <a:off x="7275513" y="3744913"/>
            <a:ext cx="738187"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越界报警</a:t>
            </a:r>
            <a:endParaRPr lang="zh-CN" altLang="zh-CN" sz="1400">
              <a:latin typeface="微软雅黑" panose="020B0503020204020204" pitchFamily="34" charset="-122"/>
              <a:ea typeface="微软雅黑" panose="020B0503020204020204" pitchFamily="34" charset="-122"/>
            </a:endParaRPr>
          </a:p>
        </p:txBody>
      </p:sp>
      <p:sp>
        <p:nvSpPr>
          <p:cNvPr id="20515" name="object 35"/>
          <p:cNvSpPr>
            <a:spLocks noChangeArrowheads="1"/>
          </p:cNvSpPr>
          <p:nvPr/>
        </p:nvSpPr>
        <p:spPr bwMode="auto">
          <a:xfrm>
            <a:off x="6853238" y="3141663"/>
            <a:ext cx="1582737" cy="525462"/>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6" name="object 36"/>
          <p:cNvSpPr>
            <a:spLocks noChangeArrowheads="1"/>
          </p:cNvSpPr>
          <p:nvPr/>
        </p:nvSpPr>
        <p:spPr bwMode="auto">
          <a:xfrm>
            <a:off x="6904038" y="3170238"/>
            <a:ext cx="1479550" cy="42862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7" name="object 37"/>
          <p:cNvSpPr txBox="1">
            <a:spLocks noChangeArrowheads="1"/>
          </p:cNvSpPr>
          <p:nvPr/>
        </p:nvSpPr>
        <p:spPr bwMode="auto">
          <a:xfrm>
            <a:off x="6904038" y="3170238"/>
            <a:ext cx="1479550" cy="317395"/>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0965" rIns="0" bIns="0">
            <a:spAutoFit/>
          </a:bodyPr>
          <a:lstStyle>
            <a:lvl1pPr marL="38290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超速报警</a:t>
            </a:r>
            <a:endParaRPr lang="zh-CN" altLang="zh-CN" sz="1400">
              <a:latin typeface="微软雅黑" panose="020B0503020204020204" pitchFamily="34" charset="-122"/>
              <a:ea typeface="微软雅黑" panose="020B0503020204020204" pitchFamily="34" charset="-122"/>
            </a:endParaRPr>
          </a:p>
        </p:txBody>
      </p:sp>
      <p:sp>
        <p:nvSpPr>
          <p:cNvPr id="20518" name="object 38"/>
          <p:cNvSpPr>
            <a:spLocks noChangeArrowheads="1"/>
          </p:cNvSpPr>
          <p:nvPr/>
        </p:nvSpPr>
        <p:spPr bwMode="auto">
          <a:xfrm>
            <a:off x="6867525" y="4124325"/>
            <a:ext cx="1581150" cy="530225"/>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19" name="object 39"/>
          <p:cNvSpPr>
            <a:spLocks noChangeArrowheads="1"/>
          </p:cNvSpPr>
          <p:nvPr/>
        </p:nvSpPr>
        <p:spPr bwMode="auto">
          <a:xfrm>
            <a:off x="6967538" y="4183063"/>
            <a:ext cx="1431925" cy="36195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0" name="object 40"/>
          <p:cNvSpPr>
            <a:spLocks noChangeArrowheads="1"/>
          </p:cNvSpPr>
          <p:nvPr/>
        </p:nvSpPr>
        <p:spPr bwMode="auto">
          <a:xfrm>
            <a:off x="6918325" y="4154488"/>
            <a:ext cx="1479550" cy="42862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1" name="object 41"/>
          <p:cNvSpPr/>
          <p:nvPr/>
        </p:nvSpPr>
        <p:spPr bwMode="auto">
          <a:xfrm>
            <a:off x="6918325" y="4154488"/>
            <a:ext cx="1479550" cy="428625"/>
          </a:xfrm>
          <a:custGeom>
            <a:avLst/>
            <a:gdLst>
              <a:gd name="T0" fmla="*/ 0 w 1479550"/>
              <a:gd name="T1" fmla="*/ 428624 h 428625"/>
              <a:gd name="T2" fmla="*/ 1479550 w 1479550"/>
              <a:gd name="T3" fmla="*/ 428624 h 428625"/>
              <a:gd name="T4" fmla="*/ 1479550 w 1479550"/>
              <a:gd name="T5" fmla="*/ 0 h 428625"/>
              <a:gd name="T6" fmla="*/ 0 w 1479550"/>
              <a:gd name="T7" fmla="*/ 0 h 428625"/>
              <a:gd name="T8" fmla="*/ 0 w 1479550"/>
              <a:gd name="T9" fmla="*/ 428624 h 4286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9550" h="428625">
                <a:moveTo>
                  <a:pt x="0" y="428624"/>
                </a:moveTo>
                <a:lnTo>
                  <a:pt x="1479550" y="428624"/>
                </a:lnTo>
                <a:lnTo>
                  <a:pt x="1479550" y="0"/>
                </a:lnTo>
                <a:lnTo>
                  <a:pt x="0" y="0"/>
                </a:lnTo>
                <a:lnTo>
                  <a:pt x="0" y="428624"/>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22" name="object 42"/>
          <p:cNvSpPr txBox="1">
            <a:spLocks noChangeArrowheads="1"/>
          </p:cNvSpPr>
          <p:nvPr/>
        </p:nvSpPr>
        <p:spPr bwMode="auto">
          <a:xfrm>
            <a:off x="7110413" y="4241800"/>
            <a:ext cx="1095375"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油量异常报警</a:t>
            </a:r>
            <a:endParaRPr lang="zh-CN" altLang="zh-CN" sz="1400">
              <a:latin typeface="微软雅黑" panose="020B0503020204020204" pitchFamily="34" charset="-122"/>
              <a:ea typeface="微软雅黑" panose="020B0503020204020204" pitchFamily="34" charset="-122"/>
            </a:endParaRPr>
          </a:p>
        </p:txBody>
      </p:sp>
      <p:sp>
        <p:nvSpPr>
          <p:cNvPr id="20523" name="object 43"/>
          <p:cNvSpPr>
            <a:spLocks noChangeArrowheads="1"/>
          </p:cNvSpPr>
          <p:nvPr/>
        </p:nvSpPr>
        <p:spPr bwMode="auto">
          <a:xfrm>
            <a:off x="6867525" y="4613275"/>
            <a:ext cx="1581150" cy="498475"/>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4" name="object 44"/>
          <p:cNvSpPr>
            <a:spLocks noChangeArrowheads="1"/>
          </p:cNvSpPr>
          <p:nvPr/>
        </p:nvSpPr>
        <p:spPr bwMode="auto">
          <a:xfrm>
            <a:off x="6918325" y="4643438"/>
            <a:ext cx="1479550" cy="40005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5" name="object 45"/>
          <p:cNvSpPr txBox="1">
            <a:spLocks noChangeArrowheads="1"/>
          </p:cNvSpPr>
          <p:nvPr/>
        </p:nvSpPr>
        <p:spPr bwMode="auto">
          <a:xfrm>
            <a:off x="6918325" y="4643438"/>
            <a:ext cx="1479550" cy="303929"/>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87630" rIns="0" bIns="0">
            <a:spAutoFit/>
          </a:bodyPr>
          <a:lstStyle>
            <a:lvl1pPr marL="38290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690"/>
              </a:spcBef>
            </a:pPr>
            <a:r>
              <a:rPr lang="zh-CN" altLang="zh-CN" sz="1400" b="1">
                <a:solidFill>
                  <a:srgbClr val="5F5F5F"/>
                </a:solidFill>
                <a:latin typeface="微软雅黑" panose="020B0503020204020204" pitchFamily="34" charset="-122"/>
                <a:ea typeface="微软雅黑" panose="020B0503020204020204" pitchFamily="34" charset="-122"/>
              </a:rPr>
              <a:t>收运箱数</a:t>
            </a:r>
            <a:endParaRPr lang="zh-CN" altLang="zh-CN" sz="1400">
              <a:latin typeface="微软雅黑" panose="020B0503020204020204" pitchFamily="34" charset="-122"/>
              <a:ea typeface="微软雅黑" panose="020B0503020204020204" pitchFamily="34" charset="-122"/>
            </a:endParaRPr>
          </a:p>
        </p:txBody>
      </p:sp>
      <p:sp>
        <p:nvSpPr>
          <p:cNvPr id="20526" name="object 46"/>
          <p:cNvSpPr>
            <a:spLocks noChangeArrowheads="1"/>
          </p:cNvSpPr>
          <p:nvPr/>
        </p:nvSpPr>
        <p:spPr bwMode="auto">
          <a:xfrm>
            <a:off x="6853238" y="2638425"/>
            <a:ext cx="1582737" cy="530225"/>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7" name="object 47"/>
          <p:cNvSpPr>
            <a:spLocks noChangeArrowheads="1"/>
          </p:cNvSpPr>
          <p:nvPr/>
        </p:nvSpPr>
        <p:spPr bwMode="auto">
          <a:xfrm>
            <a:off x="6953250" y="2697163"/>
            <a:ext cx="1431925" cy="36195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8" name="object 48"/>
          <p:cNvSpPr>
            <a:spLocks noChangeArrowheads="1"/>
          </p:cNvSpPr>
          <p:nvPr/>
        </p:nvSpPr>
        <p:spPr bwMode="auto">
          <a:xfrm>
            <a:off x="6904038" y="2670175"/>
            <a:ext cx="1479550" cy="428625"/>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29" name="object 49"/>
          <p:cNvSpPr txBox="1">
            <a:spLocks noChangeArrowheads="1"/>
          </p:cNvSpPr>
          <p:nvPr/>
        </p:nvSpPr>
        <p:spPr bwMode="auto">
          <a:xfrm>
            <a:off x="6904038" y="2670175"/>
            <a:ext cx="1479550" cy="316753"/>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0330" rIns="0" bIns="0">
            <a:spAutoFit/>
          </a:bodyPr>
          <a:lstStyle>
            <a:lvl1pPr marL="20510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790"/>
              </a:spcBef>
            </a:pPr>
            <a:r>
              <a:rPr lang="zh-CN" altLang="zh-CN" sz="1400" b="1">
                <a:solidFill>
                  <a:srgbClr val="5F5F5F"/>
                </a:solidFill>
                <a:latin typeface="微软雅黑" panose="020B0503020204020204" pitchFamily="34" charset="-122"/>
                <a:ea typeface="微软雅黑" panose="020B0503020204020204" pitchFamily="34" charset="-122"/>
              </a:rPr>
              <a:t>作业路线监控</a:t>
            </a:r>
            <a:endParaRPr lang="zh-CN" altLang="zh-CN" sz="1400">
              <a:latin typeface="微软雅黑" panose="020B0503020204020204" pitchFamily="34" charset="-122"/>
              <a:ea typeface="微软雅黑" panose="020B0503020204020204" pitchFamily="34" charset="-122"/>
            </a:endParaRPr>
          </a:p>
        </p:txBody>
      </p:sp>
      <p:sp>
        <p:nvSpPr>
          <p:cNvPr id="20530" name="object 50"/>
          <p:cNvSpPr>
            <a:spLocks noChangeArrowheads="1"/>
          </p:cNvSpPr>
          <p:nvPr/>
        </p:nvSpPr>
        <p:spPr bwMode="auto">
          <a:xfrm>
            <a:off x="6858000" y="5087938"/>
            <a:ext cx="1581150" cy="503237"/>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1" name="object 51"/>
          <p:cNvSpPr>
            <a:spLocks noChangeArrowheads="1"/>
          </p:cNvSpPr>
          <p:nvPr/>
        </p:nvSpPr>
        <p:spPr bwMode="auto">
          <a:xfrm>
            <a:off x="6872288" y="5129213"/>
            <a:ext cx="1608137" cy="361950"/>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2" name="object 52"/>
          <p:cNvSpPr>
            <a:spLocks noChangeArrowheads="1"/>
          </p:cNvSpPr>
          <p:nvPr/>
        </p:nvSpPr>
        <p:spPr bwMode="auto">
          <a:xfrm>
            <a:off x="6908800" y="5118100"/>
            <a:ext cx="1479550" cy="401638"/>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3" name="object 53"/>
          <p:cNvSpPr txBox="1">
            <a:spLocks noChangeArrowheads="1"/>
          </p:cNvSpPr>
          <p:nvPr/>
        </p:nvSpPr>
        <p:spPr bwMode="auto">
          <a:xfrm>
            <a:off x="6908800" y="5118100"/>
            <a:ext cx="1479550" cy="305212"/>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88900" rIns="0" bIns="0">
            <a:spAutoFit/>
          </a:bodyPr>
          <a:lstStyle>
            <a:lvl1pPr marL="11747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700"/>
              </a:spcBef>
            </a:pPr>
            <a:r>
              <a:rPr lang="zh-CN" altLang="zh-CN" sz="1400" b="1">
                <a:solidFill>
                  <a:srgbClr val="5F5F5F"/>
                </a:solidFill>
                <a:latin typeface="微软雅黑" panose="020B0503020204020204" pitchFamily="34" charset="-122"/>
                <a:ea typeface="微软雅黑" panose="020B0503020204020204" pitchFamily="34" charset="-122"/>
              </a:rPr>
              <a:t>垃圾箱状态监控</a:t>
            </a:r>
            <a:endParaRPr lang="zh-CN" altLang="zh-CN" sz="1400">
              <a:latin typeface="微软雅黑" panose="020B0503020204020204" pitchFamily="34" charset="-122"/>
              <a:ea typeface="微软雅黑" panose="020B0503020204020204" pitchFamily="34" charset="-122"/>
            </a:endParaRPr>
          </a:p>
        </p:txBody>
      </p:sp>
      <p:sp>
        <p:nvSpPr>
          <p:cNvPr id="20534" name="object 54"/>
          <p:cNvSpPr>
            <a:spLocks noChangeArrowheads="1"/>
          </p:cNvSpPr>
          <p:nvPr/>
        </p:nvSpPr>
        <p:spPr bwMode="auto">
          <a:xfrm>
            <a:off x="2397125" y="2813050"/>
            <a:ext cx="573088" cy="460375"/>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5" name="object 55"/>
          <p:cNvSpPr>
            <a:spLocks noChangeArrowheads="1"/>
          </p:cNvSpPr>
          <p:nvPr/>
        </p:nvSpPr>
        <p:spPr bwMode="auto">
          <a:xfrm>
            <a:off x="2484438" y="2528888"/>
            <a:ext cx="446087" cy="334962"/>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6" name="object 56"/>
          <p:cNvSpPr>
            <a:spLocks noChangeArrowheads="1"/>
          </p:cNvSpPr>
          <p:nvPr/>
        </p:nvSpPr>
        <p:spPr bwMode="auto">
          <a:xfrm>
            <a:off x="2411413" y="3856038"/>
            <a:ext cx="573087" cy="46196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7" name="object 57"/>
          <p:cNvSpPr>
            <a:spLocks noChangeArrowheads="1"/>
          </p:cNvSpPr>
          <p:nvPr/>
        </p:nvSpPr>
        <p:spPr bwMode="auto">
          <a:xfrm>
            <a:off x="2468563" y="3571875"/>
            <a:ext cx="446087" cy="334963"/>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8" name="object 58"/>
          <p:cNvSpPr>
            <a:spLocks noChangeArrowheads="1"/>
          </p:cNvSpPr>
          <p:nvPr/>
        </p:nvSpPr>
        <p:spPr bwMode="auto">
          <a:xfrm>
            <a:off x="2411413" y="4937125"/>
            <a:ext cx="573087" cy="461963"/>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39" name="object 59"/>
          <p:cNvSpPr>
            <a:spLocks noChangeArrowheads="1"/>
          </p:cNvSpPr>
          <p:nvPr/>
        </p:nvSpPr>
        <p:spPr bwMode="auto">
          <a:xfrm>
            <a:off x="2468563" y="4652963"/>
            <a:ext cx="446087" cy="334962"/>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40" name="object 60"/>
          <p:cNvSpPr>
            <a:spLocks noChangeArrowheads="1"/>
          </p:cNvSpPr>
          <p:nvPr/>
        </p:nvSpPr>
        <p:spPr bwMode="auto">
          <a:xfrm>
            <a:off x="3638550" y="3635375"/>
            <a:ext cx="2620963" cy="841375"/>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0541" name="object 61"/>
          <p:cNvSpPr txBox="1">
            <a:spLocks noChangeArrowheads="1"/>
          </p:cNvSpPr>
          <p:nvPr/>
        </p:nvSpPr>
        <p:spPr bwMode="auto">
          <a:xfrm>
            <a:off x="3817938" y="3740150"/>
            <a:ext cx="2084387"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ts val="115"/>
              </a:spcBef>
            </a:pPr>
            <a:r>
              <a:rPr lang="zh-CN" altLang="zh-CN" sz="2000" b="1">
                <a:solidFill>
                  <a:srgbClr val="222751"/>
                </a:solidFill>
                <a:latin typeface="微软雅黑" panose="020B0503020204020204" pitchFamily="34" charset="-122"/>
                <a:ea typeface="微软雅黑" panose="020B0503020204020204" pitchFamily="34" charset="-122"/>
              </a:rPr>
              <a:t>数字环卫智能管理</a:t>
            </a:r>
            <a:endParaRPr lang="zh-CN" altLang="zh-CN" sz="2000">
              <a:latin typeface="微软雅黑" panose="020B0503020204020204" pitchFamily="34" charset="-122"/>
              <a:ea typeface="微软雅黑" panose="020B0503020204020204" pitchFamily="34" charset="-122"/>
            </a:endParaRPr>
          </a:p>
          <a:p>
            <a:pPr algn="r" eaLnBrk="1" hangingPunct="1">
              <a:spcBef>
                <a:spcPts val="15"/>
              </a:spcBef>
            </a:pPr>
            <a:r>
              <a:rPr lang="zh-CN" altLang="zh-CN" sz="2000" b="1">
                <a:solidFill>
                  <a:srgbClr val="222751"/>
                </a:solidFill>
                <a:latin typeface="微软雅黑" panose="020B0503020204020204" pitchFamily="34" charset="-122"/>
                <a:ea typeface="微软雅黑" panose="020B0503020204020204" pitchFamily="34" charset="-122"/>
              </a:rPr>
              <a:t>平台</a:t>
            </a:r>
            <a:endParaRPr lang="zh-CN" altLang="zh-CN" sz="2000">
              <a:latin typeface="微软雅黑" panose="020B0503020204020204" pitchFamily="34" charset="-122"/>
              <a:ea typeface="微软雅黑" panose="020B0503020204020204" pitchFamily="34" charset="-122"/>
            </a:endParaRPr>
          </a:p>
        </p:txBody>
      </p:sp>
      <p:sp>
        <p:nvSpPr>
          <p:cNvPr id="20542" name="object 62"/>
          <p:cNvSpPr/>
          <p:nvPr/>
        </p:nvSpPr>
        <p:spPr bwMode="auto">
          <a:xfrm>
            <a:off x="2913063" y="3279775"/>
            <a:ext cx="830262" cy="534988"/>
          </a:xfrm>
          <a:custGeom>
            <a:avLst/>
            <a:gdLst>
              <a:gd name="T0" fmla="*/ 727891 w 831214"/>
              <a:gd name="T1" fmla="*/ 517959 h 534670"/>
              <a:gd name="T2" fmla="*/ 724974 w 831214"/>
              <a:gd name="T3" fmla="*/ 520755 h 534670"/>
              <a:gd name="T4" fmla="*/ 724720 w 831214"/>
              <a:gd name="T5" fmla="*/ 527745 h 534670"/>
              <a:gd name="T6" fmla="*/ 727384 w 831214"/>
              <a:gd name="T7" fmla="*/ 530666 h 534670"/>
              <a:gd name="T8" fmla="*/ 829756 w 831214"/>
              <a:gd name="T9" fmla="*/ 534861 h 534670"/>
              <a:gd name="T10" fmla="*/ 829039 w 831214"/>
              <a:gd name="T11" fmla="*/ 533462 h 534670"/>
              <a:gd name="T12" fmla="*/ 815802 w 831214"/>
              <a:gd name="T13" fmla="*/ 533462 h 534670"/>
              <a:gd name="T14" fmla="*/ 796025 w 831214"/>
              <a:gd name="T15" fmla="*/ 520790 h 534670"/>
              <a:gd name="T16" fmla="*/ 727891 w 831214"/>
              <a:gd name="T17" fmla="*/ 517959 h 534670"/>
              <a:gd name="T18" fmla="*/ 796025 w 831214"/>
              <a:gd name="T19" fmla="*/ 520790 h 534670"/>
              <a:gd name="T20" fmla="*/ 815802 w 831214"/>
              <a:gd name="T21" fmla="*/ 533462 h 534670"/>
              <a:gd name="T22" fmla="*/ 817351 w 831214"/>
              <a:gd name="T23" fmla="*/ 531048 h 534670"/>
              <a:gd name="T24" fmla="*/ 813518 w 831214"/>
              <a:gd name="T25" fmla="*/ 531048 h 534670"/>
              <a:gd name="T26" fmla="*/ 808533 w 831214"/>
              <a:gd name="T27" fmla="*/ 521314 h 534670"/>
              <a:gd name="T28" fmla="*/ 796025 w 831214"/>
              <a:gd name="T29" fmla="*/ 520790 h 534670"/>
              <a:gd name="T30" fmla="*/ 779267 w 831214"/>
              <a:gd name="T31" fmla="*/ 442350 h 534670"/>
              <a:gd name="T32" fmla="*/ 776096 w 831214"/>
              <a:gd name="T33" fmla="*/ 443874 h 534670"/>
              <a:gd name="T34" fmla="*/ 773052 w 831214"/>
              <a:gd name="T35" fmla="*/ 445527 h 534670"/>
              <a:gd name="T36" fmla="*/ 771783 w 831214"/>
              <a:gd name="T37" fmla="*/ 449338 h 534670"/>
              <a:gd name="T38" fmla="*/ 773304 w 831214"/>
              <a:gd name="T39" fmla="*/ 452515 h 534670"/>
              <a:gd name="T40" fmla="*/ 802762 w 831214"/>
              <a:gd name="T41" fmla="*/ 510042 h 534670"/>
              <a:gd name="T42" fmla="*/ 822652 w 831214"/>
              <a:gd name="T43" fmla="*/ 522788 h 534670"/>
              <a:gd name="T44" fmla="*/ 815802 w 831214"/>
              <a:gd name="T45" fmla="*/ 533462 h 534670"/>
              <a:gd name="T46" fmla="*/ 829039 w 831214"/>
              <a:gd name="T47" fmla="*/ 533462 h 534670"/>
              <a:gd name="T48" fmla="*/ 784595 w 831214"/>
              <a:gd name="T49" fmla="*/ 446670 h 534670"/>
              <a:gd name="T50" fmla="*/ 783073 w 831214"/>
              <a:gd name="T51" fmla="*/ 443493 h 534670"/>
              <a:gd name="T52" fmla="*/ 779267 w 831214"/>
              <a:gd name="T53" fmla="*/ 442350 h 534670"/>
              <a:gd name="T54" fmla="*/ 808533 w 831214"/>
              <a:gd name="T55" fmla="*/ 521314 h 534670"/>
              <a:gd name="T56" fmla="*/ 813518 w 831214"/>
              <a:gd name="T57" fmla="*/ 531048 h 534670"/>
              <a:gd name="T58" fmla="*/ 819480 w 831214"/>
              <a:gd name="T59" fmla="*/ 521772 h 534670"/>
              <a:gd name="T60" fmla="*/ 808533 w 831214"/>
              <a:gd name="T61" fmla="*/ 521314 h 534670"/>
              <a:gd name="T62" fmla="*/ 802762 w 831214"/>
              <a:gd name="T63" fmla="*/ 510042 h 534670"/>
              <a:gd name="T64" fmla="*/ 808533 w 831214"/>
              <a:gd name="T65" fmla="*/ 521314 h 534670"/>
              <a:gd name="T66" fmla="*/ 819480 w 831214"/>
              <a:gd name="T67" fmla="*/ 521772 h 534670"/>
              <a:gd name="T68" fmla="*/ 813518 w 831214"/>
              <a:gd name="T69" fmla="*/ 531048 h 534670"/>
              <a:gd name="T70" fmla="*/ 817351 w 831214"/>
              <a:gd name="T71" fmla="*/ 531048 h 534670"/>
              <a:gd name="T72" fmla="*/ 822652 w 831214"/>
              <a:gd name="T73" fmla="*/ 522788 h 534670"/>
              <a:gd name="T74" fmla="*/ 802762 w 831214"/>
              <a:gd name="T75" fmla="*/ 510042 h 534670"/>
              <a:gd name="T76" fmla="*/ 6850 w 831214"/>
              <a:gd name="T77" fmla="*/ 0 h 534670"/>
              <a:gd name="T78" fmla="*/ 0 w 831214"/>
              <a:gd name="T79" fmla="*/ 10673 h 534670"/>
              <a:gd name="T80" fmla="*/ 796025 w 831214"/>
              <a:gd name="T81" fmla="*/ 520790 h 534670"/>
              <a:gd name="T82" fmla="*/ 808533 w 831214"/>
              <a:gd name="T83" fmla="*/ 521314 h 534670"/>
              <a:gd name="T84" fmla="*/ 802762 w 831214"/>
              <a:gd name="T85" fmla="*/ 510042 h 534670"/>
              <a:gd name="T86" fmla="*/ 6850 w 831214"/>
              <a:gd name="T87" fmla="*/ 0 h 53467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831214" h="534670">
                <a:moveTo>
                  <a:pt x="728726" y="517651"/>
                </a:moveTo>
                <a:lnTo>
                  <a:pt x="725805" y="520445"/>
                </a:lnTo>
                <a:lnTo>
                  <a:pt x="725551" y="527431"/>
                </a:lnTo>
                <a:lnTo>
                  <a:pt x="728218" y="530351"/>
                </a:lnTo>
                <a:lnTo>
                  <a:pt x="830707" y="534543"/>
                </a:lnTo>
                <a:lnTo>
                  <a:pt x="829990" y="533145"/>
                </a:lnTo>
                <a:lnTo>
                  <a:pt x="816737" y="533145"/>
                </a:lnTo>
                <a:lnTo>
                  <a:pt x="796938" y="520480"/>
                </a:lnTo>
                <a:lnTo>
                  <a:pt x="728726" y="517651"/>
                </a:lnTo>
                <a:close/>
              </a:path>
              <a:path w="831214" h="534670">
                <a:moveTo>
                  <a:pt x="796938" y="520480"/>
                </a:moveTo>
                <a:lnTo>
                  <a:pt x="816737" y="533145"/>
                </a:lnTo>
                <a:lnTo>
                  <a:pt x="818288" y="530732"/>
                </a:lnTo>
                <a:lnTo>
                  <a:pt x="814451" y="530732"/>
                </a:lnTo>
                <a:lnTo>
                  <a:pt x="809460" y="521004"/>
                </a:lnTo>
                <a:lnTo>
                  <a:pt x="796938" y="520480"/>
                </a:lnTo>
                <a:close/>
              </a:path>
              <a:path w="831214" h="534670">
                <a:moveTo>
                  <a:pt x="780161" y="442087"/>
                </a:moveTo>
                <a:lnTo>
                  <a:pt x="776986" y="443610"/>
                </a:lnTo>
                <a:lnTo>
                  <a:pt x="773938" y="445262"/>
                </a:lnTo>
                <a:lnTo>
                  <a:pt x="772668" y="449071"/>
                </a:lnTo>
                <a:lnTo>
                  <a:pt x="774191" y="452246"/>
                </a:lnTo>
                <a:lnTo>
                  <a:pt x="803682" y="509739"/>
                </a:lnTo>
                <a:lnTo>
                  <a:pt x="823595" y="522477"/>
                </a:lnTo>
                <a:lnTo>
                  <a:pt x="816737" y="533145"/>
                </a:lnTo>
                <a:lnTo>
                  <a:pt x="829990" y="533145"/>
                </a:lnTo>
                <a:lnTo>
                  <a:pt x="785495" y="446404"/>
                </a:lnTo>
                <a:lnTo>
                  <a:pt x="783971" y="443229"/>
                </a:lnTo>
                <a:lnTo>
                  <a:pt x="780161" y="442087"/>
                </a:lnTo>
                <a:close/>
              </a:path>
              <a:path w="831214" h="534670">
                <a:moveTo>
                  <a:pt x="809460" y="521004"/>
                </a:moveTo>
                <a:lnTo>
                  <a:pt x="814451" y="530732"/>
                </a:lnTo>
                <a:lnTo>
                  <a:pt x="820420" y="521462"/>
                </a:lnTo>
                <a:lnTo>
                  <a:pt x="809460" y="521004"/>
                </a:lnTo>
                <a:close/>
              </a:path>
              <a:path w="831214" h="534670">
                <a:moveTo>
                  <a:pt x="803682" y="509739"/>
                </a:moveTo>
                <a:lnTo>
                  <a:pt x="809460" y="521004"/>
                </a:lnTo>
                <a:lnTo>
                  <a:pt x="820420" y="521462"/>
                </a:lnTo>
                <a:lnTo>
                  <a:pt x="814451" y="530732"/>
                </a:lnTo>
                <a:lnTo>
                  <a:pt x="818288" y="530732"/>
                </a:lnTo>
                <a:lnTo>
                  <a:pt x="823595" y="522477"/>
                </a:lnTo>
                <a:lnTo>
                  <a:pt x="803682" y="509739"/>
                </a:lnTo>
                <a:close/>
              </a:path>
              <a:path w="831214" h="534670">
                <a:moveTo>
                  <a:pt x="6858" y="0"/>
                </a:moveTo>
                <a:lnTo>
                  <a:pt x="0" y="10667"/>
                </a:lnTo>
                <a:lnTo>
                  <a:pt x="796938" y="520480"/>
                </a:lnTo>
                <a:lnTo>
                  <a:pt x="809460" y="521004"/>
                </a:lnTo>
                <a:lnTo>
                  <a:pt x="803682" y="509739"/>
                </a:lnTo>
                <a:lnTo>
                  <a:pt x="685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3" name="object 63"/>
          <p:cNvSpPr/>
          <p:nvPr/>
        </p:nvSpPr>
        <p:spPr bwMode="auto">
          <a:xfrm>
            <a:off x="3059113" y="3911600"/>
            <a:ext cx="684212" cy="103188"/>
          </a:xfrm>
          <a:custGeom>
            <a:avLst/>
            <a:gdLst>
              <a:gd name="T0" fmla="*/ 672872 w 683895"/>
              <a:gd name="T1" fmla="*/ 39756 h 103504"/>
              <a:gd name="T2" fmla="*/ 670997 w 683895"/>
              <a:gd name="T3" fmla="*/ 39756 h 103504"/>
              <a:gd name="T4" fmla="*/ 671886 w 683895"/>
              <a:gd name="T5" fmla="*/ 52417 h 103504"/>
              <a:gd name="T6" fmla="*/ 648427 w 683895"/>
              <a:gd name="T7" fmla="*/ 54059 h 103504"/>
              <a:gd name="T8" fmla="*/ 594890 w 683895"/>
              <a:gd name="T9" fmla="*/ 90401 h 103504"/>
              <a:gd name="T10" fmla="*/ 591967 w 683895"/>
              <a:gd name="T11" fmla="*/ 92427 h 103504"/>
              <a:gd name="T12" fmla="*/ 591331 w 683895"/>
              <a:gd name="T13" fmla="*/ 96352 h 103504"/>
              <a:gd name="T14" fmla="*/ 593237 w 683895"/>
              <a:gd name="T15" fmla="*/ 99137 h 103504"/>
              <a:gd name="T16" fmla="*/ 595270 w 683895"/>
              <a:gd name="T17" fmla="*/ 102049 h 103504"/>
              <a:gd name="T18" fmla="*/ 599210 w 683895"/>
              <a:gd name="T19" fmla="*/ 102809 h 103504"/>
              <a:gd name="T20" fmla="*/ 602132 w 683895"/>
              <a:gd name="T21" fmla="*/ 100909 h 103504"/>
              <a:gd name="T22" fmla="*/ 683958 w 683895"/>
              <a:gd name="T23" fmla="*/ 45201 h 103504"/>
              <a:gd name="T24" fmla="*/ 672872 w 683895"/>
              <a:gd name="T25" fmla="*/ 39756 h 103504"/>
              <a:gd name="T26" fmla="*/ 647446 w 683895"/>
              <a:gd name="T27" fmla="*/ 41404 h 103504"/>
              <a:gd name="T28" fmla="*/ 0 w 683895"/>
              <a:gd name="T29" fmla="*/ 86729 h 103504"/>
              <a:gd name="T30" fmla="*/ 888 w 683895"/>
              <a:gd name="T31" fmla="*/ 99391 h 103504"/>
              <a:gd name="T32" fmla="*/ 648427 w 683895"/>
              <a:gd name="T33" fmla="*/ 54059 h 103504"/>
              <a:gd name="T34" fmla="*/ 658833 w 683895"/>
              <a:gd name="T35" fmla="*/ 46996 h 103504"/>
              <a:gd name="T36" fmla="*/ 647446 w 683895"/>
              <a:gd name="T37" fmla="*/ 41404 h 103504"/>
              <a:gd name="T38" fmla="*/ 658833 w 683895"/>
              <a:gd name="T39" fmla="*/ 46996 h 103504"/>
              <a:gd name="T40" fmla="*/ 648427 w 683895"/>
              <a:gd name="T41" fmla="*/ 54059 h 103504"/>
              <a:gd name="T42" fmla="*/ 671886 w 683895"/>
              <a:gd name="T43" fmla="*/ 52417 h 103504"/>
              <a:gd name="T44" fmla="*/ 671842 w 683895"/>
              <a:gd name="T45" fmla="*/ 51784 h 103504"/>
              <a:gd name="T46" fmla="*/ 668583 w 683895"/>
              <a:gd name="T47" fmla="*/ 51784 h 103504"/>
              <a:gd name="T48" fmla="*/ 658833 w 683895"/>
              <a:gd name="T49" fmla="*/ 46996 h 103504"/>
              <a:gd name="T50" fmla="*/ 667820 w 683895"/>
              <a:gd name="T51" fmla="*/ 40896 h 103504"/>
              <a:gd name="T52" fmla="*/ 658833 w 683895"/>
              <a:gd name="T53" fmla="*/ 46996 h 103504"/>
              <a:gd name="T54" fmla="*/ 668583 w 683895"/>
              <a:gd name="T55" fmla="*/ 51784 h 103504"/>
              <a:gd name="T56" fmla="*/ 667820 w 683895"/>
              <a:gd name="T57" fmla="*/ 40896 h 103504"/>
              <a:gd name="T58" fmla="*/ 671078 w 683895"/>
              <a:gd name="T59" fmla="*/ 40896 h 103504"/>
              <a:gd name="T60" fmla="*/ 667820 w 683895"/>
              <a:gd name="T61" fmla="*/ 40896 h 103504"/>
              <a:gd name="T62" fmla="*/ 668583 w 683895"/>
              <a:gd name="T63" fmla="*/ 51784 h 103504"/>
              <a:gd name="T64" fmla="*/ 671842 w 683895"/>
              <a:gd name="T65" fmla="*/ 51784 h 103504"/>
              <a:gd name="T66" fmla="*/ 671078 w 683895"/>
              <a:gd name="T67" fmla="*/ 40896 h 103504"/>
              <a:gd name="T68" fmla="*/ 670997 w 683895"/>
              <a:gd name="T69" fmla="*/ 39756 h 103504"/>
              <a:gd name="T70" fmla="*/ 647446 w 683895"/>
              <a:gd name="T71" fmla="*/ 41404 h 103504"/>
              <a:gd name="T72" fmla="*/ 658833 w 683895"/>
              <a:gd name="T73" fmla="*/ 46996 h 103504"/>
              <a:gd name="T74" fmla="*/ 667820 w 683895"/>
              <a:gd name="T75" fmla="*/ 40896 h 103504"/>
              <a:gd name="T76" fmla="*/ 671078 w 683895"/>
              <a:gd name="T77" fmla="*/ 40896 h 103504"/>
              <a:gd name="T78" fmla="*/ 670997 w 683895"/>
              <a:gd name="T79" fmla="*/ 39756 h 103504"/>
              <a:gd name="T80" fmla="*/ 591967 w 683895"/>
              <a:gd name="T81" fmla="*/ 0 h 103504"/>
              <a:gd name="T82" fmla="*/ 588154 w 683895"/>
              <a:gd name="T83" fmla="*/ 1266 h 103504"/>
              <a:gd name="T84" fmla="*/ 586630 w 683895"/>
              <a:gd name="T85" fmla="*/ 4431 h 103504"/>
              <a:gd name="T86" fmla="*/ 584978 w 683895"/>
              <a:gd name="T87" fmla="*/ 7597 h 103504"/>
              <a:gd name="T88" fmla="*/ 586250 w 683895"/>
              <a:gd name="T89" fmla="*/ 11395 h 103504"/>
              <a:gd name="T90" fmla="*/ 589426 w 683895"/>
              <a:gd name="T91" fmla="*/ 12914 h 103504"/>
              <a:gd name="T92" fmla="*/ 647446 w 683895"/>
              <a:gd name="T93" fmla="*/ 41404 h 103504"/>
              <a:gd name="T94" fmla="*/ 670997 w 683895"/>
              <a:gd name="T95" fmla="*/ 39756 h 103504"/>
              <a:gd name="T96" fmla="*/ 672872 w 683895"/>
              <a:gd name="T97" fmla="*/ 39756 h 103504"/>
              <a:gd name="T98" fmla="*/ 591967 w 683895"/>
              <a:gd name="T99" fmla="*/ 0 h 1035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83895" h="103504">
                <a:moveTo>
                  <a:pt x="672560" y="39878"/>
                </a:moveTo>
                <a:lnTo>
                  <a:pt x="670686" y="39878"/>
                </a:lnTo>
                <a:lnTo>
                  <a:pt x="671575" y="52578"/>
                </a:lnTo>
                <a:lnTo>
                  <a:pt x="648127" y="54225"/>
                </a:lnTo>
                <a:lnTo>
                  <a:pt x="594614" y="90678"/>
                </a:lnTo>
                <a:lnTo>
                  <a:pt x="591693" y="92710"/>
                </a:lnTo>
                <a:lnTo>
                  <a:pt x="591057" y="96647"/>
                </a:lnTo>
                <a:lnTo>
                  <a:pt x="592962" y="99441"/>
                </a:lnTo>
                <a:lnTo>
                  <a:pt x="594994" y="102362"/>
                </a:lnTo>
                <a:lnTo>
                  <a:pt x="598932" y="103124"/>
                </a:lnTo>
                <a:lnTo>
                  <a:pt x="601853" y="101218"/>
                </a:lnTo>
                <a:lnTo>
                  <a:pt x="683641" y="45339"/>
                </a:lnTo>
                <a:lnTo>
                  <a:pt x="672560" y="39878"/>
                </a:lnTo>
                <a:close/>
              </a:path>
              <a:path w="683895" h="103504">
                <a:moveTo>
                  <a:pt x="647146" y="41531"/>
                </a:moveTo>
                <a:lnTo>
                  <a:pt x="0" y="86995"/>
                </a:lnTo>
                <a:lnTo>
                  <a:pt x="888" y="99695"/>
                </a:lnTo>
                <a:lnTo>
                  <a:pt x="648127" y="54225"/>
                </a:lnTo>
                <a:lnTo>
                  <a:pt x="658528" y="47140"/>
                </a:lnTo>
                <a:lnTo>
                  <a:pt x="647146" y="41531"/>
                </a:lnTo>
                <a:close/>
              </a:path>
              <a:path w="683895" h="103504">
                <a:moveTo>
                  <a:pt x="658528" y="47140"/>
                </a:moveTo>
                <a:lnTo>
                  <a:pt x="648127" y="54225"/>
                </a:lnTo>
                <a:lnTo>
                  <a:pt x="671575" y="52578"/>
                </a:lnTo>
                <a:lnTo>
                  <a:pt x="671531" y="51943"/>
                </a:lnTo>
                <a:lnTo>
                  <a:pt x="668273" y="51943"/>
                </a:lnTo>
                <a:lnTo>
                  <a:pt x="658528" y="47140"/>
                </a:lnTo>
                <a:close/>
              </a:path>
              <a:path w="683895" h="103504">
                <a:moveTo>
                  <a:pt x="667511" y="41021"/>
                </a:moveTo>
                <a:lnTo>
                  <a:pt x="658528" y="47140"/>
                </a:lnTo>
                <a:lnTo>
                  <a:pt x="668273" y="51943"/>
                </a:lnTo>
                <a:lnTo>
                  <a:pt x="667511" y="41021"/>
                </a:lnTo>
                <a:close/>
              </a:path>
              <a:path w="683895" h="103504">
                <a:moveTo>
                  <a:pt x="670767" y="41021"/>
                </a:moveTo>
                <a:lnTo>
                  <a:pt x="667511" y="41021"/>
                </a:lnTo>
                <a:lnTo>
                  <a:pt x="668273" y="51943"/>
                </a:lnTo>
                <a:lnTo>
                  <a:pt x="671531" y="51943"/>
                </a:lnTo>
                <a:lnTo>
                  <a:pt x="670767" y="41021"/>
                </a:lnTo>
                <a:close/>
              </a:path>
              <a:path w="683895" h="103504">
                <a:moveTo>
                  <a:pt x="670686" y="39878"/>
                </a:moveTo>
                <a:lnTo>
                  <a:pt x="647146" y="41531"/>
                </a:lnTo>
                <a:lnTo>
                  <a:pt x="658528" y="47140"/>
                </a:lnTo>
                <a:lnTo>
                  <a:pt x="667511" y="41021"/>
                </a:lnTo>
                <a:lnTo>
                  <a:pt x="670767" y="41021"/>
                </a:lnTo>
                <a:lnTo>
                  <a:pt x="670686" y="39878"/>
                </a:lnTo>
                <a:close/>
              </a:path>
              <a:path w="683895" h="103504">
                <a:moveTo>
                  <a:pt x="591693" y="0"/>
                </a:moveTo>
                <a:lnTo>
                  <a:pt x="587882" y="1270"/>
                </a:lnTo>
                <a:lnTo>
                  <a:pt x="586358" y="4445"/>
                </a:lnTo>
                <a:lnTo>
                  <a:pt x="584707" y="7620"/>
                </a:lnTo>
                <a:lnTo>
                  <a:pt x="585978" y="11430"/>
                </a:lnTo>
                <a:lnTo>
                  <a:pt x="589153" y="12954"/>
                </a:lnTo>
                <a:lnTo>
                  <a:pt x="647146" y="41531"/>
                </a:lnTo>
                <a:lnTo>
                  <a:pt x="670686" y="39878"/>
                </a:lnTo>
                <a:lnTo>
                  <a:pt x="672560" y="39878"/>
                </a:lnTo>
                <a:lnTo>
                  <a:pt x="59169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4" name="object 64"/>
          <p:cNvSpPr/>
          <p:nvPr/>
        </p:nvSpPr>
        <p:spPr bwMode="auto">
          <a:xfrm>
            <a:off x="2982913" y="4105275"/>
            <a:ext cx="752475" cy="696913"/>
          </a:xfrm>
          <a:custGeom>
            <a:avLst/>
            <a:gdLst>
              <a:gd name="T0" fmla="*/ 733411 w 751839"/>
              <a:gd name="T1" fmla="*/ 17130 h 695960"/>
              <a:gd name="T2" fmla="*/ 720999 w 751839"/>
              <a:gd name="T3" fmla="*/ 19896 h 695960"/>
              <a:gd name="T4" fmla="*/ 0 w 751839"/>
              <a:gd name="T5" fmla="*/ 687502 h 695960"/>
              <a:gd name="T6" fmla="*/ 8643 w 751839"/>
              <a:gd name="T7" fmla="*/ 696912 h 695960"/>
              <a:gd name="T8" fmla="*/ 729709 w 751839"/>
              <a:gd name="T9" fmla="*/ 29246 h 695960"/>
              <a:gd name="T10" fmla="*/ 733411 w 751839"/>
              <a:gd name="T11" fmla="*/ 17130 h 695960"/>
              <a:gd name="T12" fmla="*/ 750802 w 751839"/>
              <a:gd name="T13" fmla="*/ 3814 h 695960"/>
              <a:gd name="T14" fmla="*/ 738367 w 751839"/>
              <a:gd name="T15" fmla="*/ 3814 h 695960"/>
              <a:gd name="T16" fmla="*/ 747010 w 751839"/>
              <a:gd name="T17" fmla="*/ 13225 h 695960"/>
              <a:gd name="T18" fmla="*/ 729709 w 751839"/>
              <a:gd name="T19" fmla="*/ 29246 h 695960"/>
              <a:gd name="T20" fmla="*/ 709768 w 751839"/>
              <a:gd name="T21" fmla="*/ 94489 h 695960"/>
              <a:gd name="T22" fmla="*/ 711675 w 751839"/>
              <a:gd name="T23" fmla="*/ 98050 h 695960"/>
              <a:gd name="T24" fmla="*/ 715106 w 751839"/>
              <a:gd name="T25" fmla="*/ 99067 h 695960"/>
              <a:gd name="T26" fmla="*/ 718411 w 751839"/>
              <a:gd name="T27" fmla="*/ 100085 h 695960"/>
              <a:gd name="T28" fmla="*/ 721970 w 751839"/>
              <a:gd name="T29" fmla="*/ 98304 h 695960"/>
              <a:gd name="T30" fmla="*/ 723103 w 751839"/>
              <a:gd name="T31" fmla="*/ 94489 h 695960"/>
              <a:gd name="T32" fmla="*/ 750802 w 751839"/>
              <a:gd name="T33" fmla="*/ 3814 h 695960"/>
              <a:gd name="T34" fmla="*/ 751968 w 751839"/>
              <a:gd name="T35" fmla="*/ 0 h 695960"/>
              <a:gd name="T36" fmla="*/ 651680 w 751839"/>
              <a:gd name="T37" fmla="*/ 22255 h 695960"/>
              <a:gd name="T38" fmla="*/ 649518 w 751839"/>
              <a:gd name="T39" fmla="*/ 25688 h 695960"/>
              <a:gd name="T40" fmla="*/ 651044 w 751839"/>
              <a:gd name="T41" fmla="*/ 32557 h 695960"/>
              <a:gd name="T42" fmla="*/ 654476 w 751839"/>
              <a:gd name="T43" fmla="*/ 34717 h 695960"/>
              <a:gd name="T44" fmla="*/ 720999 w 751839"/>
              <a:gd name="T45" fmla="*/ 19896 h 695960"/>
              <a:gd name="T46" fmla="*/ 738367 w 751839"/>
              <a:gd name="T47" fmla="*/ 3814 h 695960"/>
              <a:gd name="T48" fmla="*/ 750802 w 751839"/>
              <a:gd name="T49" fmla="*/ 3814 h 695960"/>
              <a:gd name="T50" fmla="*/ 751968 w 751839"/>
              <a:gd name="T51" fmla="*/ 0 h 695960"/>
              <a:gd name="T52" fmla="*/ 741053 w 751839"/>
              <a:gd name="T53" fmla="*/ 6740 h 695960"/>
              <a:gd name="T54" fmla="*/ 736588 w 751839"/>
              <a:gd name="T55" fmla="*/ 6740 h 695960"/>
              <a:gd name="T56" fmla="*/ 744086 w 751839"/>
              <a:gd name="T57" fmla="*/ 14751 h 695960"/>
              <a:gd name="T58" fmla="*/ 733411 w 751839"/>
              <a:gd name="T59" fmla="*/ 17130 h 695960"/>
              <a:gd name="T60" fmla="*/ 729709 w 751839"/>
              <a:gd name="T61" fmla="*/ 29246 h 695960"/>
              <a:gd name="T62" fmla="*/ 747010 w 751839"/>
              <a:gd name="T63" fmla="*/ 13225 h 695960"/>
              <a:gd name="T64" fmla="*/ 741053 w 751839"/>
              <a:gd name="T65" fmla="*/ 6740 h 695960"/>
              <a:gd name="T66" fmla="*/ 738367 w 751839"/>
              <a:gd name="T67" fmla="*/ 3814 h 695960"/>
              <a:gd name="T68" fmla="*/ 720999 w 751839"/>
              <a:gd name="T69" fmla="*/ 19896 h 695960"/>
              <a:gd name="T70" fmla="*/ 733411 w 751839"/>
              <a:gd name="T71" fmla="*/ 17130 h 695960"/>
              <a:gd name="T72" fmla="*/ 736588 w 751839"/>
              <a:gd name="T73" fmla="*/ 6740 h 695960"/>
              <a:gd name="T74" fmla="*/ 741053 w 751839"/>
              <a:gd name="T75" fmla="*/ 6740 h 695960"/>
              <a:gd name="T76" fmla="*/ 738367 w 751839"/>
              <a:gd name="T77" fmla="*/ 3814 h 695960"/>
              <a:gd name="T78" fmla="*/ 736588 w 751839"/>
              <a:gd name="T79" fmla="*/ 6740 h 695960"/>
              <a:gd name="T80" fmla="*/ 733411 w 751839"/>
              <a:gd name="T81" fmla="*/ 17130 h 695960"/>
              <a:gd name="T82" fmla="*/ 744086 w 751839"/>
              <a:gd name="T83" fmla="*/ 14751 h 695960"/>
              <a:gd name="T84" fmla="*/ 736588 w 751839"/>
              <a:gd name="T85" fmla="*/ 6740 h 69596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1839" h="695960">
                <a:moveTo>
                  <a:pt x="732791" y="17107"/>
                </a:moveTo>
                <a:lnTo>
                  <a:pt x="720390" y="19869"/>
                </a:lnTo>
                <a:lnTo>
                  <a:pt x="0" y="686562"/>
                </a:lnTo>
                <a:lnTo>
                  <a:pt x="8636" y="695959"/>
                </a:lnTo>
                <a:lnTo>
                  <a:pt x="729092" y="29206"/>
                </a:lnTo>
                <a:lnTo>
                  <a:pt x="732791" y="17107"/>
                </a:lnTo>
                <a:close/>
              </a:path>
              <a:path w="751839" h="695960">
                <a:moveTo>
                  <a:pt x="750167" y="3809"/>
                </a:moveTo>
                <a:lnTo>
                  <a:pt x="737743" y="3809"/>
                </a:lnTo>
                <a:lnTo>
                  <a:pt x="746379" y="13207"/>
                </a:lnTo>
                <a:lnTo>
                  <a:pt x="729092" y="29206"/>
                </a:lnTo>
                <a:lnTo>
                  <a:pt x="709168" y="94360"/>
                </a:lnTo>
                <a:lnTo>
                  <a:pt x="711073" y="97916"/>
                </a:lnTo>
                <a:lnTo>
                  <a:pt x="714502" y="98932"/>
                </a:lnTo>
                <a:lnTo>
                  <a:pt x="717804" y="99948"/>
                </a:lnTo>
                <a:lnTo>
                  <a:pt x="721360" y="98170"/>
                </a:lnTo>
                <a:lnTo>
                  <a:pt x="722492" y="94360"/>
                </a:lnTo>
                <a:lnTo>
                  <a:pt x="750167" y="3809"/>
                </a:lnTo>
                <a:close/>
              </a:path>
              <a:path w="751839" h="695960">
                <a:moveTo>
                  <a:pt x="751332" y="0"/>
                </a:moveTo>
                <a:lnTo>
                  <a:pt x="651129" y="22225"/>
                </a:lnTo>
                <a:lnTo>
                  <a:pt x="648969" y="25653"/>
                </a:lnTo>
                <a:lnTo>
                  <a:pt x="650494" y="32512"/>
                </a:lnTo>
                <a:lnTo>
                  <a:pt x="653923" y="34670"/>
                </a:lnTo>
                <a:lnTo>
                  <a:pt x="720390" y="19869"/>
                </a:lnTo>
                <a:lnTo>
                  <a:pt x="737743" y="3809"/>
                </a:lnTo>
                <a:lnTo>
                  <a:pt x="750167" y="3809"/>
                </a:lnTo>
                <a:lnTo>
                  <a:pt x="751332" y="0"/>
                </a:lnTo>
                <a:close/>
              </a:path>
              <a:path w="751839" h="695960">
                <a:moveTo>
                  <a:pt x="740427" y="6731"/>
                </a:moveTo>
                <a:lnTo>
                  <a:pt x="735965" y="6731"/>
                </a:lnTo>
                <a:lnTo>
                  <a:pt x="743457" y="14731"/>
                </a:lnTo>
                <a:lnTo>
                  <a:pt x="732791" y="17107"/>
                </a:lnTo>
                <a:lnTo>
                  <a:pt x="729092" y="29206"/>
                </a:lnTo>
                <a:lnTo>
                  <a:pt x="746379" y="13207"/>
                </a:lnTo>
                <a:lnTo>
                  <a:pt x="740427" y="6731"/>
                </a:lnTo>
                <a:close/>
              </a:path>
              <a:path w="751839" h="695960">
                <a:moveTo>
                  <a:pt x="737743" y="3809"/>
                </a:moveTo>
                <a:lnTo>
                  <a:pt x="720390" y="19869"/>
                </a:lnTo>
                <a:lnTo>
                  <a:pt x="732791" y="17107"/>
                </a:lnTo>
                <a:lnTo>
                  <a:pt x="735965" y="6731"/>
                </a:lnTo>
                <a:lnTo>
                  <a:pt x="740427" y="6731"/>
                </a:lnTo>
                <a:lnTo>
                  <a:pt x="737743" y="3809"/>
                </a:lnTo>
                <a:close/>
              </a:path>
              <a:path w="751839" h="695960">
                <a:moveTo>
                  <a:pt x="735965" y="6731"/>
                </a:moveTo>
                <a:lnTo>
                  <a:pt x="732791" y="17107"/>
                </a:lnTo>
                <a:lnTo>
                  <a:pt x="743457" y="14731"/>
                </a:lnTo>
                <a:lnTo>
                  <a:pt x="735965" y="673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5" name="object 65"/>
          <p:cNvSpPr/>
          <p:nvPr/>
        </p:nvSpPr>
        <p:spPr bwMode="auto">
          <a:xfrm>
            <a:off x="6007100" y="2884488"/>
            <a:ext cx="896938" cy="1169987"/>
          </a:xfrm>
          <a:custGeom>
            <a:avLst/>
            <a:gdLst>
              <a:gd name="T0" fmla="*/ 881617 w 897254"/>
              <a:gd name="T1" fmla="*/ 20013 h 1170939"/>
              <a:gd name="T2" fmla="*/ 869921 w 897254"/>
              <a:gd name="T3" fmla="*/ 24814 h 1170939"/>
              <a:gd name="T4" fmla="*/ 0 w 897254"/>
              <a:gd name="T5" fmla="*/ 1161994 h 1170939"/>
              <a:gd name="T6" fmla="*/ 10028 w 897254"/>
              <a:gd name="T7" fmla="*/ 1169734 h 1170939"/>
              <a:gd name="T8" fmla="*/ 880074 w 897254"/>
              <a:gd name="T9" fmla="*/ 32393 h 1170939"/>
              <a:gd name="T10" fmla="*/ 881617 w 897254"/>
              <a:gd name="T11" fmla="*/ 20013 h 1170939"/>
              <a:gd name="T12" fmla="*/ 896175 w 897254"/>
              <a:gd name="T13" fmla="*/ 6091 h 1170939"/>
              <a:gd name="T14" fmla="*/ 884242 w 897254"/>
              <a:gd name="T15" fmla="*/ 6091 h 1170939"/>
              <a:gd name="T16" fmla="*/ 894272 w 897254"/>
              <a:gd name="T17" fmla="*/ 13832 h 1170939"/>
              <a:gd name="T18" fmla="*/ 880074 w 897254"/>
              <a:gd name="T19" fmla="*/ 32393 h 1170939"/>
              <a:gd name="T20" fmla="*/ 872055 w 897254"/>
              <a:gd name="T21" fmla="*/ 96695 h 1170939"/>
              <a:gd name="T22" fmla="*/ 871547 w 897254"/>
              <a:gd name="T23" fmla="*/ 100122 h 1170939"/>
              <a:gd name="T24" fmla="*/ 874087 w 897254"/>
              <a:gd name="T25" fmla="*/ 103294 h 1170939"/>
              <a:gd name="T26" fmla="*/ 877515 w 897254"/>
              <a:gd name="T27" fmla="*/ 103802 h 1170939"/>
              <a:gd name="T28" fmla="*/ 880942 w 897254"/>
              <a:gd name="T29" fmla="*/ 104182 h 1170939"/>
              <a:gd name="T30" fmla="*/ 884116 w 897254"/>
              <a:gd name="T31" fmla="*/ 101771 h 1170939"/>
              <a:gd name="T32" fmla="*/ 884623 w 897254"/>
              <a:gd name="T33" fmla="*/ 98218 h 1170939"/>
              <a:gd name="T34" fmla="*/ 896175 w 897254"/>
              <a:gd name="T35" fmla="*/ 6091 h 1170939"/>
              <a:gd name="T36" fmla="*/ 896938 w 897254"/>
              <a:gd name="T37" fmla="*/ 0 h 1170939"/>
              <a:gd name="T38" fmla="*/ 805276 w 897254"/>
              <a:gd name="T39" fmla="*/ 37561 h 1170939"/>
              <a:gd name="T40" fmla="*/ 802102 w 897254"/>
              <a:gd name="T41" fmla="*/ 38957 h 1170939"/>
              <a:gd name="T42" fmla="*/ 800452 w 897254"/>
              <a:gd name="T43" fmla="*/ 42637 h 1170939"/>
              <a:gd name="T44" fmla="*/ 801849 w 897254"/>
              <a:gd name="T45" fmla="*/ 45937 h 1170939"/>
              <a:gd name="T46" fmla="*/ 803118 w 897254"/>
              <a:gd name="T47" fmla="*/ 49109 h 1170939"/>
              <a:gd name="T48" fmla="*/ 806927 w 897254"/>
              <a:gd name="T49" fmla="*/ 50632 h 1170939"/>
              <a:gd name="T50" fmla="*/ 810101 w 897254"/>
              <a:gd name="T51" fmla="*/ 49363 h 1170939"/>
              <a:gd name="T52" fmla="*/ 869921 w 897254"/>
              <a:gd name="T53" fmla="*/ 24814 h 1170939"/>
              <a:gd name="T54" fmla="*/ 884242 w 897254"/>
              <a:gd name="T55" fmla="*/ 6091 h 1170939"/>
              <a:gd name="T56" fmla="*/ 896175 w 897254"/>
              <a:gd name="T57" fmla="*/ 6091 h 1170939"/>
              <a:gd name="T58" fmla="*/ 896938 w 897254"/>
              <a:gd name="T59" fmla="*/ 0 h 1170939"/>
              <a:gd name="T60" fmla="*/ 888189 w 897254"/>
              <a:gd name="T61" fmla="*/ 9137 h 1170939"/>
              <a:gd name="T62" fmla="*/ 882973 w 897254"/>
              <a:gd name="T63" fmla="*/ 9137 h 1170939"/>
              <a:gd name="T64" fmla="*/ 891734 w 897254"/>
              <a:gd name="T65" fmla="*/ 15862 h 1170939"/>
              <a:gd name="T66" fmla="*/ 881617 w 897254"/>
              <a:gd name="T67" fmla="*/ 20013 h 1170939"/>
              <a:gd name="T68" fmla="*/ 880074 w 897254"/>
              <a:gd name="T69" fmla="*/ 32393 h 1170939"/>
              <a:gd name="T70" fmla="*/ 894272 w 897254"/>
              <a:gd name="T71" fmla="*/ 13832 h 1170939"/>
              <a:gd name="T72" fmla="*/ 888189 w 897254"/>
              <a:gd name="T73" fmla="*/ 9137 h 1170939"/>
              <a:gd name="T74" fmla="*/ 884242 w 897254"/>
              <a:gd name="T75" fmla="*/ 6091 h 1170939"/>
              <a:gd name="T76" fmla="*/ 869921 w 897254"/>
              <a:gd name="T77" fmla="*/ 24814 h 1170939"/>
              <a:gd name="T78" fmla="*/ 881617 w 897254"/>
              <a:gd name="T79" fmla="*/ 20013 h 1170939"/>
              <a:gd name="T80" fmla="*/ 882973 w 897254"/>
              <a:gd name="T81" fmla="*/ 9137 h 1170939"/>
              <a:gd name="T82" fmla="*/ 888189 w 897254"/>
              <a:gd name="T83" fmla="*/ 9137 h 1170939"/>
              <a:gd name="T84" fmla="*/ 884242 w 897254"/>
              <a:gd name="T85" fmla="*/ 6091 h 1170939"/>
              <a:gd name="T86" fmla="*/ 882973 w 897254"/>
              <a:gd name="T87" fmla="*/ 9137 h 1170939"/>
              <a:gd name="T88" fmla="*/ 881617 w 897254"/>
              <a:gd name="T89" fmla="*/ 20013 h 1170939"/>
              <a:gd name="T90" fmla="*/ 891734 w 897254"/>
              <a:gd name="T91" fmla="*/ 15862 h 1170939"/>
              <a:gd name="T92" fmla="*/ 882973 w 897254"/>
              <a:gd name="T93" fmla="*/ 9137 h 11709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97254" h="1170939">
                <a:moveTo>
                  <a:pt x="881928" y="20029"/>
                </a:moveTo>
                <a:lnTo>
                  <a:pt x="870227" y="24834"/>
                </a:lnTo>
                <a:lnTo>
                  <a:pt x="0" y="1162939"/>
                </a:lnTo>
                <a:lnTo>
                  <a:pt x="10032" y="1170686"/>
                </a:lnTo>
                <a:lnTo>
                  <a:pt x="880384" y="32419"/>
                </a:lnTo>
                <a:lnTo>
                  <a:pt x="881928" y="20029"/>
                </a:lnTo>
                <a:close/>
              </a:path>
              <a:path w="897254" h="1170939">
                <a:moveTo>
                  <a:pt x="896491" y="6096"/>
                </a:moveTo>
                <a:lnTo>
                  <a:pt x="884554" y="6096"/>
                </a:lnTo>
                <a:lnTo>
                  <a:pt x="894587" y="13843"/>
                </a:lnTo>
                <a:lnTo>
                  <a:pt x="880384" y="32419"/>
                </a:lnTo>
                <a:lnTo>
                  <a:pt x="872362" y="96774"/>
                </a:lnTo>
                <a:lnTo>
                  <a:pt x="871854" y="100203"/>
                </a:lnTo>
                <a:lnTo>
                  <a:pt x="874395" y="103378"/>
                </a:lnTo>
                <a:lnTo>
                  <a:pt x="877824" y="103886"/>
                </a:lnTo>
                <a:lnTo>
                  <a:pt x="881252" y="104267"/>
                </a:lnTo>
                <a:lnTo>
                  <a:pt x="884427" y="101854"/>
                </a:lnTo>
                <a:lnTo>
                  <a:pt x="884935" y="98298"/>
                </a:lnTo>
                <a:lnTo>
                  <a:pt x="896491" y="6096"/>
                </a:lnTo>
                <a:close/>
              </a:path>
              <a:path w="897254" h="1170939">
                <a:moveTo>
                  <a:pt x="897254" y="0"/>
                </a:moveTo>
                <a:lnTo>
                  <a:pt x="805560" y="37592"/>
                </a:lnTo>
                <a:lnTo>
                  <a:pt x="802385" y="38989"/>
                </a:lnTo>
                <a:lnTo>
                  <a:pt x="800734" y="42672"/>
                </a:lnTo>
                <a:lnTo>
                  <a:pt x="802131" y="45974"/>
                </a:lnTo>
                <a:lnTo>
                  <a:pt x="803401" y="49149"/>
                </a:lnTo>
                <a:lnTo>
                  <a:pt x="807211" y="50673"/>
                </a:lnTo>
                <a:lnTo>
                  <a:pt x="810386" y="49403"/>
                </a:lnTo>
                <a:lnTo>
                  <a:pt x="870227" y="24834"/>
                </a:lnTo>
                <a:lnTo>
                  <a:pt x="884554" y="6096"/>
                </a:lnTo>
                <a:lnTo>
                  <a:pt x="896491" y="6096"/>
                </a:lnTo>
                <a:lnTo>
                  <a:pt x="897254" y="0"/>
                </a:lnTo>
                <a:close/>
              </a:path>
              <a:path w="897254" h="1170939">
                <a:moveTo>
                  <a:pt x="888502" y="9144"/>
                </a:moveTo>
                <a:lnTo>
                  <a:pt x="883284" y="9144"/>
                </a:lnTo>
                <a:lnTo>
                  <a:pt x="892048" y="15875"/>
                </a:lnTo>
                <a:lnTo>
                  <a:pt x="881928" y="20029"/>
                </a:lnTo>
                <a:lnTo>
                  <a:pt x="880384" y="32419"/>
                </a:lnTo>
                <a:lnTo>
                  <a:pt x="894587" y="13843"/>
                </a:lnTo>
                <a:lnTo>
                  <a:pt x="888502" y="9144"/>
                </a:lnTo>
                <a:close/>
              </a:path>
              <a:path w="897254" h="1170939">
                <a:moveTo>
                  <a:pt x="884554" y="6096"/>
                </a:moveTo>
                <a:lnTo>
                  <a:pt x="870227" y="24834"/>
                </a:lnTo>
                <a:lnTo>
                  <a:pt x="881928" y="20029"/>
                </a:lnTo>
                <a:lnTo>
                  <a:pt x="883284" y="9144"/>
                </a:lnTo>
                <a:lnTo>
                  <a:pt x="888502" y="9144"/>
                </a:lnTo>
                <a:lnTo>
                  <a:pt x="884554" y="6096"/>
                </a:lnTo>
                <a:close/>
              </a:path>
              <a:path w="897254" h="1170939">
                <a:moveTo>
                  <a:pt x="883284" y="9144"/>
                </a:moveTo>
                <a:lnTo>
                  <a:pt x="881928" y="20029"/>
                </a:lnTo>
                <a:lnTo>
                  <a:pt x="892048" y="15875"/>
                </a:lnTo>
                <a:lnTo>
                  <a:pt x="883284" y="914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6" name="object 66"/>
          <p:cNvSpPr/>
          <p:nvPr/>
        </p:nvSpPr>
        <p:spPr bwMode="auto">
          <a:xfrm>
            <a:off x="6008688" y="3384550"/>
            <a:ext cx="895350" cy="671513"/>
          </a:xfrm>
          <a:custGeom>
            <a:avLst/>
            <a:gdLst>
              <a:gd name="T0" fmla="*/ 875126 w 895984"/>
              <a:gd name="T1" fmla="*/ 15063 h 672464"/>
              <a:gd name="T2" fmla="*/ 862715 w 895984"/>
              <a:gd name="T3" fmla="*/ 16483 h 672464"/>
              <a:gd name="T4" fmla="*/ 0 w 895984"/>
              <a:gd name="T5" fmla="*/ 660734 h 672464"/>
              <a:gd name="T6" fmla="*/ 7615 w 895984"/>
              <a:gd name="T7" fmla="*/ 671007 h 672464"/>
              <a:gd name="T8" fmla="*/ 870176 w 895984"/>
              <a:gd name="T9" fmla="*/ 26745 h 672464"/>
              <a:gd name="T10" fmla="*/ 875126 w 895984"/>
              <a:gd name="T11" fmla="*/ 15063 h 672464"/>
              <a:gd name="T12" fmla="*/ 894274 w 895984"/>
              <a:gd name="T13" fmla="*/ 2536 h 672464"/>
              <a:gd name="T14" fmla="*/ 881390 w 895984"/>
              <a:gd name="T15" fmla="*/ 2536 h 672464"/>
              <a:gd name="T16" fmla="*/ 889005 w 895984"/>
              <a:gd name="T17" fmla="*/ 12682 h 672464"/>
              <a:gd name="T18" fmla="*/ 870176 w 895984"/>
              <a:gd name="T19" fmla="*/ 26745 h 672464"/>
              <a:gd name="T20" fmla="*/ 844967 w 895984"/>
              <a:gd name="T21" fmla="*/ 86238 h 672464"/>
              <a:gd name="T22" fmla="*/ 843571 w 895984"/>
              <a:gd name="T23" fmla="*/ 89408 h 672464"/>
              <a:gd name="T24" fmla="*/ 845094 w 895984"/>
              <a:gd name="T25" fmla="*/ 93213 h 672464"/>
              <a:gd name="T26" fmla="*/ 848393 w 895984"/>
              <a:gd name="T27" fmla="*/ 94481 h 672464"/>
              <a:gd name="T28" fmla="*/ 851566 w 895984"/>
              <a:gd name="T29" fmla="*/ 95876 h 672464"/>
              <a:gd name="T30" fmla="*/ 855374 w 895984"/>
              <a:gd name="T31" fmla="*/ 94353 h 672464"/>
              <a:gd name="T32" fmla="*/ 856643 w 895984"/>
              <a:gd name="T33" fmla="*/ 91183 h 672464"/>
              <a:gd name="T34" fmla="*/ 894274 w 895984"/>
              <a:gd name="T35" fmla="*/ 2536 h 672464"/>
              <a:gd name="T36" fmla="*/ 883294 w 895984"/>
              <a:gd name="T37" fmla="*/ 5073 h 672464"/>
              <a:gd name="T38" fmla="*/ 879360 w 895984"/>
              <a:gd name="T39" fmla="*/ 5073 h 672464"/>
              <a:gd name="T40" fmla="*/ 885960 w 895984"/>
              <a:gd name="T41" fmla="*/ 13823 h 672464"/>
              <a:gd name="T42" fmla="*/ 875126 w 895984"/>
              <a:gd name="T43" fmla="*/ 15063 h 672464"/>
              <a:gd name="T44" fmla="*/ 870176 w 895984"/>
              <a:gd name="T45" fmla="*/ 26745 h 672464"/>
              <a:gd name="T46" fmla="*/ 889005 w 895984"/>
              <a:gd name="T47" fmla="*/ 12682 h 672464"/>
              <a:gd name="T48" fmla="*/ 883294 w 895984"/>
              <a:gd name="T49" fmla="*/ 5073 h 672464"/>
              <a:gd name="T50" fmla="*/ 895351 w 895984"/>
              <a:gd name="T51" fmla="*/ 0 h 672464"/>
              <a:gd name="T52" fmla="*/ 793442 w 895984"/>
              <a:gd name="T53" fmla="*/ 11667 h 672464"/>
              <a:gd name="T54" fmla="*/ 790903 w 895984"/>
              <a:gd name="T55" fmla="*/ 14838 h 672464"/>
              <a:gd name="T56" fmla="*/ 791412 w 895984"/>
              <a:gd name="T57" fmla="*/ 18261 h 672464"/>
              <a:gd name="T58" fmla="*/ 791792 w 895984"/>
              <a:gd name="T59" fmla="*/ 21813 h 672464"/>
              <a:gd name="T60" fmla="*/ 794838 w 895984"/>
              <a:gd name="T61" fmla="*/ 24223 h 672464"/>
              <a:gd name="T62" fmla="*/ 862715 w 895984"/>
              <a:gd name="T63" fmla="*/ 16483 h 672464"/>
              <a:gd name="T64" fmla="*/ 881390 w 895984"/>
              <a:gd name="T65" fmla="*/ 2536 h 672464"/>
              <a:gd name="T66" fmla="*/ 894274 w 895984"/>
              <a:gd name="T67" fmla="*/ 2536 h 672464"/>
              <a:gd name="T68" fmla="*/ 895351 w 895984"/>
              <a:gd name="T69" fmla="*/ 0 h 672464"/>
              <a:gd name="T70" fmla="*/ 881390 w 895984"/>
              <a:gd name="T71" fmla="*/ 2536 h 672464"/>
              <a:gd name="T72" fmla="*/ 862715 w 895984"/>
              <a:gd name="T73" fmla="*/ 16483 h 672464"/>
              <a:gd name="T74" fmla="*/ 875126 w 895984"/>
              <a:gd name="T75" fmla="*/ 15063 h 672464"/>
              <a:gd name="T76" fmla="*/ 879360 w 895984"/>
              <a:gd name="T77" fmla="*/ 5073 h 672464"/>
              <a:gd name="T78" fmla="*/ 883294 w 895984"/>
              <a:gd name="T79" fmla="*/ 5073 h 672464"/>
              <a:gd name="T80" fmla="*/ 881390 w 895984"/>
              <a:gd name="T81" fmla="*/ 2536 h 672464"/>
              <a:gd name="T82" fmla="*/ 879360 w 895984"/>
              <a:gd name="T83" fmla="*/ 5073 h 672464"/>
              <a:gd name="T84" fmla="*/ 875126 w 895984"/>
              <a:gd name="T85" fmla="*/ 15063 h 672464"/>
              <a:gd name="T86" fmla="*/ 885960 w 895984"/>
              <a:gd name="T87" fmla="*/ 13823 h 672464"/>
              <a:gd name="T88" fmla="*/ 879360 w 895984"/>
              <a:gd name="T89" fmla="*/ 5073 h 6724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95984" h="672464">
                <a:moveTo>
                  <a:pt x="875746" y="15084"/>
                </a:moveTo>
                <a:lnTo>
                  <a:pt x="863326" y="16506"/>
                </a:lnTo>
                <a:lnTo>
                  <a:pt x="0" y="661670"/>
                </a:lnTo>
                <a:lnTo>
                  <a:pt x="7620" y="671957"/>
                </a:lnTo>
                <a:lnTo>
                  <a:pt x="870792" y="26783"/>
                </a:lnTo>
                <a:lnTo>
                  <a:pt x="875746" y="15084"/>
                </a:lnTo>
                <a:close/>
              </a:path>
              <a:path w="895984" h="672464">
                <a:moveTo>
                  <a:pt x="894907" y="2540"/>
                </a:moveTo>
                <a:lnTo>
                  <a:pt x="882014" y="2540"/>
                </a:lnTo>
                <a:lnTo>
                  <a:pt x="889635" y="12700"/>
                </a:lnTo>
                <a:lnTo>
                  <a:pt x="870792" y="26783"/>
                </a:lnTo>
                <a:lnTo>
                  <a:pt x="845565" y="86360"/>
                </a:lnTo>
                <a:lnTo>
                  <a:pt x="844168" y="89535"/>
                </a:lnTo>
                <a:lnTo>
                  <a:pt x="845692" y="93345"/>
                </a:lnTo>
                <a:lnTo>
                  <a:pt x="848994" y="94615"/>
                </a:lnTo>
                <a:lnTo>
                  <a:pt x="852169" y="96012"/>
                </a:lnTo>
                <a:lnTo>
                  <a:pt x="855980" y="94487"/>
                </a:lnTo>
                <a:lnTo>
                  <a:pt x="857250" y="91312"/>
                </a:lnTo>
                <a:lnTo>
                  <a:pt x="894907" y="2540"/>
                </a:lnTo>
                <a:close/>
              </a:path>
              <a:path w="895984" h="672464">
                <a:moveTo>
                  <a:pt x="883919" y="5080"/>
                </a:moveTo>
                <a:lnTo>
                  <a:pt x="879983" y="5080"/>
                </a:lnTo>
                <a:lnTo>
                  <a:pt x="886587" y="13843"/>
                </a:lnTo>
                <a:lnTo>
                  <a:pt x="875746" y="15084"/>
                </a:lnTo>
                <a:lnTo>
                  <a:pt x="870792" y="26783"/>
                </a:lnTo>
                <a:lnTo>
                  <a:pt x="889635" y="12700"/>
                </a:lnTo>
                <a:lnTo>
                  <a:pt x="883919" y="5080"/>
                </a:lnTo>
                <a:close/>
              </a:path>
              <a:path w="895984" h="672464">
                <a:moveTo>
                  <a:pt x="895985" y="0"/>
                </a:moveTo>
                <a:lnTo>
                  <a:pt x="794004" y="11684"/>
                </a:lnTo>
                <a:lnTo>
                  <a:pt x="791463" y="14859"/>
                </a:lnTo>
                <a:lnTo>
                  <a:pt x="791972" y="18287"/>
                </a:lnTo>
                <a:lnTo>
                  <a:pt x="792353" y="21844"/>
                </a:lnTo>
                <a:lnTo>
                  <a:pt x="795401" y="24257"/>
                </a:lnTo>
                <a:lnTo>
                  <a:pt x="863326" y="16506"/>
                </a:lnTo>
                <a:lnTo>
                  <a:pt x="882014" y="2540"/>
                </a:lnTo>
                <a:lnTo>
                  <a:pt x="894907" y="2540"/>
                </a:lnTo>
                <a:lnTo>
                  <a:pt x="895985" y="0"/>
                </a:lnTo>
                <a:close/>
              </a:path>
              <a:path w="895984" h="672464">
                <a:moveTo>
                  <a:pt x="882014" y="2540"/>
                </a:moveTo>
                <a:lnTo>
                  <a:pt x="863326" y="16506"/>
                </a:lnTo>
                <a:lnTo>
                  <a:pt x="875746" y="15084"/>
                </a:lnTo>
                <a:lnTo>
                  <a:pt x="879983" y="5080"/>
                </a:lnTo>
                <a:lnTo>
                  <a:pt x="883919" y="5080"/>
                </a:lnTo>
                <a:lnTo>
                  <a:pt x="882014" y="2540"/>
                </a:lnTo>
                <a:close/>
              </a:path>
              <a:path w="895984" h="672464">
                <a:moveTo>
                  <a:pt x="879983" y="5080"/>
                </a:moveTo>
                <a:lnTo>
                  <a:pt x="875746" y="15084"/>
                </a:lnTo>
                <a:lnTo>
                  <a:pt x="886587" y="13843"/>
                </a:lnTo>
                <a:lnTo>
                  <a:pt x="879983" y="50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7" name="object 67"/>
          <p:cNvSpPr/>
          <p:nvPr/>
        </p:nvSpPr>
        <p:spPr bwMode="auto">
          <a:xfrm>
            <a:off x="6010275" y="3836988"/>
            <a:ext cx="893763" cy="220662"/>
          </a:xfrm>
          <a:custGeom>
            <a:avLst/>
            <a:gdLst>
              <a:gd name="T0" fmla="*/ 857044 w 893445"/>
              <a:gd name="T1" fmla="*/ 34155 h 219710"/>
              <a:gd name="T2" fmla="*/ 0 w 893445"/>
              <a:gd name="T3" fmla="*/ 208035 h 219710"/>
              <a:gd name="T4" fmla="*/ 2541 w 893445"/>
              <a:gd name="T5" fmla="*/ 220534 h 219710"/>
              <a:gd name="T6" fmla="*/ 859643 w 893445"/>
              <a:gd name="T7" fmla="*/ 46643 h 219710"/>
              <a:gd name="T8" fmla="*/ 869002 w 893445"/>
              <a:gd name="T9" fmla="*/ 38263 h 219710"/>
              <a:gd name="T10" fmla="*/ 857044 w 893445"/>
              <a:gd name="T11" fmla="*/ 34155 h 219710"/>
              <a:gd name="T12" fmla="*/ 882586 w 893445"/>
              <a:gd name="T13" fmla="*/ 29464 h 219710"/>
              <a:gd name="T14" fmla="*/ 880168 w 893445"/>
              <a:gd name="T15" fmla="*/ 29464 h 219710"/>
              <a:gd name="T16" fmla="*/ 882710 w 893445"/>
              <a:gd name="T17" fmla="*/ 41964 h 219710"/>
              <a:gd name="T18" fmla="*/ 859643 w 893445"/>
              <a:gd name="T19" fmla="*/ 46643 h 219710"/>
              <a:gd name="T20" fmla="*/ 811311 w 893445"/>
              <a:gd name="T21" fmla="*/ 89923 h 219710"/>
              <a:gd name="T22" fmla="*/ 808642 w 893445"/>
              <a:gd name="T23" fmla="*/ 92219 h 219710"/>
              <a:gd name="T24" fmla="*/ 808389 w 893445"/>
              <a:gd name="T25" fmla="*/ 96300 h 219710"/>
              <a:gd name="T26" fmla="*/ 813089 w 893445"/>
              <a:gd name="T27" fmla="*/ 101530 h 219710"/>
              <a:gd name="T28" fmla="*/ 817028 w 893445"/>
              <a:gd name="T29" fmla="*/ 101785 h 219710"/>
              <a:gd name="T30" fmla="*/ 819695 w 893445"/>
              <a:gd name="T31" fmla="*/ 99489 h 219710"/>
              <a:gd name="T32" fmla="*/ 893763 w 893445"/>
              <a:gd name="T33" fmla="*/ 33291 h 219710"/>
              <a:gd name="T34" fmla="*/ 882586 w 893445"/>
              <a:gd name="T35" fmla="*/ 29464 h 219710"/>
              <a:gd name="T36" fmla="*/ 869002 w 893445"/>
              <a:gd name="T37" fmla="*/ 38263 h 219710"/>
              <a:gd name="T38" fmla="*/ 859643 w 893445"/>
              <a:gd name="T39" fmla="*/ 46643 h 219710"/>
              <a:gd name="T40" fmla="*/ 882710 w 893445"/>
              <a:gd name="T41" fmla="*/ 41964 h 219710"/>
              <a:gd name="T42" fmla="*/ 882684 w 893445"/>
              <a:gd name="T43" fmla="*/ 41836 h 219710"/>
              <a:gd name="T44" fmla="*/ 879407 w 893445"/>
              <a:gd name="T45" fmla="*/ 41836 h 219710"/>
              <a:gd name="T46" fmla="*/ 869002 w 893445"/>
              <a:gd name="T47" fmla="*/ 38263 h 219710"/>
              <a:gd name="T48" fmla="*/ 877120 w 893445"/>
              <a:gd name="T49" fmla="*/ 30995 h 219710"/>
              <a:gd name="T50" fmla="*/ 869002 w 893445"/>
              <a:gd name="T51" fmla="*/ 38263 h 219710"/>
              <a:gd name="T52" fmla="*/ 879407 w 893445"/>
              <a:gd name="T53" fmla="*/ 41836 h 219710"/>
              <a:gd name="T54" fmla="*/ 877120 w 893445"/>
              <a:gd name="T55" fmla="*/ 30995 h 219710"/>
              <a:gd name="T56" fmla="*/ 880480 w 893445"/>
              <a:gd name="T57" fmla="*/ 30995 h 219710"/>
              <a:gd name="T58" fmla="*/ 877120 w 893445"/>
              <a:gd name="T59" fmla="*/ 30995 h 219710"/>
              <a:gd name="T60" fmla="*/ 879407 w 893445"/>
              <a:gd name="T61" fmla="*/ 41836 h 219710"/>
              <a:gd name="T62" fmla="*/ 882684 w 893445"/>
              <a:gd name="T63" fmla="*/ 41836 h 219710"/>
              <a:gd name="T64" fmla="*/ 880480 w 893445"/>
              <a:gd name="T65" fmla="*/ 30995 h 219710"/>
              <a:gd name="T66" fmla="*/ 880168 w 893445"/>
              <a:gd name="T67" fmla="*/ 29464 h 219710"/>
              <a:gd name="T68" fmla="*/ 857044 w 893445"/>
              <a:gd name="T69" fmla="*/ 34155 h 219710"/>
              <a:gd name="T70" fmla="*/ 869002 w 893445"/>
              <a:gd name="T71" fmla="*/ 38263 h 219710"/>
              <a:gd name="T72" fmla="*/ 877120 w 893445"/>
              <a:gd name="T73" fmla="*/ 30995 h 219710"/>
              <a:gd name="T74" fmla="*/ 880480 w 893445"/>
              <a:gd name="T75" fmla="*/ 30995 h 219710"/>
              <a:gd name="T76" fmla="*/ 880168 w 893445"/>
              <a:gd name="T77" fmla="*/ 29464 h 219710"/>
              <a:gd name="T78" fmla="*/ 796573 w 893445"/>
              <a:gd name="T79" fmla="*/ 0 h 219710"/>
              <a:gd name="T80" fmla="*/ 793016 w 893445"/>
              <a:gd name="T81" fmla="*/ 1786 h 219710"/>
              <a:gd name="T82" fmla="*/ 790729 w 893445"/>
              <a:gd name="T83" fmla="*/ 8418 h 219710"/>
              <a:gd name="T84" fmla="*/ 792508 w 893445"/>
              <a:gd name="T85" fmla="*/ 11990 h 219710"/>
              <a:gd name="T86" fmla="*/ 857044 w 893445"/>
              <a:gd name="T87" fmla="*/ 34155 h 219710"/>
              <a:gd name="T88" fmla="*/ 880168 w 893445"/>
              <a:gd name="T89" fmla="*/ 29464 h 219710"/>
              <a:gd name="T90" fmla="*/ 882586 w 893445"/>
              <a:gd name="T91" fmla="*/ 29464 h 219710"/>
              <a:gd name="T92" fmla="*/ 796573 w 893445"/>
              <a:gd name="T93" fmla="*/ 0 h 2197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893445" h="219710">
                <a:moveTo>
                  <a:pt x="856739" y="34008"/>
                </a:moveTo>
                <a:lnTo>
                  <a:pt x="0" y="207137"/>
                </a:lnTo>
                <a:lnTo>
                  <a:pt x="2540" y="219583"/>
                </a:lnTo>
                <a:lnTo>
                  <a:pt x="859337" y="46442"/>
                </a:lnTo>
                <a:lnTo>
                  <a:pt x="868693" y="38098"/>
                </a:lnTo>
                <a:lnTo>
                  <a:pt x="856739" y="34008"/>
                </a:lnTo>
                <a:close/>
              </a:path>
              <a:path w="893445" h="219710">
                <a:moveTo>
                  <a:pt x="882272" y="29337"/>
                </a:moveTo>
                <a:lnTo>
                  <a:pt x="879855" y="29337"/>
                </a:lnTo>
                <a:lnTo>
                  <a:pt x="882396" y="41783"/>
                </a:lnTo>
                <a:lnTo>
                  <a:pt x="859337" y="46442"/>
                </a:lnTo>
                <a:lnTo>
                  <a:pt x="811022" y="89535"/>
                </a:lnTo>
                <a:lnTo>
                  <a:pt x="808354" y="91821"/>
                </a:lnTo>
                <a:lnTo>
                  <a:pt x="808101" y="95885"/>
                </a:lnTo>
                <a:lnTo>
                  <a:pt x="812800" y="101092"/>
                </a:lnTo>
                <a:lnTo>
                  <a:pt x="816737" y="101346"/>
                </a:lnTo>
                <a:lnTo>
                  <a:pt x="819403" y="99060"/>
                </a:lnTo>
                <a:lnTo>
                  <a:pt x="893445" y="33147"/>
                </a:lnTo>
                <a:lnTo>
                  <a:pt x="882272" y="29337"/>
                </a:lnTo>
                <a:close/>
              </a:path>
              <a:path w="893445" h="219710">
                <a:moveTo>
                  <a:pt x="868693" y="38098"/>
                </a:moveTo>
                <a:lnTo>
                  <a:pt x="859337" y="46442"/>
                </a:lnTo>
                <a:lnTo>
                  <a:pt x="882396" y="41783"/>
                </a:lnTo>
                <a:lnTo>
                  <a:pt x="882370" y="41656"/>
                </a:lnTo>
                <a:lnTo>
                  <a:pt x="879094" y="41656"/>
                </a:lnTo>
                <a:lnTo>
                  <a:pt x="868693" y="38098"/>
                </a:lnTo>
                <a:close/>
              </a:path>
              <a:path w="893445" h="219710">
                <a:moveTo>
                  <a:pt x="876808" y="30861"/>
                </a:moveTo>
                <a:lnTo>
                  <a:pt x="868693" y="38098"/>
                </a:lnTo>
                <a:lnTo>
                  <a:pt x="879094" y="41656"/>
                </a:lnTo>
                <a:lnTo>
                  <a:pt x="876808" y="30861"/>
                </a:lnTo>
                <a:close/>
              </a:path>
              <a:path w="893445" h="219710">
                <a:moveTo>
                  <a:pt x="880167" y="30861"/>
                </a:moveTo>
                <a:lnTo>
                  <a:pt x="876808" y="30861"/>
                </a:lnTo>
                <a:lnTo>
                  <a:pt x="879094" y="41656"/>
                </a:lnTo>
                <a:lnTo>
                  <a:pt x="882370" y="41656"/>
                </a:lnTo>
                <a:lnTo>
                  <a:pt x="880167" y="30861"/>
                </a:lnTo>
                <a:close/>
              </a:path>
              <a:path w="893445" h="219710">
                <a:moveTo>
                  <a:pt x="879855" y="29337"/>
                </a:moveTo>
                <a:lnTo>
                  <a:pt x="856739" y="34008"/>
                </a:lnTo>
                <a:lnTo>
                  <a:pt x="868693" y="38098"/>
                </a:lnTo>
                <a:lnTo>
                  <a:pt x="876808" y="30861"/>
                </a:lnTo>
                <a:lnTo>
                  <a:pt x="880167" y="30861"/>
                </a:lnTo>
                <a:lnTo>
                  <a:pt x="879855" y="29337"/>
                </a:lnTo>
                <a:close/>
              </a:path>
              <a:path w="893445" h="219710">
                <a:moveTo>
                  <a:pt x="796290" y="0"/>
                </a:moveTo>
                <a:lnTo>
                  <a:pt x="792734" y="1778"/>
                </a:lnTo>
                <a:lnTo>
                  <a:pt x="790448" y="8382"/>
                </a:lnTo>
                <a:lnTo>
                  <a:pt x="792226" y="11938"/>
                </a:lnTo>
                <a:lnTo>
                  <a:pt x="856739" y="34008"/>
                </a:lnTo>
                <a:lnTo>
                  <a:pt x="879855" y="29337"/>
                </a:lnTo>
                <a:lnTo>
                  <a:pt x="882272" y="29337"/>
                </a:lnTo>
                <a:lnTo>
                  <a:pt x="79629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8" name="object 68"/>
          <p:cNvSpPr/>
          <p:nvPr/>
        </p:nvSpPr>
        <p:spPr bwMode="auto">
          <a:xfrm>
            <a:off x="6010275" y="4044950"/>
            <a:ext cx="908050" cy="342900"/>
          </a:xfrm>
          <a:custGeom>
            <a:avLst/>
            <a:gdLst>
              <a:gd name="T0" fmla="*/ 871874 w 908684"/>
              <a:gd name="T1" fmla="*/ 317045 h 343535"/>
              <a:gd name="T2" fmla="*/ 804872 w 908684"/>
              <a:gd name="T3" fmla="*/ 329970 h 343535"/>
              <a:gd name="T4" fmla="*/ 802588 w 908684"/>
              <a:gd name="T5" fmla="*/ 333265 h 343535"/>
              <a:gd name="T6" fmla="*/ 803349 w 908684"/>
              <a:gd name="T7" fmla="*/ 336689 h 343535"/>
              <a:gd name="T8" fmla="*/ 803983 w 908684"/>
              <a:gd name="T9" fmla="*/ 340110 h 343535"/>
              <a:gd name="T10" fmla="*/ 807283 w 908684"/>
              <a:gd name="T11" fmla="*/ 342392 h 343535"/>
              <a:gd name="T12" fmla="*/ 898728 w 908684"/>
              <a:gd name="T13" fmla="*/ 324773 h 343535"/>
              <a:gd name="T14" fmla="*/ 893964 w 908684"/>
              <a:gd name="T15" fmla="*/ 324773 h 343535"/>
              <a:gd name="T16" fmla="*/ 871874 w 908684"/>
              <a:gd name="T17" fmla="*/ 317045 h 343535"/>
              <a:gd name="T18" fmla="*/ 884267 w 908684"/>
              <a:gd name="T19" fmla="*/ 314649 h 343535"/>
              <a:gd name="T20" fmla="*/ 871874 w 908684"/>
              <a:gd name="T21" fmla="*/ 317045 h 343535"/>
              <a:gd name="T22" fmla="*/ 893964 w 908684"/>
              <a:gd name="T23" fmla="*/ 324773 h 343535"/>
              <a:gd name="T24" fmla="*/ 894631 w 908684"/>
              <a:gd name="T25" fmla="*/ 322871 h 343535"/>
              <a:gd name="T26" fmla="*/ 891299 w 908684"/>
              <a:gd name="T27" fmla="*/ 322871 h 343535"/>
              <a:gd name="T28" fmla="*/ 884267 w 908684"/>
              <a:gd name="T29" fmla="*/ 314649 h 343535"/>
              <a:gd name="T30" fmla="*/ 837488 w 908684"/>
              <a:gd name="T31" fmla="*/ 244656 h 343535"/>
              <a:gd name="T32" fmla="*/ 832157 w 908684"/>
              <a:gd name="T33" fmla="*/ 249219 h 343535"/>
              <a:gd name="T34" fmla="*/ 831777 w 908684"/>
              <a:gd name="T35" fmla="*/ 253276 h 343535"/>
              <a:gd name="T36" fmla="*/ 876147 w 908684"/>
              <a:gd name="T37" fmla="*/ 305155 h 343535"/>
              <a:gd name="T38" fmla="*/ 898152 w 908684"/>
              <a:gd name="T39" fmla="*/ 312856 h 343535"/>
              <a:gd name="T40" fmla="*/ 893964 w 908684"/>
              <a:gd name="T41" fmla="*/ 324773 h 343535"/>
              <a:gd name="T42" fmla="*/ 898728 w 908684"/>
              <a:gd name="T43" fmla="*/ 324773 h 343535"/>
              <a:gd name="T44" fmla="*/ 907924 w 908684"/>
              <a:gd name="T45" fmla="*/ 322997 h 343535"/>
              <a:gd name="T46" fmla="*/ 841423 w 908684"/>
              <a:gd name="T47" fmla="*/ 245036 h 343535"/>
              <a:gd name="T48" fmla="*/ 837488 w 908684"/>
              <a:gd name="T49" fmla="*/ 244656 h 343535"/>
              <a:gd name="T50" fmla="*/ 894852 w 908684"/>
              <a:gd name="T51" fmla="*/ 312602 h 343535"/>
              <a:gd name="T52" fmla="*/ 884267 w 908684"/>
              <a:gd name="T53" fmla="*/ 314649 h 343535"/>
              <a:gd name="T54" fmla="*/ 891299 w 908684"/>
              <a:gd name="T55" fmla="*/ 322871 h 343535"/>
              <a:gd name="T56" fmla="*/ 894852 w 908684"/>
              <a:gd name="T57" fmla="*/ 312602 h 343535"/>
              <a:gd name="T58" fmla="*/ 897427 w 908684"/>
              <a:gd name="T59" fmla="*/ 312602 h 343535"/>
              <a:gd name="T60" fmla="*/ 894852 w 908684"/>
              <a:gd name="T61" fmla="*/ 312602 h 343535"/>
              <a:gd name="T62" fmla="*/ 891299 w 908684"/>
              <a:gd name="T63" fmla="*/ 322871 h 343535"/>
              <a:gd name="T64" fmla="*/ 894631 w 908684"/>
              <a:gd name="T65" fmla="*/ 322871 h 343535"/>
              <a:gd name="T66" fmla="*/ 898152 w 908684"/>
              <a:gd name="T67" fmla="*/ 312856 h 343535"/>
              <a:gd name="T68" fmla="*/ 897427 w 908684"/>
              <a:gd name="T69" fmla="*/ 312602 h 343535"/>
              <a:gd name="T70" fmla="*/ 4188 w 908684"/>
              <a:gd name="T71" fmla="*/ 0 h 343535"/>
              <a:gd name="T72" fmla="*/ 0 w 908684"/>
              <a:gd name="T73" fmla="*/ 12042 h 343535"/>
              <a:gd name="T74" fmla="*/ 871874 w 908684"/>
              <a:gd name="T75" fmla="*/ 317045 h 343535"/>
              <a:gd name="T76" fmla="*/ 884267 w 908684"/>
              <a:gd name="T77" fmla="*/ 314649 h 343535"/>
              <a:gd name="T78" fmla="*/ 876147 w 908684"/>
              <a:gd name="T79" fmla="*/ 305155 h 343535"/>
              <a:gd name="T80" fmla="*/ 4188 w 908684"/>
              <a:gd name="T81" fmla="*/ 0 h 343535"/>
              <a:gd name="T82" fmla="*/ 876147 w 908684"/>
              <a:gd name="T83" fmla="*/ 305155 h 343535"/>
              <a:gd name="T84" fmla="*/ 884267 w 908684"/>
              <a:gd name="T85" fmla="*/ 314649 h 343535"/>
              <a:gd name="T86" fmla="*/ 894852 w 908684"/>
              <a:gd name="T87" fmla="*/ 312602 h 343535"/>
              <a:gd name="T88" fmla="*/ 897427 w 908684"/>
              <a:gd name="T89" fmla="*/ 312602 h 343535"/>
              <a:gd name="T90" fmla="*/ 876147 w 908684"/>
              <a:gd name="T91" fmla="*/ 305155 h 34353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08684" h="343535">
                <a:moveTo>
                  <a:pt x="872483" y="317632"/>
                </a:moveTo>
                <a:lnTo>
                  <a:pt x="805434" y="330581"/>
                </a:lnTo>
                <a:lnTo>
                  <a:pt x="803148" y="333882"/>
                </a:lnTo>
                <a:lnTo>
                  <a:pt x="803910" y="337312"/>
                </a:lnTo>
                <a:lnTo>
                  <a:pt x="804544" y="340740"/>
                </a:lnTo>
                <a:lnTo>
                  <a:pt x="807847" y="343026"/>
                </a:lnTo>
                <a:lnTo>
                  <a:pt x="899355" y="325374"/>
                </a:lnTo>
                <a:lnTo>
                  <a:pt x="894588" y="325374"/>
                </a:lnTo>
                <a:lnTo>
                  <a:pt x="872483" y="317632"/>
                </a:lnTo>
                <a:close/>
              </a:path>
              <a:path w="908684" h="343535">
                <a:moveTo>
                  <a:pt x="884884" y="315232"/>
                </a:moveTo>
                <a:lnTo>
                  <a:pt x="872483" y="317632"/>
                </a:lnTo>
                <a:lnTo>
                  <a:pt x="894588" y="325374"/>
                </a:lnTo>
                <a:lnTo>
                  <a:pt x="895256" y="323469"/>
                </a:lnTo>
                <a:lnTo>
                  <a:pt x="891921" y="323469"/>
                </a:lnTo>
                <a:lnTo>
                  <a:pt x="884884" y="315232"/>
                </a:lnTo>
                <a:close/>
              </a:path>
              <a:path w="908684" h="343535">
                <a:moveTo>
                  <a:pt x="838073" y="245109"/>
                </a:moveTo>
                <a:lnTo>
                  <a:pt x="832738" y="249681"/>
                </a:lnTo>
                <a:lnTo>
                  <a:pt x="832358" y="253745"/>
                </a:lnTo>
                <a:lnTo>
                  <a:pt x="876759" y="305720"/>
                </a:lnTo>
                <a:lnTo>
                  <a:pt x="898779" y="313435"/>
                </a:lnTo>
                <a:lnTo>
                  <a:pt x="894588" y="325374"/>
                </a:lnTo>
                <a:lnTo>
                  <a:pt x="899355" y="325374"/>
                </a:lnTo>
                <a:lnTo>
                  <a:pt x="908558" y="323595"/>
                </a:lnTo>
                <a:lnTo>
                  <a:pt x="842010" y="245490"/>
                </a:lnTo>
                <a:lnTo>
                  <a:pt x="838073" y="245109"/>
                </a:lnTo>
                <a:close/>
              </a:path>
              <a:path w="908684" h="343535">
                <a:moveTo>
                  <a:pt x="895477" y="313181"/>
                </a:moveTo>
                <a:lnTo>
                  <a:pt x="884884" y="315232"/>
                </a:lnTo>
                <a:lnTo>
                  <a:pt x="891921" y="323469"/>
                </a:lnTo>
                <a:lnTo>
                  <a:pt x="895477" y="313181"/>
                </a:lnTo>
                <a:close/>
              </a:path>
              <a:path w="908684" h="343535">
                <a:moveTo>
                  <a:pt x="898054" y="313181"/>
                </a:moveTo>
                <a:lnTo>
                  <a:pt x="895477" y="313181"/>
                </a:lnTo>
                <a:lnTo>
                  <a:pt x="891921" y="323469"/>
                </a:lnTo>
                <a:lnTo>
                  <a:pt x="895256" y="323469"/>
                </a:lnTo>
                <a:lnTo>
                  <a:pt x="898779" y="313435"/>
                </a:lnTo>
                <a:lnTo>
                  <a:pt x="898054" y="313181"/>
                </a:lnTo>
                <a:close/>
              </a:path>
              <a:path w="908684" h="343535">
                <a:moveTo>
                  <a:pt x="4191" y="0"/>
                </a:moveTo>
                <a:lnTo>
                  <a:pt x="0" y="12064"/>
                </a:lnTo>
                <a:lnTo>
                  <a:pt x="872483" y="317632"/>
                </a:lnTo>
                <a:lnTo>
                  <a:pt x="884884" y="315232"/>
                </a:lnTo>
                <a:lnTo>
                  <a:pt x="876759" y="305720"/>
                </a:lnTo>
                <a:lnTo>
                  <a:pt x="4191" y="0"/>
                </a:lnTo>
                <a:close/>
              </a:path>
              <a:path w="908684" h="343535">
                <a:moveTo>
                  <a:pt x="876759" y="305720"/>
                </a:moveTo>
                <a:lnTo>
                  <a:pt x="884884" y="315232"/>
                </a:lnTo>
                <a:lnTo>
                  <a:pt x="895477" y="313181"/>
                </a:lnTo>
                <a:lnTo>
                  <a:pt x="898054" y="313181"/>
                </a:lnTo>
                <a:lnTo>
                  <a:pt x="876759" y="3057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49" name="object 69"/>
          <p:cNvSpPr/>
          <p:nvPr/>
        </p:nvSpPr>
        <p:spPr bwMode="auto">
          <a:xfrm>
            <a:off x="6007100" y="4046538"/>
            <a:ext cx="911225" cy="796925"/>
          </a:xfrm>
          <a:custGeom>
            <a:avLst/>
            <a:gdLst>
              <a:gd name="T0" fmla="*/ 812857 w 910590"/>
              <a:gd name="T1" fmla="*/ 765047 h 796925"/>
              <a:gd name="T2" fmla="*/ 809553 w 910590"/>
              <a:gd name="T3" fmla="*/ 767333 h 796925"/>
              <a:gd name="T4" fmla="*/ 808792 w 910590"/>
              <a:gd name="T5" fmla="*/ 770762 h 796925"/>
              <a:gd name="T6" fmla="*/ 808155 w 910590"/>
              <a:gd name="T7" fmla="*/ 774191 h 796925"/>
              <a:gd name="T8" fmla="*/ 810444 w 910590"/>
              <a:gd name="T9" fmla="*/ 777493 h 796925"/>
              <a:gd name="T10" fmla="*/ 813875 w 910590"/>
              <a:gd name="T11" fmla="*/ 778255 h 796925"/>
              <a:gd name="T12" fmla="*/ 911224 w 910590"/>
              <a:gd name="T13" fmla="*/ 796924 h 796925"/>
              <a:gd name="T14" fmla="*/ 910073 w 910590"/>
              <a:gd name="T15" fmla="*/ 793495 h 796925"/>
              <a:gd name="T16" fmla="*/ 897626 w 910590"/>
              <a:gd name="T17" fmla="*/ 793495 h 796925"/>
              <a:gd name="T18" fmla="*/ 879908 w 910590"/>
              <a:gd name="T19" fmla="*/ 778021 h 796925"/>
              <a:gd name="T20" fmla="*/ 816289 w 910590"/>
              <a:gd name="T21" fmla="*/ 765809 h 796925"/>
              <a:gd name="T22" fmla="*/ 812857 w 910590"/>
              <a:gd name="T23" fmla="*/ 765047 h 796925"/>
              <a:gd name="T24" fmla="*/ 879908 w 910590"/>
              <a:gd name="T25" fmla="*/ 778021 h 796925"/>
              <a:gd name="T26" fmla="*/ 897626 w 910590"/>
              <a:gd name="T27" fmla="*/ 793495 h 796925"/>
              <a:gd name="T28" fmla="*/ 900054 w 910590"/>
              <a:gd name="T29" fmla="*/ 790701 h 796925"/>
              <a:gd name="T30" fmla="*/ 895719 w 910590"/>
              <a:gd name="T31" fmla="*/ 790701 h 796925"/>
              <a:gd name="T32" fmla="*/ 892260 w 910590"/>
              <a:gd name="T33" fmla="*/ 780392 h 796925"/>
              <a:gd name="T34" fmla="*/ 879908 w 910590"/>
              <a:gd name="T35" fmla="*/ 778021 h 796925"/>
              <a:gd name="T36" fmla="*/ 874877 w 910590"/>
              <a:gd name="T37" fmla="*/ 697864 h 796925"/>
              <a:gd name="T38" fmla="*/ 868268 w 910590"/>
              <a:gd name="T39" fmla="*/ 700150 h 796925"/>
              <a:gd name="T40" fmla="*/ 866490 w 910590"/>
              <a:gd name="T41" fmla="*/ 703706 h 796925"/>
              <a:gd name="T42" fmla="*/ 867634 w 910590"/>
              <a:gd name="T43" fmla="*/ 707008 h 796925"/>
              <a:gd name="T44" fmla="*/ 888197 w 910590"/>
              <a:gd name="T45" fmla="*/ 768285 h 796925"/>
              <a:gd name="T46" fmla="*/ 906014 w 910590"/>
              <a:gd name="T47" fmla="*/ 783843 h 796925"/>
              <a:gd name="T48" fmla="*/ 897626 w 910590"/>
              <a:gd name="T49" fmla="*/ 793495 h 796925"/>
              <a:gd name="T50" fmla="*/ 910073 w 910590"/>
              <a:gd name="T51" fmla="*/ 793495 h 796925"/>
              <a:gd name="T52" fmla="*/ 878562 w 910590"/>
              <a:gd name="T53" fmla="*/ 699642 h 796925"/>
              <a:gd name="T54" fmla="*/ 874877 w 910590"/>
              <a:gd name="T55" fmla="*/ 697864 h 796925"/>
              <a:gd name="T56" fmla="*/ 892260 w 910590"/>
              <a:gd name="T57" fmla="*/ 780392 h 796925"/>
              <a:gd name="T58" fmla="*/ 895719 w 910590"/>
              <a:gd name="T59" fmla="*/ 790701 h 796925"/>
              <a:gd name="T60" fmla="*/ 902964 w 910590"/>
              <a:gd name="T61" fmla="*/ 782446 h 796925"/>
              <a:gd name="T62" fmla="*/ 892260 w 910590"/>
              <a:gd name="T63" fmla="*/ 780392 h 796925"/>
              <a:gd name="T64" fmla="*/ 888197 w 910590"/>
              <a:gd name="T65" fmla="*/ 768285 h 796925"/>
              <a:gd name="T66" fmla="*/ 892260 w 910590"/>
              <a:gd name="T67" fmla="*/ 780392 h 796925"/>
              <a:gd name="T68" fmla="*/ 902964 w 910590"/>
              <a:gd name="T69" fmla="*/ 782446 h 796925"/>
              <a:gd name="T70" fmla="*/ 895719 w 910590"/>
              <a:gd name="T71" fmla="*/ 790701 h 796925"/>
              <a:gd name="T72" fmla="*/ 900054 w 910590"/>
              <a:gd name="T73" fmla="*/ 790701 h 796925"/>
              <a:gd name="T74" fmla="*/ 906014 w 910590"/>
              <a:gd name="T75" fmla="*/ 783843 h 796925"/>
              <a:gd name="T76" fmla="*/ 888197 w 910590"/>
              <a:gd name="T77" fmla="*/ 768285 h 796925"/>
              <a:gd name="T78" fmla="*/ 8387 w 910590"/>
              <a:gd name="T79" fmla="*/ 0 h 796925"/>
              <a:gd name="T80" fmla="*/ 0 w 910590"/>
              <a:gd name="T81" fmla="*/ 9524 h 796925"/>
              <a:gd name="T82" fmla="*/ 879908 w 910590"/>
              <a:gd name="T83" fmla="*/ 778021 h 796925"/>
              <a:gd name="T84" fmla="*/ 892260 w 910590"/>
              <a:gd name="T85" fmla="*/ 780392 h 796925"/>
              <a:gd name="T86" fmla="*/ 888197 w 910590"/>
              <a:gd name="T87" fmla="*/ 768285 h 796925"/>
              <a:gd name="T88" fmla="*/ 8387 w 910590"/>
              <a:gd name="T89" fmla="*/ 0 h 7969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0590" h="796925">
                <a:moveTo>
                  <a:pt x="812291" y="765047"/>
                </a:moveTo>
                <a:lnTo>
                  <a:pt x="808989" y="767333"/>
                </a:lnTo>
                <a:lnTo>
                  <a:pt x="808228" y="770762"/>
                </a:lnTo>
                <a:lnTo>
                  <a:pt x="807592" y="774191"/>
                </a:lnTo>
                <a:lnTo>
                  <a:pt x="809879" y="777493"/>
                </a:lnTo>
                <a:lnTo>
                  <a:pt x="813308" y="778255"/>
                </a:lnTo>
                <a:lnTo>
                  <a:pt x="910589" y="796924"/>
                </a:lnTo>
                <a:lnTo>
                  <a:pt x="909439" y="793495"/>
                </a:lnTo>
                <a:lnTo>
                  <a:pt x="897000" y="793495"/>
                </a:lnTo>
                <a:lnTo>
                  <a:pt x="879295" y="778021"/>
                </a:lnTo>
                <a:lnTo>
                  <a:pt x="815720" y="765809"/>
                </a:lnTo>
                <a:lnTo>
                  <a:pt x="812291" y="765047"/>
                </a:lnTo>
                <a:close/>
              </a:path>
              <a:path w="910590" h="796925">
                <a:moveTo>
                  <a:pt x="879295" y="778021"/>
                </a:moveTo>
                <a:lnTo>
                  <a:pt x="897000" y="793495"/>
                </a:lnTo>
                <a:lnTo>
                  <a:pt x="899427" y="790701"/>
                </a:lnTo>
                <a:lnTo>
                  <a:pt x="895095" y="790701"/>
                </a:lnTo>
                <a:lnTo>
                  <a:pt x="891638" y="780392"/>
                </a:lnTo>
                <a:lnTo>
                  <a:pt x="879295" y="778021"/>
                </a:lnTo>
                <a:close/>
              </a:path>
              <a:path w="910590" h="796925">
                <a:moveTo>
                  <a:pt x="874267" y="697864"/>
                </a:moveTo>
                <a:lnTo>
                  <a:pt x="867663" y="700150"/>
                </a:lnTo>
                <a:lnTo>
                  <a:pt x="865886" y="703706"/>
                </a:lnTo>
                <a:lnTo>
                  <a:pt x="867029" y="707008"/>
                </a:lnTo>
                <a:lnTo>
                  <a:pt x="887578" y="768285"/>
                </a:lnTo>
                <a:lnTo>
                  <a:pt x="905383" y="783843"/>
                </a:lnTo>
                <a:lnTo>
                  <a:pt x="897000" y="793495"/>
                </a:lnTo>
                <a:lnTo>
                  <a:pt x="909439" y="793495"/>
                </a:lnTo>
                <a:lnTo>
                  <a:pt x="877950" y="699642"/>
                </a:lnTo>
                <a:lnTo>
                  <a:pt x="874267" y="697864"/>
                </a:lnTo>
                <a:close/>
              </a:path>
              <a:path w="910590" h="796925">
                <a:moveTo>
                  <a:pt x="891638" y="780392"/>
                </a:moveTo>
                <a:lnTo>
                  <a:pt x="895095" y="790701"/>
                </a:lnTo>
                <a:lnTo>
                  <a:pt x="902335" y="782446"/>
                </a:lnTo>
                <a:lnTo>
                  <a:pt x="891638" y="780392"/>
                </a:lnTo>
                <a:close/>
              </a:path>
              <a:path w="910590" h="796925">
                <a:moveTo>
                  <a:pt x="887578" y="768285"/>
                </a:moveTo>
                <a:lnTo>
                  <a:pt x="891638" y="780392"/>
                </a:lnTo>
                <a:lnTo>
                  <a:pt x="902335" y="782446"/>
                </a:lnTo>
                <a:lnTo>
                  <a:pt x="895095" y="790701"/>
                </a:lnTo>
                <a:lnTo>
                  <a:pt x="899427" y="790701"/>
                </a:lnTo>
                <a:lnTo>
                  <a:pt x="905383" y="783843"/>
                </a:lnTo>
                <a:lnTo>
                  <a:pt x="887578" y="768285"/>
                </a:lnTo>
                <a:close/>
              </a:path>
              <a:path w="910590" h="796925">
                <a:moveTo>
                  <a:pt x="8381" y="0"/>
                </a:moveTo>
                <a:lnTo>
                  <a:pt x="0" y="9524"/>
                </a:lnTo>
                <a:lnTo>
                  <a:pt x="879295" y="778021"/>
                </a:lnTo>
                <a:lnTo>
                  <a:pt x="891638" y="780392"/>
                </a:lnTo>
                <a:lnTo>
                  <a:pt x="887578" y="768285"/>
                </a:lnTo>
                <a:lnTo>
                  <a:pt x="838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0550" name="object 70"/>
          <p:cNvSpPr/>
          <p:nvPr/>
        </p:nvSpPr>
        <p:spPr bwMode="auto">
          <a:xfrm>
            <a:off x="6007100" y="4046538"/>
            <a:ext cx="901700" cy="1271587"/>
          </a:xfrm>
          <a:custGeom>
            <a:avLst/>
            <a:gdLst>
              <a:gd name="T0" fmla="*/ 813370 w 902334"/>
              <a:gd name="T1" fmla="*/ 1217471 h 1271270"/>
              <a:gd name="T2" fmla="*/ 809690 w 902334"/>
              <a:gd name="T3" fmla="*/ 1218868 h 1271270"/>
              <a:gd name="T4" fmla="*/ 808167 w 902334"/>
              <a:gd name="T5" fmla="*/ 1222172 h 1271270"/>
              <a:gd name="T6" fmla="*/ 806771 w 902334"/>
              <a:gd name="T7" fmla="*/ 1225347 h 1271270"/>
              <a:gd name="T8" fmla="*/ 808167 w 902334"/>
              <a:gd name="T9" fmla="*/ 1229031 h 1271270"/>
              <a:gd name="T10" fmla="*/ 811340 w 902334"/>
              <a:gd name="T11" fmla="*/ 1230555 h 1271270"/>
              <a:gd name="T12" fmla="*/ 901446 w 902334"/>
              <a:gd name="T13" fmla="*/ 1271587 h 1271270"/>
              <a:gd name="T14" fmla="*/ 900870 w 902334"/>
              <a:gd name="T15" fmla="*/ 1264981 h 1271270"/>
              <a:gd name="T16" fmla="*/ 889009 w 902334"/>
              <a:gd name="T17" fmla="*/ 1264981 h 1271270"/>
              <a:gd name="T18" fmla="*/ 875379 w 902334"/>
              <a:gd name="T19" fmla="*/ 1245697 h 1271270"/>
              <a:gd name="T20" fmla="*/ 816543 w 902334"/>
              <a:gd name="T21" fmla="*/ 1218996 h 1271270"/>
              <a:gd name="T22" fmla="*/ 813370 w 902334"/>
              <a:gd name="T23" fmla="*/ 1217471 h 1271270"/>
              <a:gd name="T24" fmla="*/ 875379 w 902334"/>
              <a:gd name="T25" fmla="*/ 1245697 h 1271270"/>
              <a:gd name="T26" fmla="*/ 889009 w 902334"/>
              <a:gd name="T27" fmla="*/ 1264981 h 1271270"/>
              <a:gd name="T28" fmla="*/ 893495 w 902334"/>
              <a:gd name="T29" fmla="*/ 1261806 h 1271270"/>
              <a:gd name="T30" fmla="*/ 887867 w 902334"/>
              <a:gd name="T31" fmla="*/ 1261806 h 1271270"/>
              <a:gd name="T32" fmla="*/ 886909 w 902334"/>
              <a:gd name="T33" fmla="*/ 1250930 h 1271270"/>
              <a:gd name="T34" fmla="*/ 875379 w 902334"/>
              <a:gd name="T35" fmla="*/ 1245697 h 1271270"/>
              <a:gd name="T36" fmla="*/ 889390 w 902334"/>
              <a:gd name="T37" fmla="*/ 1166786 h 1271270"/>
              <a:gd name="T38" fmla="*/ 885963 w 902334"/>
              <a:gd name="T39" fmla="*/ 1167040 h 1271270"/>
              <a:gd name="T40" fmla="*/ 882410 w 902334"/>
              <a:gd name="T41" fmla="*/ 1167421 h 1271270"/>
              <a:gd name="T42" fmla="*/ 879871 w 902334"/>
              <a:gd name="T43" fmla="*/ 1170469 h 1271270"/>
              <a:gd name="T44" fmla="*/ 880126 w 902334"/>
              <a:gd name="T45" fmla="*/ 1173900 h 1271270"/>
              <a:gd name="T46" fmla="*/ 885802 w 902334"/>
              <a:gd name="T47" fmla="*/ 1238354 h 1271270"/>
              <a:gd name="T48" fmla="*/ 899417 w 902334"/>
              <a:gd name="T49" fmla="*/ 1257614 h 1271270"/>
              <a:gd name="T50" fmla="*/ 889009 w 902334"/>
              <a:gd name="T51" fmla="*/ 1264981 h 1271270"/>
              <a:gd name="T52" fmla="*/ 900870 w 902334"/>
              <a:gd name="T53" fmla="*/ 1264981 h 1271270"/>
              <a:gd name="T54" fmla="*/ 892817 w 902334"/>
              <a:gd name="T55" fmla="*/ 1172882 h 1271270"/>
              <a:gd name="T56" fmla="*/ 892562 w 902334"/>
              <a:gd name="T57" fmla="*/ 1169326 h 1271270"/>
              <a:gd name="T58" fmla="*/ 889390 w 902334"/>
              <a:gd name="T59" fmla="*/ 1166786 h 1271270"/>
              <a:gd name="T60" fmla="*/ 886909 w 902334"/>
              <a:gd name="T61" fmla="*/ 1250930 h 1271270"/>
              <a:gd name="T62" fmla="*/ 887867 w 902334"/>
              <a:gd name="T63" fmla="*/ 1261806 h 1271270"/>
              <a:gd name="T64" fmla="*/ 896877 w 902334"/>
              <a:gd name="T65" fmla="*/ 1255454 h 1271270"/>
              <a:gd name="T66" fmla="*/ 886909 w 902334"/>
              <a:gd name="T67" fmla="*/ 1250930 h 1271270"/>
              <a:gd name="T68" fmla="*/ 885802 w 902334"/>
              <a:gd name="T69" fmla="*/ 1238354 h 1271270"/>
              <a:gd name="T70" fmla="*/ 886909 w 902334"/>
              <a:gd name="T71" fmla="*/ 1250930 h 1271270"/>
              <a:gd name="T72" fmla="*/ 896877 w 902334"/>
              <a:gd name="T73" fmla="*/ 1255454 h 1271270"/>
              <a:gd name="T74" fmla="*/ 887867 w 902334"/>
              <a:gd name="T75" fmla="*/ 1261806 h 1271270"/>
              <a:gd name="T76" fmla="*/ 893495 w 902334"/>
              <a:gd name="T77" fmla="*/ 1261806 h 1271270"/>
              <a:gd name="T78" fmla="*/ 899417 w 902334"/>
              <a:gd name="T79" fmla="*/ 1257614 h 1271270"/>
              <a:gd name="T80" fmla="*/ 885802 w 902334"/>
              <a:gd name="T81" fmla="*/ 1238354 h 1271270"/>
              <a:gd name="T82" fmla="*/ 10406 w 902334"/>
              <a:gd name="T83" fmla="*/ 0 h 1271270"/>
              <a:gd name="T84" fmla="*/ 0 w 902334"/>
              <a:gd name="T85" fmla="*/ 7240 h 1271270"/>
              <a:gd name="T86" fmla="*/ 875379 w 902334"/>
              <a:gd name="T87" fmla="*/ 1245697 h 1271270"/>
              <a:gd name="T88" fmla="*/ 886909 w 902334"/>
              <a:gd name="T89" fmla="*/ 1250930 h 1271270"/>
              <a:gd name="T90" fmla="*/ 885802 w 902334"/>
              <a:gd name="T91" fmla="*/ 1238354 h 1271270"/>
              <a:gd name="T92" fmla="*/ 10406 w 902334"/>
              <a:gd name="T93" fmla="*/ 0 h 127127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902334" h="1271270">
                <a:moveTo>
                  <a:pt x="813942" y="1217167"/>
                </a:moveTo>
                <a:lnTo>
                  <a:pt x="810259" y="1218564"/>
                </a:lnTo>
                <a:lnTo>
                  <a:pt x="808735" y="1221867"/>
                </a:lnTo>
                <a:lnTo>
                  <a:pt x="807338" y="1225042"/>
                </a:lnTo>
                <a:lnTo>
                  <a:pt x="808735" y="1228725"/>
                </a:lnTo>
                <a:lnTo>
                  <a:pt x="811910" y="1230248"/>
                </a:lnTo>
                <a:lnTo>
                  <a:pt x="902080" y="1271270"/>
                </a:lnTo>
                <a:lnTo>
                  <a:pt x="901503" y="1264666"/>
                </a:lnTo>
                <a:lnTo>
                  <a:pt x="889634" y="1264666"/>
                </a:lnTo>
                <a:lnTo>
                  <a:pt x="875994" y="1245386"/>
                </a:lnTo>
                <a:lnTo>
                  <a:pt x="817117" y="1218692"/>
                </a:lnTo>
                <a:lnTo>
                  <a:pt x="813942" y="1217167"/>
                </a:lnTo>
                <a:close/>
              </a:path>
              <a:path w="902334" h="1271270">
                <a:moveTo>
                  <a:pt x="875994" y="1245386"/>
                </a:moveTo>
                <a:lnTo>
                  <a:pt x="889634" y="1264666"/>
                </a:lnTo>
                <a:lnTo>
                  <a:pt x="894123" y="1261491"/>
                </a:lnTo>
                <a:lnTo>
                  <a:pt x="888491" y="1261491"/>
                </a:lnTo>
                <a:lnTo>
                  <a:pt x="887533" y="1250618"/>
                </a:lnTo>
                <a:lnTo>
                  <a:pt x="875994" y="1245386"/>
                </a:lnTo>
                <a:close/>
              </a:path>
              <a:path w="902334" h="1271270">
                <a:moveTo>
                  <a:pt x="890015" y="1166495"/>
                </a:moveTo>
                <a:lnTo>
                  <a:pt x="886586" y="1166749"/>
                </a:lnTo>
                <a:lnTo>
                  <a:pt x="883030" y="1167130"/>
                </a:lnTo>
                <a:lnTo>
                  <a:pt x="880490" y="1170177"/>
                </a:lnTo>
                <a:lnTo>
                  <a:pt x="880745" y="1173607"/>
                </a:lnTo>
                <a:lnTo>
                  <a:pt x="886425" y="1238045"/>
                </a:lnTo>
                <a:lnTo>
                  <a:pt x="900049" y="1257300"/>
                </a:lnTo>
                <a:lnTo>
                  <a:pt x="889634" y="1264666"/>
                </a:lnTo>
                <a:lnTo>
                  <a:pt x="901503" y="1264666"/>
                </a:lnTo>
                <a:lnTo>
                  <a:pt x="893445" y="1172590"/>
                </a:lnTo>
                <a:lnTo>
                  <a:pt x="893190" y="1169034"/>
                </a:lnTo>
                <a:lnTo>
                  <a:pt x="890015" y="1166495"/>
                </a:lnTo>
                <a:close/>
              </a:path>
              <a:path w="902334" h="1271270">
                <a:moveTo>
                  <a:pt x="887533" y="1250618"/>
                </a:moveTo>
                <a:lnTo>
                  <a:pt x="888491" y="1261491"/>
                </a:lnTo>
                <a:lnTo>
                  <a:pt x="897508" y="1255141"/>
                </a:lnTo>
                <a:lnTo>
                  <a:pt x="887533" y="1250618"/>
                </a:lnTo>
                <a:close/>
              </a:path>
              <a:path w="902334" h="1271270">
                <a:moveTo>
                  <a:pt x="886425" y="1238045"/>
                </a:moveTo>
                <a:lnTo>
                  <a:pt x="887533" y="1250618"/>
                </a:lnTo>
                <a:lnTo>
                  <a:pt x="897508" y="1255141"/>
                </a:lnTo>
                <a:lnTo>
                  <a:pt x="888491" y="1261491"/>
                </a:lnTo>
                <a:lnTo>
                  <a:pt x="894123" y="1261491"/>
                </a:lnTo>
                <a:lnTo>
                  <a:pt x="900049" y="1257300"/>
                </a:lnTo>
                <a:lnTo>
                  <a:pt x="886425" y="1238045"/>
                </a:lnTo>
                <a:close/>
              </a:path>
              <a:path w="902334" h="1271270">
                <a:moveTo>
                  <a:pt x="10413" y="0"/>
                </a:moveTo>
                <a:lnTo>
                  <a:pt x="0" y="7238"/>
                </a:lnTo>
                <a:lnTo>
                  <a:pt x="875994" y="1245386"/>
                </a:lnTo>
                <a:lnTo>
                  <a:pt x="887533" y="1250618"/>
                </a:lnTo>
                <a:lnTo>
                  <a:pt x="886425" y="1238045"/>
                </a:lnTo>
                <a:lnTo>
                  <a:pt x="1041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07"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08"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09"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0"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1"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2"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3"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4"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5"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6"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7"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8"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19"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0"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1"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2"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3"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4"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5"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6"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7"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28"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6991350"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a:t>
            </a:r>
            <a:r>
              <a:rPr lang="zh-CN" sz="4000" i="0" dirty="0">
                <a:latin typeface="微软雅黑" panose="020B0503020204020204" pitchFamily="34" charset="-122"/>
                <a:ea typeface="微软雅黑" panose="020B0503020204020204" pitchFamily="34" charset="-122"/>
                <a:cs typeface="宋体" panose="02010600030101010101" pitchFamily="2" charset="-122"/>
              </a:rPr>
              <a:t>环卫</a:t>
            </a:r>
            <a:endParaRPr lang="zh-CN" sz="4000" i="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1530"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1" name="object 27"/>
          <p:cNvSpPr txBox="1">
            <a:spLocks noChangeArrowheads="1"/>
          </p:cNvSpPr>
          <p:nvPr/>
        </p:nvSpPr>
        <p:spPr bwMode="auto">
          <a:xfrm>
            <a:off x="893763" y="1481138"/>
            <a:ext cx="284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餐厨垃圾收运管理子系统</a:t>
            </a:r>
            <a:endParaRPr lang="zh-CN" altLang="zh-CN" sz="2000">
              <a:latin typeface="微软雅黑" panose="020B0503020204020204" pitchFamily="34" charset="-122"/>
              <a:ea typeface="微软雅黑" panose="020B0503020204020204" pitchFamily="34" charset="-122"/>
            </a:endParaRPr>
          </a:p>
        </p:txBody>
      </p:sp>
      <p:sp>
        <p:nvSpPr>
          <p:cNvPr id="21532" name="object 28"/>
          <p:cNvSpPr>
            <a:spLocks noChangeArrowheads="1"/>
          </p:cNvSpPr>
          <p:nvPr/>
        </p:nvSpPr>
        <p:spPr bwMode="auto">
          <a:xfrm>
            <a:off x="179388" y="3163888"/>
            <a:ext cx="1512887" cy="1512887"/>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3" name="object 29"/>
          <p:cNvSpPr txBox="1">
            <a:spLocks noChangeArrowheads="1"/>
          </p:cNvSpPr>
          <p:nvPr/>
        </p:nvSpPr>
        <p:spPr bwMode="auto">
          <a:xfrm>
            <a:off x="1660525" y="4422775"/>
            <a:ext cx="758825"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4000"/>
              </a:lnSpc>
              <a:spcBef>
                <a:spcPts val="75"/>
              </a:spcBef>
            </a:pPr>
            <a:r>
              <a:rPr lang="zh-CN" altLang="zh-CN" sz="1100" b="1">
                <a:solidFill>
                  <a:srgbClr val="FFFFFF"/>
                </a:solidFill>
                <a:latin typeface="微软雅黑" panose="020B0503020204020204" pitchFamily="34" charset="-122"/>
                <a:ea typeface="微软雅黑" panose="020B0503020204020204" pitchFamily="34" charset="-122"/>
              </a:rPr>
              <a:t>餐厨 废弃 垃圾 油脂</a:t>
            </a:r>
            <a:endParaRPr lang="zh-CN" altLang="zh-CN" sz="1100">
              <a:latin typeface="微软雅黑" panose="020B0503020204020204" pitchFamily="34" charset="-122"/>
              <a:ea typeface="微软雅黑" panose="020B0503020204020204" pitchFamily="34" charset="-122"/>
            </a:endParaRPr>
          </a:p>
        </p:txBody>
      </p:sp>
      <p:sp>
        <p:nvSpPr>
          <p:cNvPr id="21534" name="object 30"/>
          <p:cNvSpPr>
            <a:spLocks noChangeArrowheads="1"/>
          </p:cNvSpPr>
          <p:nvPr/>
        </p:nvSpPr>
        <p:spPr bwMode="auto">
          <a:xfrm>
            <a:off x="4127500" y="2781300"/>
            <a:ext cx="1619250" cy="611188"/>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5" name="object 31"/>
          <p:cNvSpPr>
            <a:spLocks noChangeArrowheads="1"/>
          </p:cNvSpPr>
          <p:nvPr/>
        </p:nvSpPr>
        <p:spPr bwMode="auto">
          <a:xfrm>
            <a:off x="4140200" y="4868863"/>
            <a:ext cx="1593850" cy="6477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6" name="object 32"/>
          <p:cNvSpPr>
            <a:spLocks noChangeArrowheads="1"/>
          </p:cNvSpPr>
          <p:nvPr/>
        </p:nvSpPr>
        <p:spPr bwMode="auto">
          <a:xfrm>
            <a:off x="6410325" y="3778250"/>
            <a:ext cx="674688" cy="75565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7" name="object 33"/>
          <p:cNvSpPr>
            <a:spLocks noChangeArrowheads="1"/>
          </p:cNvSpPr>
          <p:nvPr/>
        </p:nvSpPr>
        <p:spPr bwMode="auto">
          <a:xfrm>
            <a:off x="2570163" y="3808413"/>
            <a:ext cx="1079500" cy="66516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38" name="object 34"/>
          <p:cNvSpPr/>
          <p:nvPr/>
        </p:nvSpPr>
        <p:spPr bwMode="auto">
          <a:xfrm>
            <a:off x="3095625" y="4473575"/>
            <a:ext cx="1044575" cy="784225"/>
          </a:xfrm>
          <a:custGeom>
            <a:avLst/>
            <a:gdLst>
              <a:gd name="T0" fmla="*/ 915288 w 1044575"/>
              <a:gd name="T1" fmla="*/ 758805 h 783589"/>
              <a:gd name="T2" fmla="*/ 916686 w 1044575"/>
              <a:gd name="T3" fmla="*/ 774439 h 783589"/>
              <a:gd name="T4" fmla="*/ 929132 w 1044575"/>
              <a:gd name="T5" fmla="*/ 783845 h 783589"/>
              <a:gd name="T6" fmla="*/ 1015619 w 1044575"/>
              <a:gd name="T7" fmla="*/ 733639 h 783589"/>
              <a:gd name="T8" fmla="*/ 964942 w 1044575"/>
              <a:gd name="T9" fmla="*/ 731296 h 783589"/>
              <a:gd name="T10" fmla="*/ 964942 w 1044575"/>
              <a:gd name="T11" fmla="*/ 731296 h 783589"/>
              <a:gd name="T12" fmla="*/ 1015619 w 1044575"/>
              <a:gd name="T13" fmla="*/ 733639 h 783589"/>
              <a:gd name="T14" fmla="*/ 1008507 w 1044575"/>
              <a:gd name="T15" fmla="*/ 731605 h 783589"/>
              <a:gd name="T16" fmla="*/ 932052 w 1044575"/>
              <a:gd name="T17" fmla="*/ 651149 h 783589"/>
              <a:gd name="T18" fmla="*/ 919099 w 1044575"/>
              <a:gd name="T19" fmla="*/ 660046 h 783589"/>
              <a:gd name="T20" fmla="*/ 917066 w 1044575"/>
              <a:gd name="T21" fmla="*/ 675553 h 783589"/>
              <a:gd name="T22" fmla="*/ 996823 w 1044575"/>
              <a:gd name="T23" fmla="*/ 704659 h 783589"/>
              <a:gd name="T24" fmla="*/ 1015619 w 1044575"/>
              <a:gd name="T25" fmla="*/ 733639 h 783589"/>
              <a:gd name="T26" fmla="*/ 1044321 w 1044575"/>
              <a:gd name="T27" fmla="*/ 720039 h 783589"/>
              <a:gd name="T28" fmla="*/ 1009014 w 1044575"/>
              <a:gd name="T29" fmla="*/ 706820 h 783589"/>
              <a:gd name="T30" fmla="*/ 1008507 w 1044575"/>
              <a:gd name="T31" fmla="*/ 731605 h 783589"/>
              <a:gd name="T32" fmla="*/ 1016214 w 1044575"/>
              <a:gd name="T33" fmla="*/ 706820 h 783589"/>
              <a:gd name="T34" fmla="*/ 1008507 w 1044575"/>
              <a:gd name="T35" fmla="*/ 731605 h 783589"/>
              <a:gd name="T36" fmla="*/ 1016214 w 1044575"/>
              <a:gd name="T37" fmla="*/ 706820 h 783589"/>
              <a:gd name="T38" fmla="*/ 0 w 1044575"/>
              <a:gd name="T39" fmla="*/ 636 h 783589"/>
              <a:gd name="T40" fmla="*/ 1524 w 1044575"/>
              <a:gd name="T41" fmla="*/ 35080 h 783589"/>
              <a:gd name="T42" fmla="*/ 23875 w 1044575"/>
              <a:gd name="T43" fmla="*/ 138924 h 783589"/>
              <a:gd name="T44" fmla="*/ 70485 w 1044575"/>
              <a:gd name="T45" fmla="*/ 239716 h 783589"/>
              <a:gd name="T46" fmla="*/ 113411 w 1044575"/>
              <a:gd name="T47" fmla="*/ 304285 h 783589"/>
              <a:gd name="T48" fmla="*/ 165226 w 1044575"/>
              <a:gd name="T49" fmla="*/ 366184 h 783589"/>
              <a:gd name="T50" fmla="*/ 225044 w 1044575"/>
              <a:gd name="T51" fmla="*/ 425160 h 783589"/>
              <a:gd name="T52" fmla="*/ 291846 w 1044575"/>
              <a:gd name="T53" fmla="*/ 480450 h 783589"/>
              <a:gd name="T54" fmla="*/ 365125 w 1044575"/>
              <a:gd name="T55" fmla="*/ 531799 h 783589"/>
              <a:gd name="T56" fmla="*/ 444246 w 1044575"/>
              <a:gd name="T57" fmla="*/ 578319 h 783589"/>
              <a:gd name="T58" fmla="*/ 527938 w 1044575"/>
              <a:gd name="T59" fmla="*/ 619882 h 783589"/>
              <a:gd name="T60" fmla="*/ 616076 w 1044575"/>
              <a:gd name="T61" fmla="*/ 655852 h 783589"/>
              <a:gd name="T62" fmla="*/ 707516 w 1044575"/>
              <a:gd name="T63" fmla="*/ 685848 h 783589"/>
              <a:gd name="T64" fmla="*/ 801624 w 1044575"/>
              <a:gd name="T65" fmla="*/ 708981 h 783589"/>
              <a:gd name="T66" fmla="*/ 897763 w 1044575"/>
              <a:gd name="T67" fmla="*/ 724996 h 783589"/>
              <a:gd name="T68" fmla="*/ 964942 w 1044575"/>
              <a:gd name="T69" fmla="*/ 731296 h 783589"/>
              <a:gd name="T70" fmla="*/ 960832 w 1044575"/>
              <a:gd name="T71" fmla="*/ 702348 h 783589"/>
              <a:gd name="T72" fmla="*/ 901953 w 1044575"/>
              <a:gd name="T73" fmla="*/ 696652 h 783589"/>
              <a:gd name="T74" fmla="*/ 807974 w 1044575"/>
              <a:gd name="T75" fmla="*/ 681018 h 783589"/>
              <a:gd name="T76" fmla="*/ 715899 w 1044575"/>
              <a:gd name="T77" fmla="*/ 658394 h 783589"/>
              <a:gd name="T78" fmla="*/ 626363 w 1044575"/>
              <a:gd name="T79" fmla="*/ 629287 h 783589"/>
              <a:gd name="T80" fmla="*/ 540130 w 1044575"/>
              <a:gd name="T81" fmla="*/ 594080 h 783589"/>
              <a:gd name="T82" fmla="*/ 458215 w 1044575"/>
              <a:gd name="T83" fmla="*/ 553407 h 783589"/>
              <a:gd name="T84" fmla="*/ 381000 w 1044575"/>
              <a:gd name="T85" fmla="*/ 508031 h 783589"/>
              <a:gd name="T86" fmla="*/ 309625 w 1044575"/>
              <a:gd name="T87" fmla="*/ 458079 h 783589"/>
              <a:gd name="T88" fmla="*/ 244601 w 1044575"/>
              <a:gd name="T89" fmla="*/ 404315 h 783589"/>
              <a:gd name="T90" fmla="*/ 186689 w 1044575"/>
              <a:gd name="T91" fmla="*/ 347373 h 783589"/>
              <a:gd name="T92" fmla="*/ 136651 w 1044575"/>
              <a:gd name="T93" fmla="*/ 287634 h 783589"/>
              <a:gd name="T94" fmla="*/ 78105 w 1044575"/>
              <a:gd name="T95" fmla="*/ 194086 h 783589"/>
              <a:gd name="T96" fmla="*/ 41275 w 1044575"/>
              <a:gd name="T97" fmla="*/ 97869 h 783589"/>
              <a:gd name="T98" fmla="*/ 28956 w 1044575"/>
              <a:gd name="T99" fmla="*/ 16905 h 783589"/>
              <a:gd name="T100" fmla="*/ 960832 w 1044575"/>
              <a:gd name="T101" fmla="*/ 702348 h 783589"/>
              <a:gd name="T102" fmla="*/ 1009014 w 1044575"/>
              <a:gd name="T103" fmla="*/ 706820 h 783589"/>
              <a:gd name="T104" fmla="*/ 1016253 w 1044575"/>
              <a:gd name="T105" fmla="*/ 705041 h 783589"/>
              <a:gd name="T106" fmla="*/ 960832 w 1044575"/>
              <a:gd name="T107" fmla="*/ 702348 h 78358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44575" h="783589">
                <a:moveTo>
                  <a:pt x="964942" y="730703"/>
                </a:moveTo>
                <a:lnTo>
                  <a:pt x="915288" y="758190"/>
                </a:lnTo>
                <a:lnTo>
                  <a:pt x="912876" y="766953"/>
                </a:lnTo>
                <a:lnTo>
                  <a:pt x="916686" y="773811"/>
                </a:lnTo>
                <a:lnTo>
                  <a:pt x="920496" y="780796"/>
                </a:lnTo>
                <a:lnTo>
                  <a:pt x="929132" y="783209"/>
                </a:lnTo>
                <a:lnTo>
                  <a:pt x="1019791" y="733044"/>
                </a:lnTo>
                <a:lnTo>
                  <a:pt x="1015619" y="733044"/>
                </a:lnTo>
                <a:lnTo>
                  <a:pt x="995045" y="732663"/>
                </a:lnTo>
                <a:lnTo>
                  <a:pt x="964942" y="730703"/>
                </a:lnTo>
                <a:close/>
              </a:path>
              <a:path w="1044575" h="783589">
                <a:moveTo>
                  <a:pt x="987547" y="718159"/>
                </a:moveTo>
                <a:lnTo>
                  <a:pt x="964942" y="730703"/>
                </a:lnTo>
                <a:lnTo>
                  <a:pt x="995045" y="732663"/>
                </a:lnTo>
                <a:lnTo>
                  <a:pt x="1015619" y="733044"/>
                </a:lnTo>
                <a:lnTo>
                  <a:pt x="1015664" y="731012"/>
                </a:lnTo>
                <a:lnTo>
                  <a:pt x="1008507" y="731012"/>
                </a:lnTo>
                <a:lnTo>
                  <a:pt x="987547" y="718159"/>
                </a:lnTo>
                <a:close/>
              </a:path>
              <a:path w="1044575" h="783589">
                <a:moveTo>
                  <a:pt x="932052" y="650621"/>
                </a:moveTo>
                <a:lnTo>
                  <a:pt x="923289" y="652780"/>
                </a:lnTo>
                <a:lnTo>
                  <a:pt x="919099" y="659511"/>
                </a:lnTo>
                <a:lnTo>
                  <a:pt x="915035" y="666242"/>
                </a:lnTo>
                <a:lnTo>
                  <a:pt x="917066" y="675005"/>
                </a:lnTo>
                <a:lnTo>
                  <a:pt x="960832" y="701778"/>
                </a:lnTo>
                <a:lnTo>
                  <a:pt x="996823" y="704088"/>
                </a:lnTo>
                <a:lnTo>
                  <a:pt x="1016253" y="704469"/>
                </a:lnTo>
                <a:lnTo>
                  <a:pt x="1015619" y="733044"/>
                </a:lnTo>
                <a:lnTo>
                  <a:pt x="1019791" y="733044"/>
                </a:lnTo>
                <a:lnTo>
                  <a:pt x="1044321" y="719455"/>
                </a:lnTo>
                <a:lnTo>
                  <a:pt x="932052" y="650621"/>
                </a:lnTo>
                <a:close/>
              </a:path>
              <a:path w="1044575" h="783589">
                <a:moveTo>
                  <a:pt x="1009014" y="706247"/>
                </a:moveTo>
                <a:lnTo>
                  <a:pt x="987547" y="718159"/>
                </a:lnTo>
                <a:lnTo>
                  <a:pt x="1008507" y="731012"/>
                </a:lnTo>
                <a:lnTo>
                  <a:pt x="1009014" y="706247"/>
                </a:lnTo>
                <a:close/>
              </a:path>
              <a:path w="1044575" h="783589">
                <a:moveTo>
                  <a:pt x="1016214" y="706247"/>
                </a:moveTo>
                <a:lnTo>
                  <a:pt x="1009014" y="706247"/>
                </a:lnTo>
                <a:lnTo>
                  <a:pt x="1008507" y="731012"/>
                </a:lnTo>
                <a:lnTo>
                  <a:pt x="1015664" y="731012"/>
                </a:lnTo>
                <a:lnTo>
                  <a:pt x="1016214" y="706247"/>
                </a:lnTo>
                <a:close/>
              </a:path>
              <a:path w="1044575" h="783589">
                <a:moveTo>
                  <a:pt x="28575" y="0"/>
                </a:moveTo>
                <a:lnTo>
                  <a:pt x="0" y="635"/>
                </a:lnTo>
                <a:lnTo>
                  <a:pt x="381" y="17526"/>
                </a:lnTo>
                <a:lnTo>
                  <a:pt x="1524" y="35052"/>
                </a:lnTo>
                <a:lnTo>
                  <a:pt x="9398" y="87122"/>
                </a:lnTo>
                <a:lnTo>
                  <a:pt x="23875" y="138811"/>
                </a:lnTo>
                <a:lnTo>
                  <a:pt x="44323" y="189738"/>
                </a:lnTo>
                <a:lnTo>
                  <a:pt x="70485" y="239522"/>
                </a:lnTo>
                <a:lnTo>
                  <a:pt x="90805" y="272161"/>
                </a:lnTo>
                <a:lnTo>
                  <a:pt x="113411" y="304038"/>
                </a:lnTo>
                <a:lnTo>
                  <a:pt x="138302" y="335280"/>
                </a:lnTo>
                <a:lnTo>
                  <a:pt x="165226" y="365887"/>
                </a:lnTo>
                <a:lnTo>
                  <a:pt x="194183" y="395732"/>
                </a:lnTo>
                <a:lnTo>
                  <a:pt x="225044" y="424815"/>
                </a:lnTo>
                <a:lnTo>
                  <a:pt x="257555" y="452882"/>
                </a:lnTo>
                <a:lnTo>
                  <a:pt x="291846" y="480060"/>
                </a:lnTo>
                <a:lnTo>
                  <a:pt x="327787" y="506222"/>
                </a:lnTo>
                <a:lnTo>
                  <a:pt x="365125" y="531368"/>
                </a:lnTo>
                <a:lnTo>
                  <a:pt x="403987" y="555244"/>
                </a:lnTo>
                <a:lnTo>
                  <a:pt x="444246" y="577850"/>
                </a:lnTo>
                <a:lnTo>
                  <a:pt x="485521" y="599440"/>
                </a:lnTo>
                <a:lnTo>
                  <a:pt x="527938" y="619379"/>
                </a:lnTo>
                <a:lnTo>
                  <a:pt x="571626" y="638175"/>
                </a:lnTo>
                <a:lnTo>
                  <a:pt x="616076" y="655320"/>
                </a:lnTo>
                <a:lnTo>
                  <a:pt x="661415" y="671068"/>
                </a:lnTo>
                <a:lnTo>
                  <a:pt x="707516" y="685292"/>
                </a:lnTo>
                <a:lnTo>
                  <a:pt x="754379" y="697611"/>
                </a:lnTo>
                <a:lnTo>
                  <a:pt x="801624" y="708406"/>
                </a:lnTo>
                <a:lnTo>
                  <a:pt x="849502" y="717296"/>
                </a:lnTo>
                <a:lnTo>
                  <a:pt x="897763" y="724408"/>
                </a:lnTo>
                <a:lnTo>
                  <a:pt x="946276" y="729488"/>
                </a:lnTo>
                <a:lnTo>
                  <a:pt x="964942" y="730703"/>
                </a:lnTo>
                <a:lnTo>
                  <a:pt x="987547" y="718159"/>
                </a:lnTo>
                <a:lnTo>
                  <a:pt x="960832" y="701778"/>
                </a:lnTo>
                <a:lnTo>
                  <a:pt x="949325" y="701040"/>
                </a:lnTo>
                <a:lnTo>
                  <a:pt x="901953" y="696087"/>
                </a:lnTo>
                <a:lnTo>
                  <a:pt x="854710" y="689102"/>
                </a:lnTo>
                <a:lnTo>
                  <a:pt x="807974" y="680466"/>
                </a:lnTo>
                <a:lnTo>
                  <a:pt x="761619" y="670052"/>
                </a:lnTo>
                <a:lnTo>
                  <a:pt x="715899" y="657860"/>
                </a:lnTo>
                <a:lnTo>
                  <a:pt x="670813" y="644017"/>
                </a:lnTo>
                <a:lnTo>
                  <a:pt x="626363" y="628777"/>
                </a:lnTo>
                <a:lnTo>
                  <a:pt x="582802" y="611886"/>
                </a:lnTo>
                <a:lnTo>
                  <a:pt x="540130" y="593598"/>
                </a:lnTo>
                <a:lnTo>
                  <a:pt x="498601" y="574040"/>
                </a:lnTo>
                <a:lnTo>
                  <a:pt x="458215" y="552958"/>
                </a:lnTo>
                <a:lnTo>
                  <a:pt x="418973" y="530860"/>
                </a:lnTo>
                <a:lnTo>
                  <a:pt x="381000" y="507619"/>
                </a:lnTo>
                <a:lnTo>
                  <a:pt x="344550" y="483108"/>
                </a:lnTo>
                <a:lnTo>
                  <a:pt x="309625" y="457708"/>
                </a:lnTo>
                <a:lnTo>
                  <a:pt x="276225" y="431292"/>
                </a:lnTo>
                <a:lnTo>
                  <a:pt x="244601" y="403987"/>
                </a:lnTo>
                <a:lnTo>
                  <a:pt x="214629" y="375920"/>
                </a:lnTo>
                <a:lnTo>
                  <a:pt x="186689" y="347091"/>
                </a:lnTo>
                <a:lnTo>
                  <a:pt x="160654" y="317500"/>
                </a:lnTo>
                <a:lnTo>
                  <a:pt x="136651" y="287401"/>
                </a:lnTo>
                <a:lnTo>
                  <a:pt x="104775" y="241173"/>
                </a:lnTo>
                <a:lnTo>
                  <a:pt x="78105" y="193929"/>
                </a:lnTo>
                <a:lnTo>
                  <a:pt x="56895" y="146177"/>
                </a:lnTo>
                <a:lnTo>
                  <a:pt x="41275" y="97790"/>
                </a:lnTo>
                <a:lnTo>
                  <a:pt x="31876" y="49276"/>
                </a:lnTo>
                <a:lnTo>
                  <a:pt x="28956" y="16891"/>
                </a:lnTo>
                <a:lnTo>
                  <a:pt x="28575" y="0"/>
                </a:lnTo>
                <a:close/>
              </a:path>
              <a:path w="1044575" h="783589">
                <a:moveTo>
                  <a:pt x="960832" y="701778"/>
                </a:moveTo>
                <a:lnTo>
                  <a:pt x="987547" y="718159"/>
                </a:lnTo>
                <a:lnTo>
                  <a:pt x="1009014" y="706247"/>
                </a:lnTo>
                <a:lnTo>
                  <a:pt x="1016214" y="706247"/>
                </a:lnTo>
                <a:lnTo>
                  <a:pt x="1016253" y="704469"/>
                </a:lnTo>
                <a:lnTo>
                  <a:pt x="996823" y="704088"/>
                </a:lnTo>
                <a:lnTo>
                  <a:pt x="960832" y="70177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39" name="object 35"/>
          <p:cNvSpPr/>
          <p:nvPr/>
        </p:nvSpPr>
        <p:spPr bwMode="auto">
          <a:xfrm>
            <a:off x="5734050" y="4533900"/>
            <a:ext cx="1074738" cy="673100"/>
          </a:xfrm>
          <a:custGeom>
            <a:avLst/>
            <a:gdLst>
              <a:gd name="T0" fmla="*/ 983653 w 1074420"/>
              <a:gd name="T1" fmla="*/ 98403 h 673100"/>
              <a:gd name="T2" fmla="*/ 977300 w 1074420"/>
              <a:gd name="T3" fmla="*/ 117729 h 673100"/>
              <a:gd name="T4" fmla="*/ 933852 w 1074420"/>
              <a:gd name="T5" fmla="*/ 204978 h 673100"/>
              <a:gd name="T6" fmla="*/ 844418 w 1074420"/>
              <a:gd name="T7" fmla="*/ 316103 h 673100"/>
              <a:gd name="T8" fmla="*/ 756381 w 1074420"/>
              <a:gd name="T9" fmla="*/ 393319 h 673100"/>
              <a:gd name="T10" fmla="*/ 689179 w 1074420"/>
              <a:gd name="T11" fmla="*/ 440817 h 673100"/>
              <a:gd name="T12" fmla="*/ 616004 w 1074420"/>
              <a:gd name="T13" fmla="*/ 484632 h 673100"/>
              <a:gd name="T14" fmla="*/ 537622 w 1074420"/>
              <a:gd name="T15" fmla="*/ 524256 h 673100"/>
              <a:gd name="T16" fmla="*/ 454794 w 1074420"/>
              <a:gd name="T17" fmla="*/ 558927 h 673100"/>
              <a:gd name="T18" fmla="*/ 368409 w 1074420"/>
              <a:gd name="T19" fmla="*/ 588518 h 673100"/>
              <a:gd name="T20" fmla="*/ 278974 w 1074420"/>
              <a:gd name="T21" fmla="*/ 612267 h 673100"/>
              <a:gd name="T22" fmla="*/ 187252 w 1074420"/>
              <a:gd name="T23" fmla="*/ 629920 h 673100"/>
              <a:gd name="T24" fmla="*/ 94261 w 1074420"/>
              <a:gd name="T25" fmla="*/ 640715 h 673100"/>
              <a:gd name="T26" fmla="*/ 0 w 1074420"/>
              <a:gd name="T27" fmla="*/ 644525 h 673100"/>
              <a:gd name="T28" fmla="*/ 48019 w 1074420"/>
              <a:gd name="T29" fmla="*/ 672084 h 673100"/>
              <a:gd name="T30" fmla="*/ 143680 w 1074420"/>
              <a:gd name="T31" fmla="*/ 664591 h 673100"/>
              <a:gd name="T32" fmla="*/ 238195 w 1074420"/>
              <a:gd name="T33" fmla="*/ 649986 h 673100"/>
              <a:gd name="T34" fmla="*/ 330805 w 1074420"/>
              <a:gd name="T35" fmla="*/ 628904 h 673100"/>
              <a:gd name="T36" fmla="*/ 420875 w 1074420"/>
              <a:gd name="T37" fmla="*/ 601599 h 673100"/>
              <a:gd name="T38" fmla="*/ 507388 w 1074420"/>
              <a:gd name="T39" fmla="*/ 568706 h 673100"/>
              <a:gd name="T40" fmla="*/ 589836 w 1074420"/>
              <a:gd name="T41" fmla="*/ 530733 h 673100"/>
              <a:gd name="T42" fmla="*/ 667582 w 1074420"/>
              <a:gd name="T43" fmla="*/ 488061 h 673100"/>
              <a:gd name="T44" fmla="*/ 739612 w 1074420"/>
              <a:gd name="T45" fmla="*/ 441198 h 673100"/>
              <a:gd name="T46" fmla="*/ 805418 w 1074420"/>
              <a:gd name="T47" fmla="*/ 390652 h 673100"/>
              <a:gd name="T48" fmla="*/ 864237 w 1074420"/>
              <a:gd name="T49" fmla="*/ 336677 h 673100"/>
              <a:gd name="T50" fmla="*/ 937664 w 1074420"/>
              <a:gd name="T51" fmla="*/ 250571 h 673100"/>
              <a:gd name="T52" fmla="*/ 991019 w 1074420"/>
              <a:gd name="T53" fmla="*/ 159385 h 673100"/>
              <a:gd name="T54" fmla="*/ 1019639 w 1074420"/>
              <a:gd name="T55" fmla="*/ 73757 h 673100"/>
              <a:gd name="T56" fmla="*/ 1027635 w 1074420"/>
              <a:gd name="T57" fmla="*/ 27305 h 673100"/>
              <a:gd name="T58" fmla="*/ 1026210 w 1074420"/>
              <a:gd name="T59" fmla="*/ 29337 h 673100"/>
              <a:gd name="T60" fmla="*/ 1024176 w 1074420"/>
              <a:gd name="T61" fmla="*/ 48641 h 673100"/>
              <a:gd name="T62" fmla="*/ 1019639 w 1074420"/>
              <a:gd name="T63" fmla="*/ 73757 h 673100"/>
              <a:gd name="T64" fmla="*/ 1048949 w 1074420"/>
              <a:gd name="T65" fmla="*/ 129921 h 673100"/>
              <a:gd name="T66" fmla="*/ 1064575 w 1074420"/>
              <a:gd name="T67" fmla="*/ 129032 h 673100"/>
              <a:gd name="T68" fmla="*/ 1074230 w 1074420"/>
              <a:gd name="T69" fmla="*/ 116713 h 673100"/>
              <a:gd name="T70" fmla="*/ 1027635 w 1074420"/>
              <a:gd name="T71" fmla="*/ 27305 h 673100"/>
              <a:gd name="T72" fmla="*/ 946048 w 1074420"/>
              <a:gd name="T73" fmla="*/ 103886 h 673100"/>
              <a:gd name="T74" fmla="*/ 943635 w 1074420"/>
              <a:gd name="T75" fmla="*/ 119253 h 673100"/>
              <a:gd name="T76" fmla="*/ 965739 w 1074420"/>
              <a:gd name="T77" fmla="*/ 125984 h 673100"/>
              <a:gd name="T78" fmla="*/ 990384 w 1074420"/>
              <a:gd name="T79" fmla="*/ 73533 h 673100"/>
              <a:gd name="T80" fmla="*/ 997753 w 1074420"/>
              <a:gd name="T81" fmla="*/ 27305 h 673100"/>
              <a:gd name="T82" fmla="*/ 1013378 w 1074420"/>
              <a:gd name="T83" fmla="*/ 0 h 673100"/>
              <a:gd name="T84" fmla="*/ 990329 w 1074420"/>
              <a:gd name="T85" fmla="*/ 73757 h 673100"/>
              <a:gd name="T86" fmla="*/ 1010719 w 1074420"/>
              <a:gd name="T87" fmla="*/ 56638 h 673100"/>
              <a:gd name="T88" fmla="*/ 1025700 w 1074420"/>
              <a:gd name="T89" fmla="*/ 34925 h 673100"/>
              <a:gd name="T90" fmla="*/ 1026210 w 1074420"/>
              <a:gd name="T91" fmla="*/ 29337 h 673100"/>
              <a:gd name="T92" fmla="*/ 1025700 w 1074420"/>
              <a:gd name="T93" fmla="*/ 34925 h 673100"/>
              <a:gd name="T94" fmla="*/ 1024049 w 1074420"/>
              <a:gd name="T95" fmla="*/ 36068 h 673100"/>
              <a:gd name="T96" fmla="*/ 1019639 w 1074420"/>
              <a:gd name="T97" fmla="*/ 73757 h 673100"/>
              <a:gd name="T98" fmla="*/ 1024176 w 1074420"/>
              <a:gd name="T99" fmla="*/ 48641 h 673100"/>
              <a:gd name="T100" fmla="*/ 999405 w 1074420"/>
              <a:gd name="T101" fmla="*/ 34925 h 673100"/>
              <a:gd name="T102" fmla="*/ 1024049 w 1074420"/>
              <a:gd name="T103" fmla="*/ 36068 h 6731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74420" h="673100">
                <a:moveTo>
                  <a:pt x="1010420" y="56638"/>
                </a:moveTo>
                <a:lnTo>
                  <a:pt x="983362" y="98403"/>
                </a:lnTo>
                <a:lnTo>
                  <a:pt x="981963" y="102997"/>
                </a:lnTo>
                <a:lnTo>
                  <a:pt x="977011" y="117729"/>
                </a:lnTo>
                <a:lnTo>
                  <a:pt x="958088" y="161544"/>
                </a:lnTo>
                <a:lnTo>
                  <a:pt x="933576" y="204978"/>
                </a:lnTo>
                <a:lnTo>
                  <a:pt x="893317" y="261366"/>
                </a:lnTo>
                <a:lnTo>
                  <a:pt x="844168" y="316103"/>
                </a:lnTo>
                <a:lnTo>
                  <a:pt x="787272" y="368300"/>
                </a:lnTo>
                <a:lnTo>
                  <a:pt x="756157" y="393319"/>
                </a:lnTo>
                <a:lnTo>
                  <a:pt x="723391" y="417576"/>
                </a:lnTo>
                <a:lnTo>
                  <a:pt x="688975" y="440817"/>
                </a:lnTo>
                <a:lnTo>
                  <a:pt x="653161" y="463296"/>
                </a:lnTo>
                <a:lnTo>
                  <a:pt x="615822" y="484632"/>
                </a:lnTo>
                <a:lnTo>
                  <a:pt x="577214" y="504952"/>
                </a:lnTo>
                <a:lnTo>
                  <a:pt x="537463" y="524256"/>
                </a:lnTo>
                <a:lnTo>
                  <a:pt x="496696" y="542163"/>
                </a:lnTo>
                <a:lnTo>
                  <a:pt x="454659" y="558927"/>
                </a:lnTo>
                <a:lnTo>
                  <a:pt x="411861" y="574294"/>
                </a:lnTo>
                <a:lnTo>
                  <a:pt x="368300" y="588518"/>
                </a:lnTo>
                <a:lnTo>
                  <a:pt x="323976" y="601091"/>
                </a:lnTo>
                <a:lnTo>
                  <a:pt x="278891" y="612267"/>
                </a:lnTo>
                <a:lnTo>
                  <a:pt x="233299" y="621919"/>
                </a:lnTo>
                <a:lnTo>
                  <a:pt x="187197" y="629920"/>
                </a:lnTo>
                <a:lnTo>
                  <a:pt x="140842" y="636270"/>
                </a:lnTo>
                <a:lnTo>
                  <a:pt x="94233" y="640715"/>
                </a:lnTo>
                <a:lnTo>
                  <a:pt x="47370" y="643636"/>
                </a:lnTo>
                <a:lnTo>
                  <a:pt x="0" y="644525"/>
                </a:lnTo>
                <a:lnTo>
                  <a:pt x="507" y="673100"/>
                </a:lnTo>
                <a:lnTo>
                  <a:pt x="48005" y="672084"/>
                </a:lnTo>
                <a:lnTo>
                  <a:pt x="96012" y="669290"/>
                </a:lnTo>
                <a:lnTo>
                  <a:pt x="143637" y="664591"/>
                </a:lnTo>
                <a:lnTo>
                  <a:pt x="191007" y="658241"/>
                </a:lnTo>
                <a:lnTo>
                  <a:pt x="238125" y="649986"/>
                </a:lnTo>
                <a:lnTo>
                  <a:pt x="284733" y="640207"/>
                </a:lnTo>
                <a:lnTo>
                  <a:pt x="330707" y="628904"/>
                </a:lnTo>
                <a:lnTo>
                  <a:pt x="376174" y="615950"/>
                </a:lnTo>
                <a:lnTo>
                  <a:pt x="420750" y="601599"/>
                </a:lnTo>
                <a:lnTo>
                  <a:pt x="464438" y="585724"/>
                </a:lnTo>
                <a:lnTo>
                  <a:pt x="507238" y="568706"/>
                </a:lnTo>
                <a:lnTo>
                  <a:pt x="549020" y="550291"/>
                </a:lnTo>
                <a:lnTo>
                  <a:pt x="589661" y="530733"/>
                </a:lnTo>
                <a:lnTo>
                  <a:pt x="629157" y="509905"/>
                </a:lnTo>
                <a:lnTo>
                  <a:pt x="667384" y="488061"/>
                </a:lnTo>
                <a:lnTo>
                  <a:pt x="704088" y="465074"/>
                </a:lnTo>
                <a:lnTo>
                  <a:pt x="739393" y="441198"/>
                </a:lnTo>
                <a:lnTo>
                  <a:pt x="773175" y="416306"/>
                </a:lnTo>
                <a:lnTo>
                  <a:pt x="805180" y="390652"/>
                </a:lnTo>
                <a:lnTo>
                  <a:pt x="835533" y="363982"/>
                </a:lnTo>
                <a:lnTo>
                  <a:pt x="863981" y="336677"/>
                </a:lnTo>
                <a:lnTo>
                  <a:pt x="890523" y="308610"/>
                </a:lnTo>
                <a:lnTo>
                  <a:pt x="937387" y="250571"/>
                </a:lnTo>
                <a:lnTo>
                  <a:pt x="966723" y="205359"/>
                </a:lnTo>
                <a:lnTo>
                  <a:pt x="990726" y="159385"/>
                </a:lnTo>
                <a:lnTo>
                  <a:pt x="1009014" y="112395"/>
                </a:lnTo>
                <a:lnTo>
                  <a:pt x="1019337" y="73757"/>
                </a:lnTo>
                <a:lnTo>
                  <a:pt x="1010420" y="56638"/>
                </a:lnTo>
                <a:close/>
              </a:path>
              <a:path w="1074420" h="673100">
                <a:moveTo>
                  <a:pt x="1027331" y="27305"/>
                </a:moveTo>
                <a:lnTo>
                  <a:pt x="997458" y="27305"/>
                </a:lnTo>
                <a:lnTo>
                  <a:pt x="1025906" y="29337"/>
                </a:lnTo>
                <a:lnTo>
                  <a:pt x="1025651" y="32639"/>
                </a:lnTo>
                <a:lnTo>
                  <a:pt x="1023873" y="48641"/>
                </a:lnTo>
                <a:lnTo>
                  <a:pt x="1021207" y="64770"/>
                </a:lnTo>
                <a:lnTo>
                  <a:pt x="1019337" y="73757"/>
                </a:lnTo>
                <a:lnTo>
                  <a:pt x="1044956" y="122936"/>
                </a:lnTo>
                <a:lnTo>
                  <a:pt x="1048639" y="129921"/>
                </a:lnTo>
                <a:lnTo>
                  <a:pt x="1057274" y="132588"/>
                </a:lnTo>
                <a:lnTo>
                  <a:pt x="1064260" y="129032"/>
                </a:lnTo>
                <a:lnTo>
                  <a:pt x="1071244" y="125349"/>
                </a:lnTo>
                <a:lnTo>
                  <a:pt x="1073912" y="116713"/>
                </a:lnTo>
                <a:lnTo>
                  <a:pt x="1070356" y="109728"/>
                </a:lnTo>
                <a:lnTo>
                  <a:pt x="1027331" y="27305"/>
                </a:lnTo>
                <a:close/>
              </a:path>
              <a:path w="1074420" h="673100">
                <a:moveTo>
                  <a:pt x="1013078" y="0"/>
                </a:moveTo>
                <a:lnTo>
                  <a:pt x="945768" y="103886"/>
                </a:lnTo>
                <a:lnTo>
                  <a:pt x="941450" y="110490"/>
                </a:lnTo>
                <a:lnTo>
                  <a:pt x="943356" y="119253"/>
                </a:lnTo>
                <a:lnTo>
                  <a:pt x="956563" y="127889"/>
                </a:lnTo>
                <a:lnTo>
                  <a:pt x="965453" y="125984"/>
                </a:lnTo>
                <a:lnTo>
                  <a:pt x="969854" y="119253"/>
                </a:lnTo>
                <a:lnTo>
                  <a:pt x="990091" y="73533"/>
                </a:lnTo>
                <a:lnTo>
                  <a:pt x="997331" y="29210"/>
                </a:lnTo>
                <a:lnTo>
                  <a:pt x="997458" y="27305"/>
                </a:lnTo>
                <a:lnTo>
                  <a:pt x="1027331" y="27305"/>
                </a:lnTo>
                <a:lnTo>
                  <a:pt x="1013078" y="0"/>
                </a:lnTo>
                <a:close/>
              </a:path>
              <a:path w="1074420" h="673100">
                <a:moveTo>
                  <a:pt x="997458" y="27305"/>
                </a:moveTo>
                <a:lnTo>
                  <a:pt x="990036" y="73757"/>
                </a:lnTo>
                <a:lnTo>
                  <a:pt x="983362" y="98403"/>
                </a:lnTo>
                <a:lnTo>
                  <a:pt x="1010420" y="56638"/>
                </a:lnTo>
                <a:lnTo>
                  <a:pt x="999109" y="34925"/>
                </a:lnTo>
                <a:lnTo>
                  <a:pt x="1025397" y="34925"/>
                </a:lnTo>
                <a:lnTo>
                  <a:pt x="1025651" y="32639"/>
                </a:lnTo>
                <a:lnTo>
                  <a:pt x="1025906" y="29337"/>
                </a:lnTo>
                <a:lnTo>
                  <a:pt x="997458" y="27305"/>
                </a:lnTo>
                <a:close/>
              </a:path>
              <a:path w="1074420" h="673100">
                <a:moveTo>
                  <a:pt x="1025397" y="34925"/>
                </a:moveTo>
                <a:lnTo>
                  <a:pt x="999109" y="34925"/>
                </a:lnTo>
                <a:lnTo>
                  <a:pt x="1023746" y="36068"/>
                </a:lnTo>
                <a:lnTo>
                  <a:pt x="1010420" y="56638"/>
                </a:lnTo>
                <a:lnTo>
                  <a:pt x="1019337" y="73757"/>
                </a:lnTo>
                <a:lnTo>
                  <a:pt x="1021207" y="64770"/>
                </a:lnTo>
                <a:lnTo>
                  <a:pt x="1023873" y="48641"/>
                </a:lnTo>
                <a:lnTo>
                  <a:pt x="1025397" y="34925"/>
                </a:lnTo>
                <a:close/>
              </a:path>
              <a:path w="1074420" h="673100">
                <a:moveTo>
                  <a:pt x="999109" y="34925"/>
                </a:moveTo>
                <a:lnTo>
                  <a:pt x="1010420" y="56638"/>
                </a:lnTo>
                <a:lnTo>
                  <a:pt x="1023746" y="36068"/>
                </a:lnTo>
                <a:lnTo>
                  <a:pt x="999109" y="349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40" name="object 36"/>
          <p:cNvSpPr/>
          <p:nvPr/>
        </p:nvSpPr>
        <p:spPr bwMode="auto">
          <a:xfrm>
            <a:off x="5745163" y="3022600"/>
            <a:ext cx="1017587" cy="755650"/>
          </a:xfrm>
          <a:custGeom>
            <a:avLst/>
            <a:gdLst>
              <a:gd name="T0" fmla="*/ 56713 w 1016634"/>
              <a:gd name="T1" fmla="*/ 65008 h 756285"/>
              <a:gd name="T2" fmla="*/ 92415 w 1016634"/>
              <a:gd name="T3" fmla="*/ 82100 h 756285"/>
              <a:gd name="T4" fmla="*/ 184576 w 1016634"/>
              <a:gd name="T5" fmla="*/ 93520 h 756285"/>
              <a:gd name="T6" fmla="*/ 275085 w 1016634"/>
              <a:gd name="T7" fmla="*/ 111919 h 756285"/>
              <a:gd name="T8" fmla="*/ 363687 w 1016634"/>
              <a:gd name="T9" fmla="*/ 136918 h 756285"/>
              <a:gd name="T10" fmla="*/ 449365 w 1016634"/>
              <a:gd name="T11" fmla="*/ 167880 h 756285"/>
              <a:gd name="T12" fmla="*/ 531230 w 1016634"/>
              <a:gd name="T13" fmla="*/ 204298 h 756285"/>
              <a:gd name="T14" fmla="*/ 608772 w 1016634"/>
              <a:gd name="T15" fmla="*/ 245792 h 756285"/>
              <a:gd name="T16" fmla="*/ 681103 w 1016634"/>
              <a:gd name="T17" fmla="*/ 291601 h 756285"/>
              <a:gd name="T18" fmla="*/ 747587 w 1016634"/>
              <a:gd name="T19" fmla="*/ 341470 h 756285"/>
              <a:gd name="T20" fmla="*/ 807587 w 1016634"/>
              <a:gd name="T21" fmla="*/ 394638 h 756285"/>
              <a:gd name="T22" fmla="*/ 883349 w 1016634"/>
              <a:gd name="T23" fmla="*/ 479657 h 756285"/>
              <a:gd name="T24" fmla="*/ 940426 w 1016634"/>
              <a:gd name="T25" fmla="*/ 569371 h 756285"/>
              <a:gd name="T26" fmla="*/ 976147 w 1016634"/>
              <a:gd name="T27" fmla="*/ 661495 h 756285"/>
              <a:gd name="T28" fmla="*/ 988477 w 1016634"/>
              <a:gd name="T29" fmla="*/ 755396 h 756285"/>
              <a:gd name="T30" fmla="*/ 1013773 w 1016634"/>
              <a:gd name="T31" fmla="*/ 705020 h 756285"/>
              <a:gd name="T32" fmla="*/ 987968 w 1016634"/>
              <a:gd name="T33" fmla="*/ 605408 h 756285"/>
              <a:gd name="T34" fmla="*/ 938773 w 1016634"/>
              <a:gd name="T35" fmla="*/ 509222 h 756285"/>
              <a:gd name="T36" fmla="*/ 882333 w 1016634"/>
              <a:gd name="T37" fmla="*/ 432833 h 756285"/>
              <a:gd name="T38" fmla="*/ 827925 w 1016634"/>
              <a:gd name="T39" fmla="*/ 374588 h 756285"/>
              <a:gd name="T40" fmla="*/ 766274 w 1016634"/>
              <a:gd name="T41" fmla="*/ 319644 h 756285"/>
              <a:gd name="T42" fmla="*/ 697883 w 1016634"/>
              <a:gd name="T43" fmla="*/ 268379 h 756285"/>
              <a:gd name="T44" fmla="*/ 623646 w 1016634"/>
              <a:gd name="T45" fmla="*/ 221428 h 756285"/>
              <a:gd name="T46" fmla="*/ 544323 w 1016634"/>
              <a:gd name="T47" fmla="*/ 178920 h 756285"/>
              <a:gd name="T48" fmla="*/ 460424 w 1016634"/>
              <a:gd name="T49" fmla="*/ 141613 h 756285"/>
              <a:gd name="T50" fmla="*/ 372966 w 1016634"/>
              <a:gd name="T51" fmla="*/ 109890 h 756285"/>
              <a:gd name="T52" fmla="*/ 282458 w 1016634"/>
              <a:gd name="T53" fmla="*/ 84384 h 756285"/>
              <a:gd name="T54" fmla="*/ 189789 w 1016634"/>
              <a:gd name="T55" fmla="*/ 65477 h 756285"/>
              <a:gd name="T56" fmla="*/ 95465 w 1016634"/>
              <a:gd name="T57" fmla="*/ 53676 h 756285"/>
              <a:gd name="T58" fmla="*/ 115043 w 1016634"/>
              <a:gd name="T59" fmla="*/ 0 h 756285"/>
              <a:gd name="T60" fmla="*/ 105636 w 1016634"/>
              <a:gd name="T61" fmla="*/ 128289 h 756285"/>
              <a:gd name="T62" fmla="*/ 121143 w 1016634"/>
              <a:gd name="T63" fmla="*/ 130318 h 756285"/>
              <a:gd name="T64" fmla="*/ 129407 w 1016634"/>
              <a:gd name="T65" fmla="*/ 116869 h 756285"/>
              <a:gd name="T66" fmla="*/ 120508 w 1016634"/>
              <a:gd name="T67" fmla="*/ 103925 h 756285"/>
              <a:gd name="T68" fmla="*/ 46143 w 1016634"/>
              <a:gd name="T69" fmla="*/ 79055 h 756285"/>
              <a:gd name="T70" fmla="*/ 28602 w 1016634"/>
              <a:gd name="T71" fmla="*/ 50250 h 756285"/>
              <a:gd name="T72" fmla="*/ 122033 w 1016634"/>
              <a:gd name="T73" fmla="*/ 28677 h 756285"/>
              <a:gd name="T74" fmla="*/ 131440 w 1016634"/>
              <a:gd name="T75" fmla="*/ 16242 h 756285"/>
              <a:gd name="T76" fmla="*/ 123814 w 1016634"/>
              <a:gd name="T77" fmla="*/ 2410 h 756285"/>
              <a:gd name="T78" fmla="*/ 28602 w 1016634"/>
              <a:gd name="T79" fmla="*/ 50250 h 756285"/>
              <a:gd name="T80" fmla="*/ 46143 w 1016634"/>
              <a:gd name="T81" fmla="*/ 79055 h 756285"/>
              <a:gd name="T82" fmla="*/ 76201 w 1016634"/>
              <a:gd name="T83" fmla="*/ 76897 h 756285"/>
              <a:gd name="T84" fmla="*/ 35847 w 1016634"/>
              <a:gd name="T85" fmla="*/ 52280 h 756285"/>
              <a:gd name="T86" fmla="*/ 47923 w 1016634"/>
              <a:gd name="T87" fmla="*/ 50630 h 756285"/>
              <a:gd name="T88" fmla="*/ 35847 w 1016634"/>
              <a:gd name="T89" fmla="*/ 52280 h 756285"/>
              <a:gd name="T90" fmla="*/ 56713 w 1016634"/>
              <a:gd name="T91" fmla="*/ 65008 h 756285"/>
              <a:gd name="T92" fmla="*/ 56713 w 1016634"/>
              <a:gd name="T93" fmla="*/ 65008 h 756285"/>
              <a:gd name="T94" fmla="*/ 76201 w 1016634"/>
              <a:gd name="T95" fmla="*/ 76897 h 756285"/>
              <a:gd name="T96" fmla="*/ 73676 w 1016634"/>
              <a:gd name="T97" fmla="*/ 52280 h 756285"/>
              <a:gd name="T98" fmla="*/ 56713 w 1016634"/>
              <a:gd name="T99" fmla="*/ 65008 h 756285"/>
              <a:gd name="T100" fmla="*/ 73676 w 1016634"/>
              <a:gd name="T101" fmla="*/ 52280 h 756285"/>
              <a:gd name="T102" fmla="*/ 28602 w 1016634"/>
              <a:gd name="T103" fmla="*/ 50250 h 756285"/>
              <a:gd name="T104" fmla="*/ 78987 w 1016634"/>
              <a:gd name="T105" fmla="*/ 52620 h 75628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016634" h="756285">
                <a:moveTo>
                  <a:pt x="78913" y="52664"/>
                </a:moveTo>
                <a:lnTo>
                  <a:pt x="56660" y="65063"/>
                </a:lnTo>
                <a:lnTo>
                  <a:pt x="83722" y="81601"/>
                </a:lnTo>
                <a:lnTo>
                  <a:pt x="92328" y="82169"/>
                </a:lnTo>
                <a:lnTo>
                  <a:pt x="138429" y="86995"/>
                </a:lnTo>
                <a:lnTo>
                  <a:pt x="184403" y="93599"/>
                </a:lnTo>
                <a:lnTo>
                  <a:pt x="229869" y="101981"/>
                </a:lnTo>
                <a:lnTo>
                  <a:pt x="274827" y="112013"/>
                </a:lnTo>
                <a:lnTo>
                  <a:pt x="319531" y="123825"/>
                </a:lnTo>
                <a:lnTo>
                  <a:pt x="363346" y="137033"/>
                </a:lnTo>
                <a:lnTo>
                  <a:pt x="406526" y="151764"/>
                </a:lnTo>
                <a:lnTo>
                  <a:pt x="448944" y="168021"/>
                </a:lnTo>
                <a:lnTo>
                  <a:pt x="490346" y="185547"/>
                </a:lnTo>
                <a:lnTo>
                  <a:pt x="530732" y="204470"/>
                </a:lnTo>
                <a:lnTo>
                  <a:pt x="570102" y="224662"/>
                </a:lnTo>
                <a:lnTo>
                  <a:pt x="608202" y="245999"/>
                </a:lnTo>
                <a:lnTo>
                  <a:pt x="645032" y="268350"/>
                </a:lnTo>
                <a:lnTo>
                  <a:pt x="680465" y="291846"/>
                </a:lnTo>
                <a:lnTo>
                  <a:pt x="714501" y="316357"/>
                </a:lnTo>
                <a:lnTo>
                  <a:pt x="746887" y="341757"/>
                </a:lnTo>
                <a:lnTo>
                  <a:pt x="777747" y="367919"/>
                </a:lnTo>
                <a:lnTo>
                  <a:pt x="806831" y="394970"/>
                </a:lnTo>
                <a:lnTo>
                  <a:pt x="834009" y="422656"/>
                </a:lnTo>
                <a:lnTo>
                  <a:pt x="882522" y="480060"/>
                </a:lnTo>
                <a:lnTo>
                  <a:pt x="913511" y="524510"/>
                </a:lnTo>
                <a:lnTo>
                  <a:pt x="939545" y="569849"/>
                </a:lnTo>
                <a:lnTo>
                  <a:pt x="960119" y="615823"/>
                </a:lnTo>
                <a:lnTo>
                  <a:pt x="975233" y="662051"/>
                </a:lnTo>
                <a:lnTo>
                  <a:pt x="984376" y="708787"/>
                </a:lnTo>
                <a:lnTo>
                  <a:pt x="987551" y="756031"/>
                </a:lnTo>
                <a:lnTo>
                  <a:pt x="1016126" y="755396"/>
                </a:lnTo>
                <a:lnTo>
                  <a:pt x="1012824" y="705612"/>
                </a:lnTo>
                <a:lnTo>
                  <a:pt x="1003045" y="655447"/>
                </a:lnTo>
                <a:lnTo>
                  <a:pt x="987043" y="605917"/>
                </a:lnTo>
                <a:lnTo>
                  <a:pt x="965199" y="557276"/>
                </a:lnTo>
                <a:lnTo>
                  <a:pt x="937894" y="509650"/>
                </a:lnTo>
                <a:lnTo>
                  <a:pt x="905763" y="463423"/>
                </a:lnTo>
                <a:lnTo>
                  <a:pt x="881507" y="433197"/>
                </a:lnTo>
                <a:lnTo>
                  <a:pt x="855344" y="403733"/>
                </a:lnTo>
                <a:lnTo>
                  <a:pt x="827150" y="374903"/>
                </a:lnTo>
                <a:lnTo>
                  <a:pt x="797179" y="347090"/>
                </a:lnTo>
                <a:lnTo>
                  <a:pt x="765556" y="319913"/>
                </a:lnTo>
                <a:lnTo>
                  <a:pt x="732154" y="293877"/>
                </a:lnTo>
                <a:lnTo>
                  <a:pt x="697229" y="268605"/>
                </a:lnTo>
                <a:lnTo>
                  <a:pt x="660907" y="244475"/>
                </a:lnTo>
                <a:lnTo>
                  <a:pt x="623062" y="221614"/>
                </a:lnTo>
                <a:lnTo>
                  <a:pt x="584073" y="199644"/>
                </a:lnTo>
                <a:lnTo>
                  <a:pt x="543813" y="179070"/>
                </a:lnTo>
                <a:lnTo>
                  <a:pt x="502412" y="159638"/>
                </a:lnTo>
                <a:lnTo>
                  <a:pt x="459993" y="141732"/>
                </a:lnTo>
                <a:lnTo>
                  <a:pt x="416687" y="125095"/>
                </a:lnTo>
                <a:lnTo>
                  <a:pt x="372617" y="109982"/>
                </a:lnTo>
                <a:lnTo>
                  <a:pt x="327660" y="96393"/>
                </a:lnTo>
                <a:lnTo>
                  <a:pt x="282193" y="84455"/>
                </a:lnTo>
                <a:lnTo>
                  <a:pt x="236092" y="74040"/>
                </a:lnTo>
                <a:lnTo>
                  <a:pt x="189611" y="65532"/>
                </a:lnTo>
                <a:lnTo>
                  <a:pt x="142620" y="58674"/>
                </a:lnTo>
                <a:lnTo>
                  <a:pt x="95376" y="53721"/>
                </a:lnTo>
                <a:lnTo>
                  <a:pt x="78913" y="52664"/>
                </a:lnTo>
                <a:close/>
              </a:path>
              <a:path w="1016634" h="756285">
                <a:moveTo>
                  <a:pt x="114935" y="0"/>
                </a:moveTo>
                <a:lnTo>
                  <a:pt x="0" y="63881"/>
                </a:lnTo>
                <a:lnTo>
                  <a:pt x="105537" y="128397"/>
                </a:lnTo>
                <a:lnTo>
                  <a:pt x="112267" y="132587"/>
                </a:lnTo>
                <a:lnTo>
                  <a:pt x="121030" y="130428"/>
                </a:lnTo>
                <a:lnTo>
                  <a:pt x="125221" y="123698"/>
                </a:lnTo>
                <a:lnTo>
                  <a:pt x="129286" y="116967"/>
                </a:lnTo>
                <a:lnTo>
                  <a:pt x="127126" y="108203"/>
                </a:lnTo>
                <a:lnTo>
                  <a:pt x="120395" y="104012"/>
                </a:lnTo>
                <a:lnTo>
                  <a:pt x="83722" y="81601"/>
                </a:lnTo>
                <a:lnTo>
                  <a:pt x="46100" y="79121"/>
                </a:lnTo>
                <a:lnTo>
                  <a:pt x="28066" y="78739"/>
                </a:lnTo>
                <a:lnTo>
                  <a:pt x="28575" y="50292"/>
                </a:lnTo>
                <a:lnTo>
                  <a:pt x="83171" y="50292"/>
                </a:lnTo>
                <a:lnTo>
                  <a:pt x="121919" y="28701"/>
                </a:lnTo>
                <a:lnTo>
                  <a:pt x="128904" y="24892"/>
                </a:lnTo>
                <a:lnTo>
                  <a:pt x="131317" y="16256"/>
                </a:lnTo>
                <a:lnTo>
                  <a:pt x="127507" y="9271"/>
                </a:lnTo>
                <a:lnTo>
                  <a:pt x="123698" y="2412"/>
                </a:lnTo>
                <a:lnTo>
                  <a:pt x="114935" y="0"/>
                </a:lnTo>
                <a:close/>
              </a:path>
              <a:path w="1016634" h="756285">
                <a:moveTo>
                  <a:pt x="28575" y="50292"/>
                </a:moveTo>
                <a:lnTo>
                  <a:pt x="28066" y="78739"/>
                </a:lnTo>
                <a:lnTo>
                  <a:pt x="46100" y="79121"/>
                </a:lnTo>
                <a:lnTo>
                  <a:pt x="83722" y="81601"/>
                </a:lnTo>
                <a:lnTo>
                  <a:pt x="76130" y="76962"/>
                </a:lnTo>
                <a:lnTo>
                  <a:pt x="35305" y="76962"/>
                </a:lnTo>
                <a:lnTo>
                  <a:pt x="35813" y="52324"/>
                </a:lnTo>
                <a:lnTo>
                  <a:pt x="73607" y="52324"/>
                </a:lnTo>
                <a:lnTo>
                  <a:pt x="47878" y="50673"/>
                </a:lnTo>
                <a:lnTo>
                  <a:pt x="28575" y="50292"/>
                </a:lnTo>
                <a:close/>
              </a:path>
              <a:path w="1016634" h="756285">
                <a:moveTo>
                  <a:pt x="35813" y="52324"/>
                </a:moveTo>
                <a:lnTo>
                  <a:pt x="35305" y="76962"/>
                </a:lnTo>
                <a:lnTo>
                  <a:pt x="56660" y="65063"/>
                </a:lnTo>
                <a:lnTo>
                  <a:pt x="35813" y="52324"/>
                </a:lnTo>
                <a:close/>
              </a:path>
              <a:path w="1016634" h="756285">
                <a:moveTo>
                  <a:pt x="56660" y="65063"/>
                </a:moveTo>
                <a:lnTo>
                  <a:pt x="35305" y="76962"/>
                </a:lnTo>
                <a:lnTo>
                  <a:pt x="76130" y="76962"/>
                </a:lnTo>
                <a:lnTo>
                  <a:pt x="56660" y="65063"/>
                </a:lnTo>
                <a:close/>
              </a:path>
              <a:path w="1016634" h="756285">
                <a:moveTo>
                  <a:pt x="73607" y="52324"/>
                </a:moveTo>
                <a:lnTo>
                  <a:pt x="35813" y="52324"/>
                </a:lnTo>
                <a:lnTo>
                  <a:pt x="56660" y="65063"/>
                </a:lnTo>
                <a:lnTo>
                  <a:pt x="78913" y="52664"/>
                </a:lnTo>
                <a:lnTo>
                  <a:pt x="73607" y="52324"/>
                </a:lnTo>
                <a:close/>
              </a:path>
              <a:path w="1016634" h="756285">
                <a:moveTo>
                  <a:pt x="83171" y="50292"/>
                </a:moveTo>
                <a:lnTo>
                  <a:pt x="28575" y="50292"/>
                </a:lnTo>
                <a:lnTo>
                  <a:pt x="47878" y="50673"/>
                </a:lnTo>
                <a:lnTo>
                  <a:pt x="78913" y="52664"/>
                </a:lnTo>
                <a:lnTo>
                  <a:pt x="83171" y="5029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41" name="object 37"/>
          <p:cNvSpPr/>
          <p:nvPr/>
        </p:nvSpPr>
        <p:spPr bwMode="auto">
          <a:xfrm>
            <a:off x="3048000" y="3073400"/>
            <a:ext cx="1079500" cy="735013"/>
          </a:xfrm>
          <a:custGeom>
            <a:avLst/>
            <a:gdLst>
              <a:gd name="T0" fmla="*/ 2667 w 1079500"/>
              <a:gd name="T1" fmla="*/ 610226 h 735329"/>
              <a:gd name="T2" fmla="*/ 3682 w 1079500"/>
              <a:gd name="T3" fmla="*/ 625841 h 735329"/>
              <a:gd name="T4" fmla="*/ 79302 w 1079500"/>
              <a:gd name="T5" fmla="*/ 707594 h 735329"/>
              <a:gd name="T6" fmla="*/ 48768 w 1079500"/>
              <a:gd name="T7" fmla="*/ 705816 h 735329"/>
              <a:gd name="T8" fmla="*/ 54531 w 1079500"/>
              <a:gd name="T9" fmla="*/ 660448 h 735329"/>
              <a:gd name="T10" fmla="*/ 25273 w 1079500"/>
              <a:gd name="T11" fmla="*/ 605529 h 735329"/>
              <a:gd name="T12" fmla="*/ 54531 w 1079500"/>
              <a:gd name="T13" fmla="*/ 660448 h 735329"/>
              <a:gd name="T14" fmla="*/ 48768 w 1079500"/>
              <a:gd name="T15" fmla="*/ 705816 h 735329"/>
              <a:gd name="T16" fmla="*/ 77597 w 1079500"/>
              <a:gd name="T17" fmla="*/ 702770 h 735329"/>
              <a:gd name="T18" fmla="*/ 75564 w 1079500"/>
              <a:gd name="T19" fmla="*/ 699977 h 735329"/>
              <a:gd name="T20" fmla="*/ 64075 w 1079500"/>
              <a:gd name="T21" fmla="*/ 678385 h 735329"/>
              <a:gd name="T22" fmla="*/ 117220 w 1079500"/>
              <a:gd name="T23" fmla="*/ 606671 h 735329"/>
              <a:gd name="T24" fmla="*/ 79375 w 1079500"/>
              <a:gd name="T25" fmla="*/ 686393 h 735329"/>
              <a:gd name="T26" fmla="*/ 79302 w 1079500"/>
              <a:gd name="T27" fmla="*/ 707594 h 735329"/>
              <a:gd name="T28" fmla="*/ 132587 w 1079500"/>
              <a:gd name="T29" fmla="*/ 623937 h 735329"/>
              <a:gd name="T30" fmla="*/ 117220 w 1079500"/>
              <a:gd name="T31" fmla="*/ 606671 h 735329"/>
              <a:gd name="T32" fmla="*/ 50926 w 1079500"/>
              <a:gd name="T33" fmla="*/ 699087 h 735329"/>
              <a:gd name="T34" fmla="*/ 64075 w 1079500"/>
              <a:gd name="T35" fmla="*/ 678385 h 735329"/>
              <a:gd name="T36" fmla="*/ 64075 w 1079500"/>
              <a:gd name="T37" fmla="*/ 678385 h 735329"/>
              <a:gd name="T38" fmla="*/ 77900 w 1079500"/>
              <a:gd name="T39" fmla="*/ 699977 h 735329"/>
              <a:gd name="T40" fmla="*/ 81787 w 1079500"/>
              <a:gd name="T41" fmla="*/ 670144 h 735329"/>
              <a:gd name="T42" fmla="*/ 87921 w 1079500"/>
              <a:gd name="T43" fmla="*/ 640840 h 735329"/>
              <a:gd name="T44" fmla="*/ 1030986 w 1079500"/>
              <a:gd name="T45" fmla="*/ 1142 h 735329"/>
              <a:gd name="T46" fmla="*/ 934720 w 1079500"/>
              <a:gd name="T47" fmla="*/ 9394 h 735329"/>
              <a:gd name="T48" fmla="*/ 839851 w 1079500"/>
              <a:gd name="T49" fmla="*/ 25262 h 735329"/>
              <a:gd name="T50" fmla="*/ 746887 w 1079500"/>
              <a:gd name="T51" fmla="*/ 48492 h 735329"/>
              <a:gd name="T52" fmla="*/ 656463 w 1079500"/>
              <a:gd name="T53" fmla="*/ 78325 h 735329"/>
              <a:gd name="T54" fmla="*/ 569467 w 1079500"/>
              <a:gd name="T55" fmla="*/ 114377 h 735329"/>
              <a:gd name="T56" fmla="*/ 486663 w 1079500"/>
              <a:gd name="T57" fmla="*/ 155889 h 735329"/>
              <a:gd name="T58" fmla="*/ 408686 w 1079500"/>
              <a:gd name="T59" fmla="*/ 202604 h 735329"/>
              <a:gd name="T60" fmla="*/ 336169 w 1079500"/>
              <a:gd name="T61" fmla="*/ 253891 h 735329"/>
              <a:gd name="T62" fmla="*/ 270128 w 1079500"/>
              <a:gd name="T63" fmla="*/ 309239 h 735329"/>
              <a:gd name="T64" fmla="*/ 211200 w 1079500"/>
              <a:gd name="T65" fmla="*/ 368142 h 735329"/>
              <a:gd name="T66" fmla="*/ 160019 w 1079500"/>
              <a:gd name="T67" fmla="*/ 430090 h 735329"/>
              <a:gd name="T68" fmla="*/ 117348 w 1079500"/>
              <a:gd name="T69" fmla="*/ 494960 h 735329"/>
              <a:gd name="T70" fmla="*/ 71374 w 1079500"/>
              <a:gd name="T71" fmla="*/ 595755 h 735329"/>
              <a:gd name="T72" fmla="*/ 54531 w 1079500"/>
              <a:gd name="T73" fmla="*/ 660448 h 735329"/>
              <a:gd name="T74" fmla="*/ 87921 w 1079500"/>
              <a:gd name="T75" fmla="*/ 640840 h 735329"/>
              <a:gd name="T76" fmla="*/ 93218 w 1079500"/>
              <a:gd name="T77" fmla="*/ 621397 h 735329"/>
              <a:gd name="T78" fmla="*/ 133095 w 1079500"/>
              <a:gd name="T79" fmla="*/ 525426 h 735329"/>
              <a:gd name="T80" fmla="*/ 206121 w 1079500"/>
              <a:gd name="T81" fmla="*/ 417522 h 735329"/>
              <a:gd name="T82" fmla="*/ 259461 w 1079500"/>
              <a:gd name="T83" fmla="*/ 358874 h 735329"/>
              <a:gd name="T84" fmla="*/ 320294 w 1079500"/>
              <a:gd name="T85" fmla="*/ 303399 h 735329"/>
              <a:gd name="T86" fmla="*/ 387730 w 1079500"/>
              <a:gd name="T87" fmla="*/ 251352 h 735329"/>
              <a:gd name="T88" fmla="*/ 461137 w 1079500"/>
              <a:gd name="T89" fmla="*/ 203366 h 735329"/>
              <a:gd name="T90" fmla="*/ 539876 w 1079500"/>
              <a:gd name="T91" fmla="*/ 160205 h 735329"/>
              <a:gd name="T92" fmla="*/ 622935 w 1079500"/>
              <a:gd name="T93" fmla="*/ 122121 h 735329"/>
              <a:gd name="T94" fmla="*/ 709802 w 1079500"/>
              <a:gd name="T95" fmla="*/ 89876 h 735329"/>
              <a:gd name="T96" fmla="*/ 799338 w 1079500"/>
              <a:gd name="T97" fmla="*/ 63854 h 735329"/>
              <a:gd name="T98" fmla="*/ 891286 w 1079500"/>
              <a:gd name="T99" fmla="*/ 44684 h 735329"/>
              <a:gd name="T100" fmla="*/ 984503 w 1079500"/>
              <a:gd name="T101" fmla="*/ 32624 h 735329"/>
              <a:gd name="T102" fmla="*/ 1079246 w 1079500"/>
              <a:gd name="T103" fmla="*/ 28563 h 73532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1079500" h="735329">
                <a:moveTo>
                  <a:pt x="16510" y="603123"/>
                </a:moveTo>
                <a:lnTo>
                  <a:pt x="2667" y="610488"/>
                </a:lnTo>
                <a:lnTo>
                  <a:pt x="0" y="619125"/>
                </a:lnTo>
                <a:lnTo>
                  <a:pt x="3682" y="626110"/>
                </a:lnTo>
                <a:lnTo>
                  <a:pt x="61849" y="735330"/>
                </a:lnTo>
                <a:lnTo>
                  <a:pt x="79302" y="707898"/>
                </a:lnTo>
                <a:lnTo>
                  <a:pt x="77216" y="707898"/>
                </a:lnTo>
                <a:lnTo>
                  <a:pt x="48768" y="706119"/>
                </a:lnTo>
                <a:lnTo>
                  <a:pt x="53720" y="664972"/>
                </a:lnTo>
                <a:lnTo>
                  <a:pt x="54531" y="660732"/>
                </a:lnTo>
                <a:lnTo>
                  <a:pt x="28956" y="612648"/>
                </a:lnTo>
                <a:lnTo>
                  <a:pt x="25273" y="605789"/>
                </a:lnTo>
                <a:lnTo>
                  <a:pt x="16510" y="603123"/>
                </a:lnTo>
                <a:close/>
              </a:path>
              <a:path w="1079500" h="735329">
                <a:moveTo>
                  <a:pt x="54531" y="660732"/>
                </a:moveTo>
                <a:lnTo>
                  <a:pt x="49204" y="699388"/>
                </a:lnTo>
                <a:lnTo>
                  <a:pt x="48768" y="706119"/>
                </a:lnTo>
                <a:lnTo>
                  <a:pt x="77216" y="707898"/>
                </a:lnTo>
                <a:lnTo>
                  <a:pt x="77597" y="703072"/>
                </a:lnTo>
                <a:lnTo>
                  <a:pt x="77900" y="700278"/>
                </a:lnTo>
                <a:lnTo>
                  <a:pt x="75564" y="700278"/>
                </a:lnTo>
                <a:lnTo>
                  <a:pt x="50926" y="699388"/>
                </a:lnTo>
                <a:lnTo>
                  <a:pt x="64075" y="678677"/>
                </a:lnTo>
                <a:lnTo>
                  <a:pt x="54531" y="660732"/>
                </a:lnTo>
                <a:close/>
              </a:path>
              <a:path w="1079500" h="735329">
                <a:moveTo>
                  <a:pt x="117220" y="606932"/>
                </a:moveTo>
                <a:lnTo>
                  <a:pt x="87921" y="641116"/>
                </a:lnTo>
                <a:lnTo>
                  <a:pt x="79375" y="686688"/>
                </a:lnTo>
                <a:lnTo>
                  <a:pt x="77216" y="707898"/>
                </a:lnTo>
                <a:lnTo>
                  <a:pt x="79302" y="707898"/>
                </a:lnTo>
                <a:lnTo>
                  <a:pt x="128269" y="630936"/>
                </a:lnTo>
                <a:lnTo>
                  <a:pt x="132587" y="624205"/>
                </a:lnTo>
                <a:lnTo>
                  <a:pt x="130556" y="615442"/>
                </a:lnTo>
                <a:lnTo>
                  <a:pt x="117220" y="606932"/>
                </a:lnTo>
                <a:close/>
              </a:path>
              <a:path w="1079500" h="735329">
                <a:moveTo>
                  <a:pt x="64075" y="678677"/>
                </a:moveTo>
                <a:lnTo>
                  <a:pt x="50926" y="699388"/>
                </a:lnTo>
                <a:lnTo>
                  <a:pt x="75564" y="700278"/>
                </a:lnTo>
                <a:lnTo>
                  <a:pt x="64075" y="678677"/>
                </a:lnTo>
                <a:close/>
              </a:path>
              <a:path w="1079500" h="735329">
                <a:moveTo>
                  <a:pt x="87921" y="641116"/>
                </a:moveTo>
                <a:lnTo>
                  <a:pt x="64075" y="678677"/>
                </a:lnTo>
                <a:lnTo>
                  <a:pt x="75564" y="700278"/>
                </a:lnTo>
                <a:lnTo>
                  <a:pt x="77900" y="700278"/>
                </a:lnTo>
                <a:lnTo>
                  <a:pt x="79375" y="686688"/>
                </a:lnTo>
                <a:lnTo>
                  <a:pt x="81787" y="670432"/>
                </a:lnTo>
                <a:lnTo>
                  <a:pt x="84836" y="654176"/>
                </a:lnTo>
                <a:lnTo>
                  <a:pt x="87921" y="641116"/>
                </a:lnTo>
                <a:close/>
              </a:path>
              <a:path w="1079500" h="735329">
                <a:moveTo>
                  <a:pt x="1078611" y="0"/>
                </a:moveTo>
                <a:lnTo>
                  <a:pt x="1030986" y="1142"/>
                </a:lnTo>
                <a:lnTo>
                  <a:pt x="982726" y="4190"/>
                </a:lnTo>
                <a:lnTo>
                  <a:pt x="934720" y="9398"/>
                </a:lnTo>
                <a:lnTo>
                  <a:pt x="887222" y="16383"/>
                </a:lnTo>
                <a:lnTo>
                  <a:pt x="839851" y="25273"/>
                </a:lnTo>
                <a:lnTo>
                  <a:pt x="792988" y="36067"/>
                </a:lnTo>
                <a:lnTo>
                  <a:pt x="746887" y="48513"/>
                </a:lnTo>
                <a:lnTo>
                  <a:pt x="701294" y="62737"/>
                </a:lnTo>
                <a:lnTo>
                  <a:pt x="656463" y="78359"/>
                </a:lnTo>
                <a:lnTo>
                  <a:pt x="612521" y="95631"/>
                </a:lnTo>
                <a:lnTo>
                  <a:pt x="569467" y="114426"/>
                </a:lnTo>
                <a:lnTo>
                  <a:pt x="527558" y="134492"/>
                </a:lnTo>
                <a:lnTo>
                  <a:pt x="486663" y="155956"/>
                </a:lnTo>
                <a:lnTo>
                  <a:pt x="446913" y="178688"/>
                </a:lnTo>
                <a:lnTo>
                  <a:pt x="408686" y="202691"/>
                </a:lnTo>
                <a:lnTo>
                  <a:pt x="371728" y="227711"/>
                </a:lnTo>
                <a:lnTo>
                  <a:pt x="336169" y="254000"/>
                </a:lnTo>
                <a:lnTo>
                  <a:pt x="302387" y="281177"/>
                </a:lnTo>
                <a:lnTo>
                  <a:pt x="270128" y="309372"/>
                </a:lnTo>
                <a:lnTo>
                  <a:pt x="239775" y="338454"/>
                </a:lnTo>
                <a:lnTo>
                  <a:pt x="211200" y="368300"/>
                </a:lnTo>
                <a:lnTo>
                  <a:pt x="184531" y="399034"/>
                </a:lnTo>
                <a:lnTo>
                  <a:pt x="160019" y="430275"/>
                </a:lnTo>
                <a:lnTo>
                  <a:pt x="137668" y="462407"/>
                </a:lnTo>
                <a:lnTo>
                  <a:pt x="117348" y="495173"/>
                </a:lnTo>
                <a:lnTo>
                  <a:pt x="91439" y="545084"/>
                </a:lnTo>
                <a:lnTo>
                  <a:pt x="71374" y="596011"/>
                </a:lnTo>
                <a:lnTo>
                  <a:pt x="57023" y="647700"/>
                </a:lnTo>
                <a:lnTo>
                  <a:pt x="54531" y="660732"/>
                </a:lnTo>
                <a:lnTo>
                  <a:pt x="64075" y="678677"/>
                </a:lnTo>
                <a:lnTo>
                  <a:pt x="87921" y="641116"/>
                </a:lnTo>
                <a:lnTo>
                  <a:pt x="88645" y="638048"/>
                </a:lnTo>
                <a:lnTo>
                  <a:pt x="93218" y="621664"/>
                </a:lnTo>
                <a:lnTo>
                  <a:pt x="110362" y="573405"/>
                </a:lnTo>
                <a:lnTo>
                  <a:pt x="133095" y="525652"/>
                </a:lnTo>
                <a:lnTo>
                  <a:pt x="161036" y="478789"/>
                </a:lnTo>
                <a:lnTo>
                  <a:pt x="206121" y="417702"/>
                </a:lnTo>
                <a:lnTo>
                  <a:pt x="231901" y="387985"/>
                </a:lnTo>
                <a:lnTo>
                  <a:pt x="259461" y="359028"/>
                </a:lnTo>
                <a:lnTo>
                  <a:pt x="288925" y="330962"/>
                </a:lnTo>
                <a:lnTo>
                  <a:pt x="320294" y="303529"/>
                </a:lnTo>
                <a:lnTo>
                  <a:pt x="353187" y="276987"/>
                </a:lnTo>
                <a:lnTo>
                  <a:pt x="387730" y="251460"/>
                </a:lnTo>
                <a:lnTo>
                  <a:pt x="423799" y="226949"/>
                </a:lnTo>
                <a:lnTo>
                  <a:pt x="461137" y="203453"/>
                </a:lnTo>
                <a:lnTo>
                  <a:pt x="499999" y="181228"/>
                </a:lnTo>
                <a:lnTo>
                  <a:pt x="539876" y="160274"/>
                </a:lnTo>
                <a:lnTo>
                  <a:pt x="580898" y="140588"/>
                </a:lnTo>
                <a:lnTo>
                  <a:pt x="622935" y="122174"/>
                </a:lnTo>
                <a:lnTo>
                  <a:pt x="665988" y="105283"/>
                </a:lnTo>
                <a:lnTo>
                  <a:pt x="709802" y="89915"/>
                </a:lnTo>
                <a:lnTo>
                  <a:pt x="754252" y="76073"/>
                </a:lnTo>
                <a:lnTo>
                  <a:pt x="799338" y="63881"/>
                </a:lnTo>
                <a:lnTo>
                  <a:pt x="845185" y="53466"/>
                </a:lnTo>
                <a:lnTo>
                  <a:pt x="891286" y="44703"/>
                </a:lnTo>
                <a:lnTo>
                  <a:pt x="937895" y="37719"/>
                </a:lnTo>
                <a:lnTo>
                  <a:pt x="984503" y="32638"/>
                </a:lnTo>
                <a:lnTo>
                  <a:pt x="1031621" y="29590"/>
                </a:lnTo>
                <a:lnTo>
                  <a:pt x="1079246" y="28575"/>
                </a:lnTo>
                <a:lnTo>
                  <a:pt x="107861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8" name="object 38"/>
          <p:cNvSpPr txBox="1"/>
          <p:nvPr/>
        </p:nvSpPr>
        <p:spPr>
          <a:xfrm>
            <a:off x="1987550" y="3321050"/>
            <a:ext cx="1000125" cy="561051"/>
          </a:xfrm>
          <a:prstGeom prst="rect">
            <a:avLst/>
          </a:prstGeom>
        </p:spPr>
        <p:txBody>
          <a:bodyPr lIns="0" tIns="17145" rIns="0" bIns="0">
            <a:spAutoFit/>
          </a:bodyPr>
          <a:lstStyle/>
          <a:p>
            <a:pPr marL="12700" fontAlgn="auto">
              <a:spcBef>
                <a:spcPts val="135"/>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电子标签</a:t>
            </a:r>
            <a:r>
              <a:rPr sz="1150" b="1" dirty="0">
                <a:solidFill>
                  <a:srgbClr val="FFFFFF"/>
                </a:solidFill>
                <a:latin typeface="微软雅黑" panose="020B0503020204020204" pitchFamily="34" charset="-122"/>
                <a:ea typeface="微软雅黑" panose="020B0503020204020204" pitchFamily="34" charset="-122"/>
                <a:cs typeface="Arial" panose="020B0604020202020204"/>
              </a:rPr>
              <a:t>/</a:t>
            </a: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称重</a:t>
            </a:r>
            <a:endParaRPr sz="1150">
              <a:latin typeface="微软雅黑" panose="020B0503020204020204" pitchFamily="34" charset="-122"/>
              <a:ea typeface="微软雅黑" panose="020B0503020204020204" pitchFamily="34" charset="-122"/>
              <a:cs typeface="宋体" panose="02010600030101010101" pitchFamily="2" charset="-122"/>
            </a:endParaRPr>
          </a:p>
          <a:p>
            <a:pPr marL="360045" fontAlgn="auto">
              <a:spcBef>
                <a:spcPts val="6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餐馆核算</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39" name="object 39"/>
          <p:cNvSpPr txBox="1"/>
          <p:nvPr/>
        </p:nvSpPr>
        <p:spPr>
          <a:xfrm>
            <a:off x="4548188" y="5553075"/>
            <a:ext cx="957262" cy="196208"/>
          </a:xfrm>
          <a:prstGeom prst="rect">
            <a:avLst/>
          </a:prstGeom>
        </p:spPr>
        <p:txBody>
          <a:bodyPr lIns="0" tIns="11430" rIns="0" bIns="0">
            <a:spAutoFit/>
          </a:bodyPr>
          <a:lstStyle/>
          <a:p>
            <a:pPr marL="12700" fontAlgn="auto">
              <a:spcBef>
                <a:spcPts val="90"/>
              </a:spcBef>
              <a:spcAft>
                <a:spcPts val="0"/>
              </a:spcAft>
              <a:defRPr/>
            </a:pP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运输过程监控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40" name="object 40"/>
          <p:cNvSpPr txBox="1"/>
          <p:nvPr/>
        </p:nvSpPr>
        <p:spPr>
          <a:xfrm>
            <a:off x="4548188" y="3463925"/>
            <a:ext cx="957262" cy="194284"/>
          </a:xfrm>
          <a:prstGeom prst="rect">
            <a:avLst/>
          </a:prstGeom>
        </p:spPr>
        <p:txBody>
          <a:bodyPr lIns="0" tIns="17145" rIns="0" bIns="0">
            <a:spAutoFit/>
          </a:bodyPr>
          <a:lstStyle/>
          <a:p>
            <a:pPr marL="12700" fontAlgn="auto">
              <a:spcBef>
                <a:spcPts val="135"/>
              </a:spcBef>
              <a:spcAft>
                <a:spcPts val="0"/>
              </a:spcAft>
              <a:defRPr/>
            </a:pPr>
            <a:r>
              <a:rPr sz="11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制订收运计划</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41" name="object 41"/>
          <p:cNvSpPr txBox="1"/>
          <p:nvPr/>
        </p:nvSpPr>
        <p:spPr>
          <a:xfrm>
            <a:off x="6881813" y="4556125"/>
            <a:ext cx="647700" cy="390525"/>
          </a:xfrm>
          <a:prstGeom prst="rect">
            <a:avLst/>
          </a:prstGeom>
        </p:spPr>
        <p:txBody>
          <a:bodyPr lIns="0" tIns="17145" rIns="0" bIns="0">
            <a:spAutoFit/>
          </a:bodyPr>
          <a:lstStyle/>
          <a:p>
            <a:pPr marL="12700" fontAlgn="auto">
              <a:spcBef>
                <a:spcPts val="135"/>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地磅称重</a:t>
            </a:r>
            <a:endParaRPr sz="115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5"/>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单车核算</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21546" name="object 42"/>
          <p:cNvSpPr/>
          <p:nvPr/>
        </p:nvSpPr>
        <p:spPr bwMode="auto">
          <a:xfrm>
            <a:off x="1617663" y="4005263"/>
            <a:ext cx="935037" cy="215900"/>
          </a:xfrm>
          <a:custGeom>
            <a:avLst/>
            <a:gdLst>
              <a:gd name="T0" fmla="*/ 827197 w 935989"/>
              <a:gd name="T1" fmla="*/ 0 h 216535"/>
              <a:gd name="T2" fmla="*/ 827197 w 935989"/>
              <a:gd name="T3" fmla="*/ 53817 h 216535"/>
              <a:gd name="T4" fmla="*/ 0 w 935989"/>
              <a:gd name="T5" fmla="*/ 53817 h 216535"/>
              <a:gd name="T6" fmla="*/ 0 w 935989"/>
              <a:gd name="T7" fmla="*/ 161576 h 216535"/>
              <a:gd name="T8" fmla="*/ 827197 w 935989"/>
              <a:gd name="T9" fmla="*/ 161576 h 216535"/>
              <a:gd name="T10" fmla="*/ 827197 w 935989"/>
              <a:gd name="T11" fmla="*/ 215392 h 216535"/>
              <a:gd name="T12" fmla="*/ 935037 w 935989"/>
              <a:gd name="T13" fmla="*/ 107633 h 216535"/>
              <a:gd name="T14" fmla="*/ 827197 w 935989"/>
              <a:gd name="T15" fmla="*/ 0 h 2165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5989" h="216535">
                <a:moveTo>
                  <a:pt x="828039" y="0"/>
                </a:moveTo>
                <a:lnTo>
                  <a:pt x="828039" y="53975"/>
                </a:lnTo>
                <a:lnTo>
                  <a:pt x="0" y="53975"/>
                </a:lnTo>
                <a:lnTo>
                  <a:pt x="0" y="162051"/>
                </a:lnTo>
                <a:lnTo>
                  <a:pt x="828039" y="162051"/>
                </a:lnTo>
                <a:lnTo>
                  <a:pt x="828039" y="216026"/>
                </a:lnTo>
                <a:lnTo>
                  <a:pt x="935989" y="107950"/>
                </a:lnTo>
                <a:lnTo>
                  <a:pt x="828039" y="0"/>
                </a:lnTo>
                <a:close/>
              </a:path>
            </a:pathLst>
          </a:custGeom>
          <a:solidFill>
            <a:srgbClr val="00AF5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47" name="object 43"/>
          <p:cNvSpPr/>
          <p:nvPr/>
        </p:nvSpPr>
        <p:spPr bwMode="auto">
          <a:xfrm>
            <a:off x="1617663" y="4005263"/>
            <a:ext cx="935037" cy="215900"/>
          </a:xfrm>
          <a:custGeom>
            <a:avLst/>
            <a:gdLst>
              <a:gd name="T0" fmla="*/ 0 w 935989"/>
              <a:gd name="T1" fmla="*/ 53817 h 216535"/>
              <a:gd name="T2" fmla="*/ 827197 w 935989"/>
              <a:gd name="T3" fmla="*/ 53817 h 216535"/>
              <a:gd name="T4" fmla="*/ 827197 w 935989"/>
              <a:gd name="T5" fmla="*/ 0 h 216535"/>
              <a:gd name="T6" fmla="*/ 935037 w 935989"/>
              <a:gd name="T7" fmla="*/ 107633 h 216535"/>
              <a:gd name="T8" fmla="*/ 827197 w 935989"/>
              <a:gd name="T9" fmla="*/ 215392 h 216535"/>
              <a:gd name="T10" fmla="*/ 827197 w 935989"/>
              <a:gd name="T11" fmla="*/ 161576 h 216535"/>
              <a:gd name="T12" fmla="*/ 0 w 935989"/>
              <a:gd name="T13" fmla="*/ 161576 h 216535"/>
              <a:gd name="T14" fmla="*/ 0 w 935989"/>
              <a:gd name="T15" fmla="*/ 53817 h 2165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5989" h="216535">
                <a:moveTo>
                  <a:pt x="0" y="53975"/>
                </a:moveTo>
                <a:lnTo>
                  <a:pt x="828039" y="53975"/>
                </a:lnTo>
                <a:lnTo>
                  <a:pt x="828039" y="0"/>
                </a:lnTo>
                <a:lnTo>
                  <a:pt x="935989" y="107950"/>
                </a:lnTo>
                <a:lnTo>
                  <a:pt x="828039" y="216026"/>
                </a:lnTo>
                <a:lnTo>
                  <a:pt x="828039" y="162051"/>
                </a:lnTo>
                <a:lnTo>
                  <a:pt x="0" y="162051"/>
                </a:lnTo>
                <a:lnTo>
                  <a:pt x="0" y="53975"/>
                </a:lnTo>
                <a:close/>
              </a:path>
            </a:pathLst>
          </a:custGeom>
          <a:noFill/>
          <a:ln w="19050">
            <a:solidFill>
              <a:srgbClr val="00E4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48" name="object 44"/>
          <p:cNvSpPr>
            <a:spLocks noChangeArrowheads="1"/>
          </p:cNvSpPr>
          <p:nvPr/>
        </p:nvSpPr>
        <p:spPr bwMode="auto">
          <a:xfrm>
            <a:off x="1641475" y="3860800"/>
            <a:ext cx="366713" cy="493713"/>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49" name="object 45"/>
          <p:cNvSpPr>
            <a:spLocks noChangeArrowheads="1"/>
          </p:cNvSpPr>
          <p:nvPr/>
        </p:nvSpPr>
        <p:spPr bwMode="auto">
          <a:xfrm>
            <a:off x="2033588" y="3860800"/>
            <a:ext cx="366712" cy="493713"/>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1550" name="object 46"/>
          <p:cNvSpPr/>
          <p:nvPr/>
        </p:nvSpPr>
        <p:spPr bwMode="auto">
          <a:xfrm>
            <a:off x="7596188" y="3081338"/>
            <a:ext cx="919162" cy="269875"/>
          </a:xfrm>
          <a:custGeom>
            <a:avLst/>
            <a:gdLst>
              <a:gd name="T0" fmla="*/ 204450 w 919479"/>
              <a:gd name="T1" fmla="*/ 134380 h 269875"/>
              <a:gd name="T2" fmla="*/ 113431 w 919479"/>
              <a:gd name="T3" fmla="*/ 150699 h 269875"/>
              <a:gd name="T4" fmla="*/ 88303 w 919479"/>
              <a:gd name="T5" fmla="*/ 160856 h 269875"/>
              <a:gd name="T6" fmla="*/ 71998 w 919479"/>
              <a:gd name="T7" fmla="*/ 170386 h 269875"/>
              <a:gd name="T8" fmla="*/ 58417 w 919479"/>
              <a:gd name="T9" fmla="*/ 179858 h 269875"/>
              <a:gd name="T10" fmla="*/ 46188 w 919479"/>
              <a:gd name="T11" fmla="*/ 190757 h 269875"/>
              <a:gd name="T12" fmla="*/ 35320 w 919479"/>
              <a:gd name="T13" fmla="*/ 200914 h 269875"/>
              <a:gd name="T14" fmla="*/ 25811 w 919479"/>
              <a:gd name="T15" fmla="*/ 211071 h 269875"/>
              <a:gd name="T16" fmla="*/ 18339 w 919479"/>
              <a:gd name="T17" fmla="*/ 221285 h 269875"/>
              <a:gd name="T18" fmla="*/ 12905 w 919479"/>
              <a:gd name="T19" fmla="*/ 231442 h 269875"/>
              <a:gd name="T20" fmla="*/ 6793 w 919479"/>
              <a:gd name="T21" fmla="*/ 243653 h 269875"/>
              <a:gd name="T22" fmla="*/ 2037 w 919479"/>
              <a:gd name="T23" fmla="*/ 253867 h 269875"/>
              <a:gd name="T24" fmla="*/ 0 w 919479"/>
              <a:gd name="T25" fmla="*/ 269445 h 269875"/>
              <a:gd name="T26" fmla="*/ 911569 w 919479"/>
              <a:gd name="T27" fmla="*/ 264024 h 269875"/>
              <a:gd name="T28" fmla="*/ 917001 w 919479"/>
              <a:gd name="T29" fmla="*/ 250443 h 269875"/>
              <a:gd name="T30" fmla="*/ 919003 w 919479"/>
              <a:gd name="T31" fmla="*/ 242340 h 269875"/>
              <a:gd name="T32" fmla="*/ 918316 w 919479"/>
              <a:gd name="T33" fmla="*/ 226706 h 269875"/>
              <a:gd name="T34" fmla="*/ 915628 w 919479"/>
              <a:gd name="T35" fmla="*/ 218546 h 269875"/>
              <a:gd name="T36" fmla="*/ 911569 w 919479"/>
              <a:gd name="T37" fmla="*/ 211071 h 269875"/>
              <a:gd name="T38" fmla="*/ 907451 w 919479"/>
              <a:gd name="T39" fmla="*/ 204280 h 269875"/>
              <a:gd name="T40" fmla="*/ 895270 w 919479"/>
              <a:gd name="T41" fmla="*/ 192069 h 269875"/>
              <a:gd name="T42" fmla="*/ 884404 w 919479"/>
              <a:gd name="T43" fmla="*/ 184651 h 269875"/>
              <a:gd name="T44" fmla="*/ 766884 w 919479"/>
              <a:gd name="T45" fmla="*/ 182597 h 269875"/>
              <a:gd name="T46" fmla="*/ 758706 w 919479"/>
              <a:gd name="T47" fmla="*/ 155435 h 269875"/>
              <a:gd name="T48" fmla="*/ 293435 w 919479"/>
              <a:gd name="T49" fmla="*/ 139173 h 269875"/>
              <a:gd name="T50" fmla="*/ 235017 w 919479"/>
              <a:gd name="T51" fmla="*/ 133695 h 269875"/>
              <a:gd name="T52" fmla="*/ 809660 w 919479"/>
              <a:gd name="T53" fmla="*/ 171698 h 269875"/>
              <a:gd name="T54" fmla="*/ 796049 w 919479"/>
              <a:gd name="T55" fmla="*/ 173752 h 269875"/>
              <a:gd name="T56" fmla="*/ 781124 w 919479"/>
              <a:gd name="T57" fmla="*/ 177176 h 269875"/>
              <a:gd name="T58" fmla="*/ 766884 w 919479"/>
              <a:gd name="T59" fmla="*/ 182597 h 269875"/>
              <a:gd name="T60" fmla="*/ 875540 w 919479"/>
              <a:gd name="T61" fmla="*/ 180543 h 269875"/>
              <a:gd name="T62" fmla="*/ 861987 w 919479"/>
              <a:gd name="T63" fmla="*/ 175122 h 269875"/>
              <a:gd name="T64" fmla="*/ 851121 w 919479"/>
              <a:gd name="T65" fmla="*/ 173068 h 269875"/>
              <a:gd name="T66" fmla="*/ 835452 w 919479"/>
              <a:gd name="T67" fmla="*/ 171070 h 269875"/>
              <a:gd name="T68" fmla="*/ 514190 w 919479"/>
              <a:gd name="T69" fmla="*/ 684 h 269875"/>
              <a:gd name="T70" fmla="*/ 487020 w 919479"/>
              <a:gd name="T71" fmla="*/ 5420 h 269875"/>
              <a:gd name="T72" fmla="*/ 459170 w 919479"/>
              <a:gd name="T73" fmla="*/ 12211 h 269875"/>
              <a:gd name="T74" fmla="*/ 432000 w 919479"/>
              <a:gd name="T75" fmla="*/ 23737 h 269875"/>
              <a:gd name="T76" fmla="*/ 404150 w 919479"/>
              <a:gd name="T77" fmla="*/ 37318 h 269875"/>
              <a:gd name="T78" fmla="*/ 368831 w 919479"/>
              <a:gd name="T79" fmla="*/ 61113 h 269875"/>
              <a:gd name="T80" fmla="*/ 342341 w 919479"/>
              <a:gd name="T81" fmla="*/ 83481 h 269875"/>
              <a:gd name="T82" fmla="*/ 317208 w 919479"/>
              <a:gd name="T83" fmla="*/ 109273 h 269875"/>
              <a:gd name="T84" fmla="*/ 752436 w 919479"/>
              <a:gd name="T85" fmla="*/ 139173 h 269875"/>
              <a:gd name="T86" fmla="*/ 739720 w 919479"/>
              <a:gd name="T87" fmla="*/ 114009 h 269875"/>
              <a:gd name="T88" fmla="*/ 724737 w 919479"/>
              <a:gd name="T89" fmla="*/ 91641 h 269875"/>
              <a:gd name="T90" fmla="*/ 708439 w 919479"/>
              <a:gd name="T91" fmla="*/ 72639 h 269875"/>
              <a:gd name="T92" fmla="*/ 690138 w 919479"/>
              <a:gd name="T93" fmla="*/ 54322 h 269875"/>
              <a:gd name="T94" fmla="*/ 669722 w 919479"/>
              <a:gd name="T95" fmla="*/ 39372 h 269875"/>
              <a:gd name="T96" fmla="*/ 647992 w 919479"/>
              <a:gd name="T97" fmla="*/ 25791 h 269875"/>
              <a:gd name="T98" fmla="*/ 609275 w 919479"/>
              <a:gd name="T99" fmla="*/ 10156 h 269875"/>
              <a:gd name="T100" fmla="*/ 567168 w 919479"/>
              <a:gd name="T101" fmla="*/ 1369 h 26987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19479" h="269875">
                <a:moveTo>
                  <a:pt x="235098" y="133695"/>
                </a:moveTo>
                <a:lnTo>
                  <a:pt x="214035" y="133695"/>
                </a:lnTo>
                <a:lnTo>
                  <a:pt x="204521" y="134380"/>
                </a:lnTo>
                <a:lnTo>
                  <a:pt x="194332" y="134380"/>
                </a:lnTo>
                <a:lnTo>
                  <a:pt x="150844" y="139801"/>
                </a:lnTo>
                <a:lnTo>
                  <a:pt x="113470" y="150699"/>
                </a:lnTo>
                <a:lnTo>
                  <a:pt x="107355" y="152697"/>
                </a:lnTo>
                <a:lnTo>
                  <a:pt x="100564" y="155435"/>
                </a:lnTo>
                <a:lnTo>
                  <a:pt x="88333" y="160856"/>
                </a:lnTo>
                <a:lnTo>
                  <a:pt x="82898" y="164280"/>
                </a:lnTo>
                <a:lnTo>
                  <a:pt x="77458" y="166962"/>
                </a:lnTo>
                <a:lnTo>
                  <a:pt x="72023" y="170386"/>
                </a:lnTo>
                <a:lnTo>
                  <a:pt x="67269" y="173068"/>
                </a:lnTo>
                <a:lnTo>
                  <a:pt x="62510" y="176491"/>
                </a:lnTo>
                <a:lnTo>
                  <a:pt x="58437" y="179858"/>
                </a:lnTo>
                <a:lnTo>
                  <a:pt x="53678" y="183282"/>
                </a:lnTo>
                <a:lnTo>
                  <a:pt x="49602" y="186648"/>
                </a:lnTo>
                <a:lnTo>
                  <a:pt x="46204" y="190757"/>
                </a:lnTo>
                <a:lnTo>
                  <a:pt x="42127" y="193439"/>
                </a:lnTo>
                <a:lnTo>
                  <a:pt x="38050" y="197547"/>
                </a:lnTo>
                <a:lnTo>
                  <a:pt x="35332" y="200914"/>
                </a:lnTo>
                <a:lnTo>
                  <a:pt x="31935" y="204280"/>
                </a:lnTo>
                <a:lnTo>
                  <a:pt x="28538" y="207704"/>
                </a:lnTo>
                <a:lnTo>
                  <a:pt x="25820" y="211071"/>
                </a:lnTo>
                <a:lnTo>
                  <a:pt x="23102" y="214494"/>
                </a:lnTo>
                <a:lnTo>
                  <a:pt x="21063" y="217861"/>
                </a:lnTo>
                <a:lnTo>
                  <a:pt x="18345" y="221285"/>
                </a:lnTo>
                <a:lnTo>
                  <a:pt x="16307" y="224651"/>
                </a:lnTo>
                <a:lnTo>
                  <a:pt x="14269" y="228075"/>
                </a:lnTo>
                <a:lnTo>
                  <a:pt x="12909" y="231442"/>
                </a:lnTo>
                <a:lnTo>
                  <a:pt x="10192" y="234181"/>
                </a:lnTo>
                <a:lnTo>
                  <a:pt x="7474" y="240971"/>
                </a:lnTo>
                <a:lnTo>
                  <a:pt x="6795" y="243653"/>
                </a:lnTo>
                <a:lnTo>
                  <a:pt x="4076" y="249131"/>
                </a:lnTo>
                <a:lnTo>
                  <a:pt x="2717" y="251128"/>
                </a:lnTo>
                <a:lnTo>
                  <a:pt x="2038" y="253867"/>
                </a:lnTo>
                <a:lnTo>
                  <a:pt x="679" y="255864"/>
                </a:lnTo>
                <a:lnTo>
                  <a:pt x="0" y="257918"/>
                </a:lnTo>
                <a:lnTo>
                  <a:pt x="0" y="269445"/>
                </a:lnTo>
                <a:lnTo>
                  <a:pt x="909137" y="269445"/>
                </a:lnTo>
                <a:lnTo>
                  <a:pt x="910510" y="266763"/>
                </a:lnTo>
                <a:lnTo>
                  <a:pt x="911883" y="264024"/>
                </a:lnTo>
                <a:lnTo>
                  <a:pt x="913198" y="261342"/>
                </a:lnTo>
                <a:lnTo>
                  <a:pt x="915944" y="255864"/>
                </a:lnTo>
                <a:lnTo>
                  <a:pt x="917317" y="250443"/>
                </a:lnTo>
                <a:lnTo>
                  <a:pt x="918633" y="247761"/>
                </a:lnTo>
                <a:lnTo>
                  <a:pt x="918633" y="245022"/>
                </a:lnTo>
                <a:lnTo>
                  <a:pt x="919320" y="242340"/>
                </a:lnTo>
                <a:lnTo>
                  <a:pt x="919320" y="232126"/>
                </a:lnTo>
                <a:lnTo>
                  <a:pt x="918633" y="228760"/>
                </a:lnTo>
                <a:lnTo>
                  <a:pt x="918633" y="226706"/>
                </a:lnTo>
                <a:lnTo>
                  <a:pt x="917317" y="223967"/>
                </a:lnTo>
                <a:lnTo>
                  <a:pt x="916631" y="221969"/>
                </a:lnTo>
                <a:lnTo>
                  <a:pt x="915944" y="218546"/>
                </a:lnTo>
                <a:lnTo>
                  <a:pt x="915258" y="216549"/>
                </a:lnTo>
                <a:lnTo>
                  <a:pt x="913885" y="213810"/>
                </a:lnTo>
                <a:lnTo>
                  <a:pt x="911883" y="211071"/>
                </a:lnTo>
                <a:lnTo>
                  <a:pt x="910510" y="209073"/>
                </a:lnTo>
                <a:lnTo>
                  <a:pt x="909137" y="207019"/>
                </a:lnTo>
                <a:lnTo>
                  <a:pt x="907764" y="204280"/>
                </a:lnTo>
                <a:lnTo>
                  <a:pt x="899640" y="196178"/>
                </a:lnTo>
                <a:lnTo>
                  <a:pt x="897581" y="193439"/>
                </a:lnTo>
                <a:lnTo>
                  <a:pt x="895579" y="192069"/>
                </a:lnTo>
                <a:lnTo>
                  <a:pt x="892833" y="190757"/>
                </a:lnTo>
                <a:lnTo>
                  <a:pt x="890144" y="188702"/>
                </a:lnTo>
                <a:lnTo>
                  <a:pt x="884709" y="184651"/>
                </a:lnTo>
                <a:lnTo>
                  <a:pt x="881963" y="183282"/>
                </a:lnTo>
                <a:lnTo>
                  <a:pt x="880276" y="182597"/>
                </a:lnTo>
                <a:lnTo>
                  <a:pt x="767148" y="182597"/>
                </a:lnTo>
                <a:lnTo>
                  <a:pt x="764402" y="173068"/>
                </a:lnTo>
                <a:lnTo>
                  <a:pt x="761714" y="164280"/>
                </a:lnTo>
                <a:lnTo>
                  <a:pt x="758968" y="155435"/>
                </a:lnTo>
                <a:lnTo>
                  <a:pt x="755593" y="146591"/>
                </a:lnTo>
                <a:lnTo>
                  <a:pt x="752695" y="139173"/>
                </a:lnTo>
                <a:lnTo>
                  <a:pt x="293536" y="139173"/>
                </a:lnTo>
                <a:lnTo>
                  <a:pt x="281305" y="137119"/>
                </a:lnTo>
                <a:lnTo>
                  <a:pt x="269074" y="135749"/>
                </a:lnTo>
                <a:lnTo>
                  <a:pt x="235098" y="133695"/>
                </a:lnTo>
                <a:close/>
              </a:path>
              <a:path w="919479" h="269875">
                <a:moveTo>
                  <a:pt x="835740" y="171070"/>
                </a:moveTo>
                <a:lnTo>
                  <a:pt x="814688" y="171070"/>
                </a:lnTo>
                <a:lnTo>
                  <a:pt x="809939" y="171698"/>
                </a:lnTo>
                <a:lnTo>
                  <a:pt x="805878" y="172383"/>
                </a:lnTo>
                <a:lnTo>
                  <a:pt x="800443" y="173068"/>
                </a:lnTo>
                <a:lnTo>
                  <a:pt x="796324" y="173752"/>
                </a:lnTo>
                <a:lnTo>
                  <a:pt x="790889" y="175122"/>
                </a:lnTo>
                <a:lnTo>
                  <a:pt x="786828" y="176491"/>
                </a:lnTo>
                <a:lnTo>
                  <a:pt x="781393" y="177176"/>
                </a:lnTo>
                <a:lnTo>
                  <a:pt x="776645" y="179173"/>
                </a:lnTo>
                <a:lnTo>
                  <a:pt x="771897" y="180543"/>
                </a:lnTo>
                <a:lnTo>
                  <a:pt x="767148" y="182597"/>
                </a:lnTo>
                <a:lnTo>
                  <a:pt x="880276" y="182597"/>
                </a:lnTo>
                <a:lnTo>
                  <a:pt x="878588" y="181912"/>
                </a:lnTo>
                <a:lnTo>
                  <a:pt x="875842" y="180543"/>
                </a:lnTo>
                <a:lnTo>
                  <a:pt x="872467" y="179173"/>
                </a:lnTo>
                <a:lnTo>
                  <a:pt x="869035" y="177861"/>
                </a:lnTo>
                <a:lnTo>
                  <a:pt x="862284" y="175122"/>
                </a:lnTo>
                <a:lnTo>
                  <a:pt x="858852" y="174437"/>
                </a:lnTo>
                <a:lnTo>
                  <a:pt x="854790" y="173752"/>
                </a:lnTo>
                <a:lnTo>
                  <a:pt x="851415" y="173068"/>
                </a:lnTo>
                <a:lnTo>
                  <a:pt x="843234" y="171698"/>
                </a:lnTo>
                <a:lnTo>
                  <a:pt x="839859" y="171698"/>
                </a:lnTo>
                <a:lnTo>
                  <a:pt x="835740" y="171070"/>
                </a:lnTo>
                <a:close/>
              </a:path>
              <a:path w="919479" h="269875">
                <a:moveTo>
                  <a:pt x="549698" y="0"/>
                </a:moveTo>
                <a:lnTo>
                  <a:pt x="523200" y="0"/>
                </a:lnTo>
                <a:lnTo>
                  <a:pt x="514367" y="684"/>
                </a:lnTo>
                <a:lnTo>
                  <a:pt x="505534" y="2054"/>
                </a:lnTo>
                <a:lnTo>
                  <a:pt x="496020" y="3423"/>
                </a:lnTo>
                <a:lnTo>
                  <a:pt x="487188" y="5420"/>
                </a:lnTo>
                <a:lnTo>
                  <a:pt x="477674" y="6790"/>
                </a:lnTo>
                <a:lnTo>
                  <a:pt x="468841" y="10156"/>
                </a:lnTo>
                <a:lnTo>
                  <a:pt x="459328" y="12211"/>
                </a:lnTo>
                <a:lnTo>
                  <a:pt x="450495" y="15634"/>
                </a:lnTo>
                <a:lnTo>
                  <a:pt x="440981" y="19686"/>
                </a:lnTo>
                <a:lnTo>
                  <a:pt x="432149" y="23737"/>
                </a:lnTo>
                <a:lnTo>
                  <a:pt x="422635" y="27846"/>
                </a:lnTo>
                <a:lnTo>
                  <a:pt x="413802" y="31897"/>
                </a:lnTo>
                <a:lnTo>
                  <a:pt x="404289" y="37318"/>
                </a:lnTo>
                <a:lnTo>
                  <a:pt x="386623" y="48217"/>
                </a:lnTo>
                <a:lnTo>
                  <a:pt x="377790" y="55007"/>
                </a:lnTo>
                <a:lnTo>
                  <a:pt x="368958" y="61113"/>
                </a:lnTo>
                <a:lnTo>
                  <a:pt x="360805" y="68531"/>
                </a:lnTo>
                <a:lnTo>
                  <a:pt x="351292" y="75321"/>
                </a:lnTo>
                <a:lnTo>
                  <a:pt x="342459" y="83481"/>
                </a:lnTo>
                <a:lnTo>
                  <a:pt x="334301" y="91641"/>
                </a:lnTo>
                <a:lnTo>
                  <a:pt x="326149" y="100485"/>
                </a:lnTo>
                <a:lnTo>
                  <a:pt x="317317" y="109273"/>
                </a:lnTo>
                <a:lnTo>
                  <a:pt x="301007" y="128274"/>
                </a:lnTo>
                <a:lnTo>
                  <a:pt x="293536" y="139173"/>
                </a:lnTo>
                <a:lnTo>
                  <a:pt x="752695" y="139173"/>
                </a:lnTo>
                <a:lnTo>
                  <a:pt x="752160" y="137803"/>
                </a:lnTo>
                <a:lnTo>
                  <a:pt x="744037" y="121484"/>
                </a:lnTo>
                <a:lnTo>
                  <a:pt x="739975" y="114009"/>
                </a:lnTo>
                <a:lnTo>
                  <a:pt x="735170" y="106591"/>
                </a:lnTo>
                <a:lnTo>
                  <a:pt x="730421" y="99116"/>
                </a:lnTo>
                <a:lnTo>
                  <a:pt x="724987" y="91641"/>
                </a:lnTo>
                <a:lnTo>
                  <a:pt x="720239" y="85535"/>
                </a:lnTo>
                <a:lnTo>
                  <a:pt x="714117" y="78060"/>
                </a:lnTo>
                <a:lnTo>
                  <a:pt x="708683" y="72639"/>
                </a:lnTo>
                <a:lnTo>
                  <a:pt x="702561" y="65849"/>
                </a:lnTo>
                <a:lnTo>
                  <a:pt x="697127" y="60428"/>
                </a:lnTo>
                <a:lnTo>
                  <a:pt x="690376" y="54322"/>
                </a:lnTo>
                <a:lnTo>
                  <a:pt x="684255" y="48901"/>
                </a:lnTo>
                <a:lnTo>
                  <a:pt x="676761" y="44108"/>
                </a:lnTo>
                <a:lnTo>
                  <a:pt x="669953" y="39372"/>
                </a:lnTo>
                <a:lnTo>
                  <a:pt x="662516" y="34636"/>
                </a:lnTo>
                <a:lnTo>
                  <a:pt x="655709" y="29843"/>
                </a:lnTo>
                <a:lnTo>
                  <a:pt x="648215" y="25791"/>
                </a:lnTo>
                <a:lnTo>
                  <a:pt x="641407" y="22425"/>
                </a:lnTo>
                <a:lnTo>
                  <a:pt x="616979" y="12211"/>
                </a:lnTo>
                <a:lnTo>
                  <a:pt x="609485" y="10156"/>
                </a:lnTo>
                <a:lnTo>
                  <a:pt x="601362" y="7475"/>
                </a:lnTo>
                <a:lnTo>
                  <a:pt x="593181" y="5420"/>
                </a:lnTo>
                <a:lnTo>
                  <a:pt x="567364" y="1369"/>
                </a:lnTo>
                <a:lnTo>
                  <a:pt x="549698" y="0"/>
                </a:lnTo>
                <a:close/>
              </a:path>
            </a:pathLst>
          </a:custGeom>
          <a:solidFill>
            <a:srgbClr val="3C5858"/>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1" name="object 47"/>
          <p:cNvSpPr/>
          <p:nvPr/>
        </p:nvSpPr>
        <p:spPr bwMode="auto">
          <a:xfrm>
            <a:off x="8037513" y="3925888"/>
            <a:ext cx="415925" cy="250825"/>
          </a:xfrm>
          <a:custGeom>
            <a:avLst/>
            <a:gdLst>
              <a:gd name="T0" fmla="*/ 0 w 415290"/>
              <a:gd name="T1" fmla="*/ 250416 h 250189"/>
              <a:gd name="T2" fmla="*/ 415799 w 415290"/>
              <a:gd name="T3" fmla="*/ 250416 h 250189"/>
              <a:gd name="T4" fmla="*/ 415799 w 415290"/>
              <a:gd name="T5" fmla="*/ 0 h 250189"/>
              <a:gd name="T6" fmla="*/ 0 w 415290"/>
              <a:gd name="T7" fmla="*/ 0 h 250189"/>
              <a:gd name="T8" fmla="*/ 0 w 415290"/>
              <a:gd name="T9" fmla="*/ 250416 h 2501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5290" h="250189">
                <a:moveTo>
                  <a:pt x="0" y="249781"/>
                </a:moveTo>
                <a:lnTo>
                  <a:pt x="415164" y="249781"/>
                </a:lnTo>
                <a:lnTo>
                  <a:pt x="415164" y="0"/>
                </a:lnTo>
                <a:lnTo>
                  <a:pt x="0" y="0"/>
                </a:lnTo>
                <a:lnTo>
                  <a:pt x="0" y="249781"/>
                </a:lnTo>
                <a:close/>
              </a:path>
            </a:pathLst>
          </a:custGeom>
          <a:solidFill>
            <a:srgbClr val="36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2" name="object 48"/>
          <p:cNvSpPr/>
          <p:nvPr/>
        </p:nvSpPr>
        <p:spPr bwMode="auto">
          <a:xfrm>
            <a:off x="8399463" y="3927475"/>
            <a:ext cx="263525" cy="612775"/>
          </a:xfrm>
          <a:custGeom>
            <a:avLst/>
            <a:gdLst>
              <a:gd name="T0" fmla="*/ 262981 w 263525"/>
              <a:gd name="T1" fmla="*/ 0 h 612139"/>
              <a:gd name="T2" fmla="*/ 115501 w 263525"/>
              <a:gd name="T3" fmla="*/ 0 h 612139"/>
              <a:gd name="T4" fmla="*/ 60468 w 263525"/>
              <a:gd name="T5" fmla="*/ 329542 h 612139"/>
              <a:gd name="T6" fmla="*/ 0 w 263525"/>
              <a:gd name="T7" fmla="*/ 612192 h 612139"/>
              <a:gd name="T8" fmla="*/ 262981 w 263525"/>
              <a:gd name="T9" fmla="*/ 612192 h 612139"/>
              <a:gd name="T10" fmla="*/ 262981 w 263525"/>
              <a:gd name="T11" fmla="*/ 0 h 6121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3525" h="612139">
                <a:moveTo>
                  <a:pt x="262981" y="0"/>
                </a:moveTo>
                <a:lnTo>
                  <a:pt x="115501" y="0"/>
                </a:lnTo>
                <a:lnTo>
                  <a:pt x="60468" y="329200"/>
                </a:lnTo>
                <a:lnTo>
                  <a:pt x="0" y="611557"/>
                </a:lnTo>
                <a:lnTo>
                  <a:pt x="262981" y="611557"/>
                </a:lnTo>
                <a:lnTo>
                  <a:pt x="262981" y="0"/>
                </a:lnTo>
                <a:close/>
              </a:path>
            </a:pathLst>
          </a:custGeom>
          <a:solidFill>
            <a:srgbClr val="866058"/>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3" name="object 49"/>
          <p:cNvSpPr/>
          <p:nvPr/>
        </p:nvSpPr>
        <p:spPr bwMode="auto">
          <a:xfrm>
            <a:off x="8372475" y="3349625"/>
            <a:ext cx="142875" cy="812800"/>
          </a:xfrm>
          <a:custGeom>
            <a:avLst/>
            <a:gdLst>
              <a:gd name="T0" fmla="*/ 142628 w 141604"/>
              <a:gd name="T1" fmla="*/ 0 h 812800"/>
              <a:gd name="T2" fmla="*/ 65108 w 141604"/>
              <a:gd name="T3" fmla="*/ 0 h 812800"/>
              <a:gd name="T4" fmla="*/ 0 w 141604"/>
              <a:gd name="T5" fmla="*/ 812438 h 812800"/>
              <a:gd name="T6" fmla="*/ 142628 w 141604"/>
              <a:gd name="T7" fmla="*/ 644785 h 812800"/>
              <a:gd name="T8" fmla="*/ 142628 w 141604"/>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604" h="812800">
                <a:moveTo>
                  <a:pt x="141359" y="0"/>
                </a:moveTo>
                <a:lnTo>
                  <a:pt x="64529" y="0"/>
                </a:lnTo>
                <a:lnTo>
                  <a:pt x="0" y="812438"/>
                </a:lnTo>
                <a:lnTo>
                  <a:pt x="141359" y="644785"/>
                </a:lnTo>
                <a:lnTo>
                  <a:pt x="141359" y="0"/>
                </a:lnTo>
                <a:close/>
              </a:path>
            </a:pathLst>
          </a:custGeom>
          <a:solidFill>
            <a:srgbClr val="A8463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4" name="object 50"/>
          <p:cNvSpPr/>
          <p:nvPr/>
        </p:nvSpPr>
        <p:spPr bwMode="auto">
          <a:xfrm>
            <a:off x="8139113" y="3349625"/>
            <a:ext cx="142875" cy="812800"/>
          </a:xfrm>
          <a:custGeom>
            <a:avLst/>
            <a:gdLst>
              <a:gd name="T0" fmla="*/ 142673 w 142240"/>
              <a:gd name="T1" fmla="*/ 0 h 812800"/>
              <a:gd name="T2" fmla="*/ 64812 w 142240"/>
              <a:gd name="T3" fmla="*/ 0 h 812800"/>
              <a:gd name="T4" fmla="*/ 0 w 142240"/>
              <a:gd name="T5" fmla="*/ 812438 h 812800"/>
              <a:gd name="T6" fmla="*/ 142673 w 142240"/>
              <a:gd name="T7" fmla="*/ 644785 h 812800"/>
              <a:gd name="T8" fmla="*/ 142673 w 142240"/>
              <a:gd name="T9" fmla="*/ 0 h 812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240" h="812800">
                <a:moveTo>
                  <a:pt x="142039" y="0"/>
                </a:moveTo>
                <a:lnTo>
                  <a:pt x="64524" y="0"/>
                </a:lnTo>
                <a:lnTo>
                  <a:pt x="0" y="812438"/>
                </a:lnTo>
                <a:lnTo>
                  <a:pt x="142039" y="644785"/>
                </a:lnTo>
                <a:lnTo>
                  <a:pt x="142039" y="0"/>
                </a:lnTo>
                <a:close/>
              </a:path>
            </a:pathLst>
          </a:custGeom>
          <a:solidFill>
            <a:srgbClr val="A8463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5" name="object 51"/>
          <p:cNvSpPr/>
          <p:nvPr/>
        </p:nvSpPr>
        <p:spPr bwMode="auto">
          <a:xfrm>
            <a:off x="8408988" y="3349625"/>
            <a:ext cx="63500" cy="698500"/>
          </a:xfrm>
          <a:custGeom>
            <a:avLst/>
            <a:gdLst>
              <a:gd name="T0" fmla="*/ 63264 w 64770"/>
              <a:gd name="T1" fmla="*/ 0 h 698500"/>
              <a:gd name="T2" fmla="*/ 43971 w 64770"/>
              <a:gd name="T3" fmla="*/ 0 h 698500"/>
              <a:gd name="T4" fmla="*/ 0 w 64770"/>
              <a:gd name="T5" fmla="*/ 698406 h 698500"/>
              <a:gd name="T6" fmla="*/ 21312 w 64770"/>
              <a:gd name="T7" fmla="*/ 681441 h 698500"/>
              <a:gd name="T8" fmla="*/ 63264 w 64770"/>
              <a:gd name="T9" fmla="*/ 0 h 6985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770" h="698500">
                <a:moveTo>
                  <a:pt x="64529" y="0"/>
                </a:moveTo>
                <a:lnTo>
                  <a:pt x="44850" y="0"/>
                </a:lnTo>
                <a:lnTo>
                  <a:pt x="0" y="698406"/>
                </a:lnTo>
                <a:lnTo>
                  <a:pt x="21738" y="681441"/>
                </a:lnTo>
                <a:lnTo>
                  <a:pt x="64529" y="0"/>
                </a:lnTo>
                <a:close/>
              </a:path>
            </a:pathLst>
          </a:custGeom>
          <a:solidFill>
            <a:srgbClr val="B96B6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6" name="object 52"/>
          <p:cNvSpPr/>
          <p:nvPr/>
        </p:nvSpPr>
        <p:spPr bwMode="auto">
          <a:xfrm>
            <a:off x="8174038" y="3349625"/>
            <a:ext cx="65087" cy="698500"/>
          </a:xfrm>
          <a:custGeom>
            <a:avLst/>
            <a:gdLst>
              <a:gd name="T0" fmla="*/ 64900 w 65404"/>
              <a:gd name="T1" fmla="*/ 0 h 698500"/>
              <a:gd name="T2" fmla="*/ 45315 w 65404"/>
              <a:gd name="T3" fmla="*/ 0 h 698500"/>
              <a:gd name="T4" fmla="*/ 0 w 65404"/>
              <a:gd name="T5" fmla="*/ 698406 h 698500"/>
              <a:gd name="T6" fmla="*/ 23683 w 65404"/>
              <a:gd name="T7" fmla="*/ 678725 h 698500"/>
              <a:gd name="T8" fmla="*/ 64900 w 65404"/>
              <a:gd name="T9" fmla="*/ 0 h 6985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404" h="698500">
                <a:moveTo>
                  <a:pt x="65216" y="0"/>
                </a:moveTo>
                <a:lnTo>
                  <a:pt x="45536" y="0"/>
                </a:lnTo>
                <a:lnTo>
                  <a:pt x="0" y="698406"/>
                </a:lnTo>
                <a:lnTo>
                  <a:pt x="23798" y="678725"/>
                </a:lnTo>
                <a:lnTo>
                  <a:pt x="65216" y="0"/>
                </a:lnTo>
                <a:close/>
              </a:path>
            </a:pathLst>
          </a:custGeom>
          <a:solidFill>
            <a:srgbClr val="B96B62"/>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7" name="object 53"/>
          <p:cNvSpPr/>
          <p:nvPr/>
        </p:nvSpPr>
        <p:spPr bwMode="auto">
          <a:xfrm>
            <a:off x="7804150" y="3925888"/>
            <a:ext cx="712788" cy="614362"/>
          </a:xfrm>
          <a:custGeom>
            <a:avLst/>
            <a:gdLst>
              <a:gd name="T0" fmla="*/ 235000 w 713104"/>
              <a:gd name="T1" fmla="*/ 0 h 614679"/>
              <a:gd name="T2" fmla="*/ 0 w 713104"/>
              <a:gd name="T3" fmla="*/ 235378 h 614679"/>
              <a:gd name="T4" fmla="*/ 0 w 713104"/>
              <a:gd name="T5" fmla="*/ 613922 h 614679"/>
              <a:gd name="T6" fmla="*/ 712451 w 713104"/>
              <a:gd name="T7" fmla="*/ 613922 h 614679"/>
              <a:gd name="T8" fmla="*/ 712451 w 713104"/>
              <a:gd name="T9" fmla="*/ 243515 h 614679"/>
              <a:gd name="T10" fmla="*/ 235000 w 713104"/>
              <a:gd name="T11" fmla="*/ 243515 h 614679"/>
              <a:gd name="T12" fmla="*/ 235000 w 713104"/>
              <a:gd name="T13" fmla="*/ 0 h 614679"/>
              <a:gd name="T14" fmla="*/ 477491 w 713104"/>
              <a:gd name="T15" fmla="*/ 0 h 614679"/>
              <a:gd name="T16" fmla="*/ 235000 w 713104"/>
              <a:gd name="T17" fmla="*/ 243515 h 614679"/>
              <a:gd name="T18" fmla="*/ 712451 w 713104"/>
              <a:gd name="T19" fmla="*/ 243515 h 614679"/>
              <a:gd name="T20" fmla="*/ 712451 w 713104"/>
              <a:gd name="T21" fmla="*/ 235378 h 614679"/>
              <a:gd name="T22" fmla="*/ 477491 w 713104"/>
              <a:gd name="T23" fmla="*/ 235378 h 614679"/>
              <a:gd name="T24" fmla="*/ 477491 w 713104"/>
              <a:gd name="T25" fmla="*/ 0 h 614679"/>
              <a:gd name="T26" fmla="*/ 712451 w 713104"/>
              <a:gd name="T27" fmla="*/ 0 h 614679"/>
              <a:gd name="T28" fmla="*/ 477491 w 713104"/>
              <a:gd name="T29" fmla="*/ 235378 h 614679"/>
              <a:gd name="T30" fmla="*/ 712451 w 713104"/>
              <a:gd name="T31" fmla="*/ 235378 h 614679"/>
              <a:gd name="T32" fmla="*/ 712451 w 713104"/>
              <a:gd name="T33" fmla="*/ 0 h 61467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13104" h="614679">
                <a:moveTo>
                  <a:pt x="235104" y="0"/>
                </a:moveTo>
                <a:lnTo>
                  <a:pt x="0" y="235499"/>
                </a:lnTo>
                <a:lnTo>
                  <a:pt x="0" y="614239"/>
                </a:lnTo>
                <a:lnTo>
                  <a:pt x="712767" y="614239"/>
                </a:lnTo>
                <a:lnTo>
                  <a:pt x="712767" y="243641"/>
                </a:lnTo>
                <a:lnTo>
                  <a:pt x="235104" y="243641"/>
                </a:lnTo>
                <a:lnTo>
                  <a:pt x="235104" y="0"/>
                </a:lnTo>
                <a:close/>
              </a:path>
              <a:path w="713104" h="614679">
                <a:moveTo>
                  <a:pt x="477703" y="0"/>
                </a:moveTo>
                <a:lnTo>
                  <a:pt x="235104" y="243641"/>
                </a:lnTo>
                <a:lnTo>
                  <a:pt x="712767" y="243641"/>
                </a:lnTo>
                <a:lnTo>
                  <a:pt x="712767" y="235499"/>
                </a:lnTo>
                <a:lnTo>
                  <a:pt x="477703" y="235499"/>
                </a:lnTo>
                <a:lnTo>
                  <a:pt x="477703" y="0"/>
                </a:lnTo>
                <a:close/>
              </a:path>
              <a:path w="713104" h="614679">
                <a:moveTo>
                  <a:pt x="712767" y="0"/>
                </a:moveTo>
                <a:lnTo>
                  <a:pt x="477703" y="235499"/>
                </a:lnTo>
                <a:lnTo>
                  <a:pt x="712767" y="235499"/>
                </a:lnTo>
                <a:lnTo>
                  <a:pt x="712767" y="0"/>
                </a:lnTo>
                <a:close/>
              </a:path>
            </a:pathLst>
          </a:custGeom>
          <a:solidFill>
            <a:srgbClr val="A8B97C"/>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8" name="object 54"/>
          <p:cNvSpPr/>
          <p:nvPr/>
        </p:nvSpPr>
        <p:spPr bwMode="auto">
          <a:xfrm>
            <a:off x="7618413" y="3230563"/>
            <a:ext cx="641350" cy="120650"/>
          </a:xfrm>
          <a:custGeom>
            <a:avLst/>
            <a:gdLst>
              <a:gd name="T0" fmla="*/ 119469 w 641984"/>
              <a:gd name="T1" fmla="*/ 30527 h 120650"/>
              <a:gd name="T2" fmla="*/ 102501 w 641984"/>
              <a:gd name="T3" fmla="*/ 33951 h 120650"/>
              <a:gd name="T4" fmla="*/ 88921 w 641984"/>
              <a:gd name="T5" fmla="*/ 38003 h 120650"/>
              <a:gd name="T6" fmla="*/ 75349 w 641984"/>
              <a:gd name="T7" fmla="*/ 43423 h 120650"/>
              <a:gd name="T8" fmla="*/ 62449 w 641984"/>
              <a:gd name="T9" fmla="*/ 50899 h 120650"/>
              <a:gd name="T10" fmla="*/ 48876 w 641984"/>
              <a:gd name="T11" fmla="*/ 60428 h 120650"/>
              <a:gd name="T12" fmla="*/ 36657 w 641984"/>
              <a:gd name="T13" fmla="*/ 71270 h 120650"/>
              <a:gd name="T14" fmla="*/ 23758 w 641984"/>
              <a:gd name="T15" fmla="*/ 85535 h 120650"/>
              <a:gd name="T16" fmla="*/ 3394 w 641984"/>
              <a:gd name="T17" fmla="*/ 113324 h 120650"/>
              <a:gd name="T18" fmla="*/ 640140 w 641984"/>
              <a:gd name="T19" fmla="*/ 118117 h 120650"/>
              <a:gd name="T20" fmla="*/ 637397 w 641984"/>
              <a:gd name="T21" fmla="*/ 110642 h 120650"/>
              <a:gd name="T22" fmla="*/ 634711 w 641984"/>
              <a:gd name="T23" fmla="*/ 103852 h 120650"/>
              <a:gd name="T24" fmla="*/ 631282 w 641984"/>
              <a:gd name="T25" fmla="*/ 97746 h 120650"/>
              <a:gd name="T26" fmla="*/ 627910 w 641984"/>
              <a:gd name="T27" fmla="*/ 91641 h 120650"/>
              <a:gd name="T28" fmla="*/ 622481 w 641984"/>
              <a:gd name="T29" fmla="*/ 84850 h 120650"/>
              <a:gd name="T30" fmla="*/ 617737 w 641984"/>
              <a:gd name="T31" fmla="*/ 77375 h 120650"/>
              <a:gd name="T32" fmla="*/ 610936 w 641984"/>
              <a:gd name="T33" fmla="*/ 70585 h 120650"/>
              <a:gd name="T34" fmla="*/ 600763 w 641984"/>
              <a:gd name="T35" fmla="*/ 61740 h 120650"/>
              <a:gd name="T36" fmla="*/ 591905 w 641984"/>
              <a:gd name="T37" fmla="*/ 55635 h 120650"/>
              <a:gd name="T38" fmla="*/ 222649 w 641984"/>
              <a:gd name="T39" fmla="*/ 52953 h 120650"/>
              <a:gd name="T40" fmla="*/ 216539 w 641984"/>
              <a:gd name="T41" fmla="*/ 49529 h 120650"/>
              <a:gd name="T42" fmla="*/ 211109 w 641984"/>
              <a:gd name="T43" fmla="*/ 46847 h 120650"/>
              <a:gd name="T44" fmla="*/ 202286 w 641984"/>
              <a:gd name="T45" fmla="*/ 42054 h 120650"/>
              <a:gd name="T46" fmla="*/ 194136 w 641984"/>
              <a:gd name="T47" fmla="*/ 39372 h 120650"/>
              <a:gd name="T48" fmla="*/ 184637 w 641984"/>
              <a:gd name="T49" fmla="*/ 35948 h 120650"/>
              <a:gd name="T50" fmla="*/ 171059 w 641984"/>
              <a:gd name="T51" fmla="*/ 32582 h 120650"/>
              <a:gd name="T52" fmla="*/ 160200 w 641984"/>
              <a:gd name="T53" fmla="*/ 31212 h 120650"/>
              <a:gd name="T54" fmla="*/ 148661 w 641984"/>
              <a:gd name="T55" fmla="*/ 29843 h 120650"/>
              <a:gd name="T56" fmla="*/ 319039 w 641984"/>
              <a:gd name="T57" fmla="*/ 1369 h 120650"/>
              <a:gd name="T58" fmla="*/ 302751 w 641984"/>
              <a:gd name="T59" fmla="*/ 4736 h 120650"/>
              <a:gd name="T60" fmla="*/ 289852 w 641984"/>
              <a:gd name="T61" fmla="*/ 8159 h 120650"/>
              <a:gd name="T62" fmla="*/ 276953 w 641984"/>
              <a:gd name="T63" fmla="*/ 14265 h 120650"/>
              <a:gd name="T64" fmla="*/ 259985 w 641984"/>
              <a:gd name="T65" fmla="*/ 24422 h 120650"/>
              <a:gd name="T66" fmla="*/ 246406 w 641984"/>
              <a:gd name="T67" fmla="*/ 33951 h 120650"/>
              <a:gd name="T68" fmla="*/ 228758 w 641984"/>
              <a:gd name="T69" fmla="*/ 50214 h 120650"/>
              <a:gd name="T70" fmla="*/ 588533 w 641984"/>
              <a:gd name="T71" fmla="*/ 52953 h 120650"/>
              <a:gd name="T72" fmla="*/ 577675 w 641984"/>
              <a:gd name="T73" fmla="*/ 47532 h 120650"/>
              <a:gd name="T74" fmla="*/ 437152 w 641984"/>
              <a:gd name="T75" fmla="*/ 43423 h 120650"/>
              <a:gd name="T76" fmla="*/ 429008 w 641984"/>
              <a:gd name="T77" fmla="*/ 35321 h 120650"/>
              <a:gd name="T78" fmla="*/ 422899 w 641984"/>
              <a:gd name="T79" fmla="*/ 30527 h 120650"/>
              <a:gd name="T80" fmla="*/ 416110 w 641984"/>
              <a:gd name="T81" fmla="*/ 25107 h 120650"/>
              <a:gd name="T82" fmla="*/ 408640 w 641984"/>
              <a:gd name="T83" fmla="*/ 21055 h 120650"/>
              <a:gd name="T84" fmla="*/ 400496 w 641984"/>
              <a:gd name="T85" fmla="*/ 16262 h 120650"/>
              <a:gd name="T86" fmla="*/ 391672 w 641984"/>
              <a:gd name="T87" fmla="*/ 11526 h 120650"/>
              <a:gd name="T88" fmla="*/ 382167 w 641984"/>
              <a:gd name="T89" fmla="*/ 8159 h 120650"/>
              <a:gd name="T90" fmla="*/ 371989 w 641984"/>
              <a:gd name="T91" fmla="*/ 4736 h 120650"/>
              <a:gd name="T92" fmla="*/ 358410 w 641984"/>
              <a:gd name="T93" fmla="*/ 2054 h 120650"/>
              <a:gd name="T94" fmla="*/ 346871 w 641984"/>
              <a:gd name="T95" fmla="*/ 0 h 120650"/>
              <a:gd name="T96" fmla="*/ 497566 w 641984"/>
              <a:gd name="T97" fmla="*/ 35321 h 120650"/>
              <a:gd name="T98" fmla="*/ 476524 w 641984"/>
              <a:gd name="T99" fmla="*/ 37318 h 120650"/>
              <a:gd name="T100" fmla="*/ 448011 w 641984"/>
              <a:gd name="T101" fmla="*/ 44108 h 120650"/>
              <a:gd name="T102" fmla="*/ 573617 w 641984"/>
              <a:gd name="T103" fmla="*/ 45478 h 120650"/>
              <a:gd name="T104" fmla="*/ 561387 w 641984"/>
              <a:gd name="T105" fmla="*/ 41426 h 120650"/>
              <a:gd name="T106" fmla="*/ 547122 w 641984"/>
              <a:gd name="T107" fmla="*/ 38003 h 120650"/>
              <a:gd name="T108" fmla="*/ 532188 w 641984"/>
              <a:gd name="T109" fmla="*/ 35321 h 12065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41984" h="120650">
                <a:moveTo>
                  <a:pt x="148808" y="29843"/>
                </a:moveTo>
                <a:lnTo>
                  <a:pt x="123666" y="29843"/>
                </a:lnTo>
                <a:lnTo>
                  <a:pt x="119587" y="30527"/>
                </a:lnTo>
                <a:lnTo>
                  <a:pt x="114833" y="31212"/>
                </a:lnTo>
                <a:lnTo>
                  <a:pt x="106675" y="32582"/>
                </a:lnTo>
                <a:lnTo>
                  <a:pt x="102602" y="33951"/>
                </a:lnTo>
                <a:lnTo>
                  <a:pt x="97842" y="34636"/>
                </a:lnTo>
                <a:lnTo>
                  <a:pt x="93088" y="35948"/>
                </a:lnTo>
                <a:lnTo>
                  <a:pt x="89009" y="38003"/>
                </a:lnTo>
                <a:lnTo>
                  <a:pt x="84936" y="39372"/>
                </a:lnTo>
                <a:lnTo>
                  <a:pt x="80177" y="41426"/>
                </a:lnTo>
                <a:lnTo>
                  <a:pt x="75423" y="43423"/>
                </a:lnTo>
                <a:lnTo>
                  <a:pt x="71344" y="46162"/>
                </a:lnTo>
                <a:lnTo>
                  <a:pt x="67271" y="48844"/>
                </a:lnTo>
                <a:lnTo>
                  <a:pt x="62511" y="50899"/>
                </a:lnTo>
                <a:lnTo>
                  <a:pt x="57757" y="54322"/>
                </a:lnTo>
                <a:lnTo>
                  <a:pt x="52997" y="57004"/>
                </a:lnTo>
                <a:lnTo>
                  <a:pt x="48924" y="60428"/>
                </a:lnTo>
                <a:lnTo>
                  <a:pt x="44845" y="63794"/>
                </a:lnTo>
                <a:lnTo>
                  <a:pt x="40767" y="67846"/>
                </a:lnTo>
                <a:lnTo>
                  <a:pt x="36693" y="71270"/>
                </a:lnTo>
                <a:lnTo>
                  <a:pt x="31935" y="76006"/>
                </a:lnTo>
                <a:lnTo>
                  <a:pt x="27858" y="80114"/>
                </a:lnTo>
                <a:lnTo>
                  <a:pt x="23781" y="85535"/>
                </a:lnTo>
                <a:lnTo>
                  <a:pt x="19705" y="90271"/>
                </a:lnTo>
                <a:lnTo>
                  <a:pt x="11551" y="101113"/>
                </a:lnTo>
                <a:lnTo>
                  <a:pt x="3397" y="113324"/>
                </a:lnTo>
                <a:lnTo>
                  <a:pt x="0" y="120114"/>
                </a:lnTo>
                <a:lnTo>
                  <a:pt x="641402" y="118802"/>
                </a:lnTo>
                <a:lnTo>
                  <a:pt x="640773" y="118117"/>
                </a:lnTo>
                <a:lnTo>
                  <a:pt x="640773" y="116748"/>
                </a:lnTo>
                <a:lnTo>
                  <a:pt x="640087" y="114693"/>
                </a:lnTo>
                <a:lnTo>
                  <a:pt x="638027" y="110642"/>
                </a:lnTo>
                <a:lnTo>
                  <a:pt x="637341" y="107218"/>
                </a:lnTo>
                <a:lnTo>
                  <a:pt x="635968" y="105221"/>
                </a:lnTo>
                <a:lnTo>
                  <a:pt x="635338" y="103852"/>
                </a:lnTo>
                <a:lnTo>
                  <a:pt x="634652" y="101798"/>
                </a:lnTo>
                <a:lnTo>
                  <a:pt x="633965" y="100428"/>
                </a:lnTo>
                <a:lnTo>
                  <a:pt x="631906" y="97746"/>
                </a:lnTo>
                <a:lnTo>
                  <a:pt x="631219" y="95692"/>
                </a:lnTo>
                <a:lnTo>
                  <a:pt x="629904" y="93638"/>
                </a:lnTo>
                <a:lnTo>
                  <a:pt x="628531" y="91641"/>
                </a:lnTo>
                <a:lnTo>
                  <a:pt x="626471" y="88902"/>
                </a:lnTo>
                <a:lnTo>
                  <a:pt x="625098" y="86904"/>
                </a:lnTo>
                <a:lnTo>
                  <a:pt x="623096" y="84850"/>
                </a:lnTo>
                <a:lnTo>
                  <a:pt x="621723" y="82796"/>
                </a:lnTo>
                <a:lnTo>
                  <a:pt x="619664" y="80114"/>
                </a:lnTo>
                <a:lnTo>
                  <a:pt x="618348" y="77375"/>
                </a:lnTo>
                <a:lnTo>
                  <a:pt x="616288" y="75321"/>
                </a:lnTo>
                <a:lnTo>
                  <a:pt x="613542" y="73324"/>
                </a:lnTo>
                <a:lnTo>
                  <a:pt x="611540" y="70585"/>
                </a:lnTo>
                <a:lnTo>
                  <a:pt x="609481" y="68531"/>
                </a:lnTo>
                <a:lnTo>
                  <a:pt x="604046" y="64479"/>
                </a:lnTo>
                <a:lnTo>
                  <a:pt x="601357" y="61740"/>
                </a:lnTo>
                <a:lnTo>
                  <a:pt x="598611" y="59743"/>
                </a:lnTo>
                <a:lnTo>
                  <a:pt x="595236" y="57689"/>
                </a:lnTo>
                <a:lnTo>
                  <a:pt x="592490" y="55635"/>
                </a:lnTo>
                <a:lnTo>
                  <a:pt x="591628" y="54950"/>
                </a:lnTo>
                <a:lnTo>
                  <a:pt x="224905" y="54950"/>
                </a:lnTo>
                <a:lnTo>
                  <a:pt x="222869" y="52953"/>
                </a:lnTo>
                <a:lnTo>
                  <a:pt x="220151" y="51583"/>
                </a:lnTo>
                <a:lnTo>
                  <a:pt x="218115" y="50214"/>
                </a:lnTo>
                <a:lnTo>
                  <a:pt x="216753" y="49529"/>
                </a:lnTo>
                <a:lnTo>
                  <a:pt x="215397" y="48217"/>
                </a:lnTo>
                <a:lnTo>
                  <a:pt x="214036" y="47532"/>
                </a:lnTo>
                <a:lnTo>
                  <a:pt x="211318" y="46847"/>
                </a:lnTo>
                <a:lnTo>
                  <a:pt x="207240" y="44108"/>
                </a:lnTo>
                <a:lnTo>
                  <a:pt x="205203" y="43423"/>
                </a:lnTo>
                <a:lnTo>
                  <a:pt x="202486" y="42054"/>
                </a:lnTo>
                <a:lnTo>
                  <a:pt x="199768" y="41426"/>
                </a:lnTo>
                <a:lnTo>
                  <a:pt x="197051" y="40057"/>
                </a:lnTo>
                <a:lnTo>
                  <a:pt x="194328" y="39372"/>
                </a:lnTo>
                <a:lnTo>
                  <a:pt x="190935" y="38687"/>
                </a:lnTo>
                <a:lnTo>
                  <a:pt x="188218" y="37318"/>
                </a:lnTo>
                <a:lnTo>
                  <a:pt x="184820" y="35948"/>
                </a:lnTo>
                <a:lnTo>
                  <a:pt x="181422" y="35321"/>
                </a:lnTo>
                <a:lnTo>
                  <a:pt x="178024" y="33951"/>
                </a:lnTo>
                <a:lnTo>
                  <a:pt x="171228" y="32582"/>
                </a:lnTo>
                <a:lnTo>
                  <a:pt x="167829" y="32582"/>
                </a:lnTo>
                <a:lnTo>
                  <a:pt x="163756" y="31212"/>
                </a:lnTo>
                <a:lnTo>
                  <a:pt x="160358" y="31212"/>
                </a:lnTo>
                <a:lnTo>
                  <a:pt x="156279" y="30527"/>
                </a:lnTo>
                <a:lnTo>
                  <a:pt x="152881" y="30527"/>
                </a:lnTo>
                <a:lnTo>
                  <a:pt x="148808" y="29843"/>
                </a:lnTo>
                <a:close/>
              </a:path>
              <a:path w="641984" h="120650">
                <a:moveTo>
                  <a:pt x="347214" y="0"/>
                </a:moveTo>
                <a:lnTo>
                  <a:pt x="323433" y="0"/>
                </a:lnTo>
                <a:lnTo>
                  <a:pt x="319354" y="1369"/>
                </a:lnTo>
                <a:lnTo>
                  <a:pt x="311202" y="2738"/>
                </a:lnTo>
                <a:lnTo>
                  <a:pt x="307123" y="3366"/>
                </a:lnTo>
                <a:lnTo>
                  <a:pt x="303050" y="4736"/>
                </a:lnTo>
                <a:lnTo>
                  <a:pt x="298291" y="5420"/>
                </a:lnTo>
                <a:lnTo>
                  <a:pt x="294892" y="7475"/>
                </a:lnTo>
                <a:lnTo>
                  <a:pt x="290139" y="8159"/>
                </a:lnTo>
                <a:lnTo>
                  <a:pt x="286060" y="10156"/>
                </a:lnTo>
                <a:lnTo>
                  <a:pt x="281306" y="12211"/>
                </a:lnTo>
                <a:lnTo>
                  <a:pt x="277227" y="14265"/>
                </a:lnTo>
                <a:lnTo>
                  <a:pt x="272473" y="16262"/>
                </a:lnTo>
                <a:lnTo>
                  <a:pt x="264315" y="21740"/>
                </a:lnTo>
                <a:lnTo>
                  <a:pt x="260242" y="24422"/>
                </a:lnTo>
                <a:lnTo>
                  <a:pt x="255482" y="27161"/>
                </a:lnTo>
                <a:lnTo>
                  <a:pt x="250728" y="30527"/>
                </a:lnTo>
                <a:lnTo>
                  <a:pt x="246650" y="33951"/>
                </a:lnTo>
                <a:lnTo>
                  <a:pt x="242576" y="38003"/>
                </a:lnTo>
                <a:lnTo>
                  <a:pt x="237817" y="41426"/>
                </a:lnTo>
                <a:lnTo>
                  <a:pt x="228984" y="50214"/>
                </a:lnTo>
                <a:lnTo>
                  <a:pt x="224905" y="54950"/>
                </a:lnTo>
                <a:lnTo>
                  <a:pt x="591628" y="54950"/>
                </a:lnTo>
                <a:lnTo>
                  <a:pt x="589115" y="52953"/>
                </a:lnTo>
                <a:lnTo>
                  <a:pt x="585053" y="50899"/>
                </a:lnTo>
                <a:lnTo>
                  <a:pt x="581621" y="49529"/>
                </a:lnTo>
                <a:lnTo>
                  <a:pt x="578246" y="47532"/>
                </a:lnTo>
                <a:lnTo>
                  <a:pt x="576892" y="46847"/>
                </a:lnTo>
                <a:lnTo>
                  <a:pt x="440983" y="46847"/>
                </a:lnTo>
                <a:lnTo>
                  <a:pt x="437584" y="43423"/>
                </a:lnTo>
                <a:lnTo>
                  <a:pt x="436223" y="41426"/>
                </a:lnTo>
                <a:lnTo>
                  <a:pt x="431469" y="36633"/>
                </a:lnTo>
                <a:lnTo>
                  <a:pt x="429432" y="35321"/>
                </a:lnTo>
                <a:lnTo>
                  <a:pt x="427390" y="33951"/>
                </a:lnTo>
                <a:lnTo>
                  <a:pt x="425354" y="31897"/>
                </a:lnTo>
                <a:lnTo>
                  <a:pt x="423317" y="30527"/>
                </a:lnTo>
                <a:lnTo>
                  <a:pt x="420600" y="28530"/>
                </a:lnTo>
                <a:lnTo>
                  <a:pt x="418557" y="27161"/>
                </a:lnTo>
                <a:lnTo>
                  <a:pt x="416521" y="25107"/>
                </a:lnTo>
                <a:lnTo>
                  <a:pt x="414484" y="23737"/>
                </a:lnTo>
                <a:lnTo>
                  <a:pt x="411767" y="22368"/>
                </a:lnTo>
                <a:lnTo>
                  <a:pt x="409044" y="21055"/>
                </a:lnTo>
                <a:lnTo>
                  <a:pt x="406326" y="19686"/>
                </a:lnTo>
                <a:lnTo>
                  <a:pt x="403609" y="17632"/>
                </a:lnTo>
                <a:lnTo>
                  <a:pt x="400892" y="16262"/>
                </a:lnTo>
                <a:lnTo>
                  <a:pt x="398174" y="14950"/>
                </a:lnTo>
                <a:lnTo>
                  <a:pt x="394776" y="12895"/>
                </a:lnTo>
                <a:lnTo>
                  <a:pt x="392059" y="11526"/>
                </a:lnTo>
                <a:lnTo>
                  <a:pt x="388661" y="10841"/>
                </a:lnTo>
                <a:lnTo>
                  <a:pt x="385943" y="9472"/>
                </a:lnTo>
                <a:lnTo>
                  <a:pt x="382545" y="8159"/>
                </a:lnTo>
                <a:lnTo>
                  <a:pt x="379147" y="6790"/>
                </a:lnTo>
                <a:lnTo>
                  <a:pt x="375749" y="6105"/>
                </a:lnTo>
                <a:lnTo>
                  <a:pt x="372357" y="4736"/>
                </a:lnTo>
                <a:lnTo>
                  <a:pt x="365561" y="3366"/>
                </a:lnTo>
                <a:lnTo>
                  <a:pt x="362162" y="2738"/>
                </a:lnTo>
                <a:lnTo>
                  <a:pt x="358764" y="2054"/>
                </a:lnTo>
                <a:lnTo>
                  <a:pt x="354685" y="1369"/>
                </a:lnTo>
                <a:lnTo>
                  <a:pt x="351293" y="684"/>
                </a:lnTo>
                <a:lnTo>
                  <a:pt x="347214" y="0"/>
                </a:lnTo>
                <a:close/>
              </a:path>
              <a:path w="641984" h="120650">
                <a:moveTo>
                  <a:pt x="527274" y="34636"/>
                </a:moveTo>
                <a:lnTo>
                  <a:pt x="503493" y="34636"/>
                </a:lnTo>
                <a:lnTo>
                  <a:pt x="498058" y="35321"/>
                </a:lnTo>
                <a:lnTo>
                  <a:pt x="491262" y="35321"/>
                </a:lnTo>
                <a:lnTo>
                  <a:pt x="484466" y="35948"/>
                </a:lnTo>
                <a:lnTo>
                  <a:pt x="476995" y="37318"/>
                </a:lnTo>
                <a:lnTo>
                  <a:pt x="470879" y="38687"/>
                </a:lnTo>
                <a:lnTo>
                  <a:pt x="463402" y="40057"/>
                </a:lnTo>
                <a:lnTo>
                  <a:pt x="448454" y="44108"/>
                </a:lnTo>
                <a:lnTo>
                  <a:pt x="440983" y="46847"/>
                </a:lnTo>
                <a:lnTo>
                  <a:pt x="576892" y="46847"/>
                </a:lnTo>
                <a:lnTo>
                  <a:pt x="574184" y="45478"/>
                </a:lnTo>
                <a:lnTo>
                  <a:pt x="570065" y="44108"/>
                </a:lnTo>
                <a:lnTo>
                  <a:pt x="566003" y="42054"/>
                </a:lnTo>
                <a:lnTo>
                  <a:pt x="561942" y="41426"/>
                </a:lnTo>
                <a:lnTo>
                  <a:pt x="557193" y="40057"/>
                </a:lnTo>
                <a:lnTo>
                  <a:pt x="553074" y="38687"/>
                </a:lnTo>
                <a:lnTo>
                  <a:pt x="547663" y="38003"/>
                </a:lnTo>
                <a:lnTo>
                  <a:pt x="543584" y="36633"/>
                </a:lnTo>
                <a:lnTo>
                  <a:pt x="538149" y="35948"/>
                </a:lnTo>
                <a:lnTo>
                  <a:pt x="532714" y="35321"/>
                </a:lnTo>
                <a:lnTo>
                  <a:pt x="527274" y="34636"/>
                </a:lnTo>
                <a:close/>
              </a:path>
            </a:pathLst>
          </a:custGeom>
          <a:solidFill>
            <a:srgbClr val="C2D19E"/>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59" name="object 55"/>
          <p:cNvSpPr/>
          <p:nvPr/>
        </p:nvSpPr>
        <p:spPr bwMode="auto">
          <a:xfrm>
            <a:off x="7631113" y="3243263"/>
            <a:ext cx="612775" cy="106362"/>
          </a:xfrm>
          <a:custGeom>
            <a:avLst/>
            <a:gdLst>
              <a:gd name="T0" fmla="*/ 100562 w 612775"/>
              <a:gd name="T1" fmla="*/ 30256 h 107314"/>
              <a:gd name="T2" fmla="*/ 83578 w 612775"/>
              <a:gd name="T3" fmla="*/ 34329 h 107314"/>
              <a:gd name="T4" fmla="*/ 71347 w 612775"/>
              <a:gd name="T5" fmla="*/ 39702 h 107314"/>
              <a:gd name="T6" fmla="*/ 58435 w 612775"/>
              <a:gd name="T7" fmla="*/ 46431 h 107314"/>
              <a:gd name="T8" fmla="*/ 45523 w 612775"/>
              <a:gd name="T9" fmla="*/ 55141 h 107314"/>
              <a:gd name="T10" fmla="*/ 33292 w 612775"/>
              <a:gd name="T11" fmla="*/ 65943 h 107314"/>
              <a:gd name="T12" fmla="*/ 20384 w 612775"/>
              <a:gd name="T13" fmla="*/ 78724 h 107314"/>
              <a:gd name="T14" fmla="*/ 7474 w 612775"/>
              <a:gd name="T15" fmla="*/ 94843 h 107314"/>
              <a:gd name="T16" fmla="*/ 612195 w 612775"/>
              <a:gd name="T17" fmla="*/ 105645 h 107314"/>
              <a:gd name="T18" fmla="*/ 610879 w 612775"/>
              <a:gd name="T19" fmla="*/ 102931 h 107314"/>
              <a:gd name="T20" fmla="*/ 606761 w 612775"/>
              <a:gd name="T21" fmla="*/ 92864 h 107314"/>
              <a:gd name="T22" fmla="*/ 604072 w 612775"/>
              <a:gd name="T23" fmla="*/ 85455 h 107314"/>
              <a:gd name="T24" fmla="*/ 599953 w 612775"/>
              <a:gd name="T25" fmla="*/ 80082 h 107314"/>
              <a:gd name="T26" fmla="*/ 596578 w 612775"/>
              <a:gd name="T27" fmla="*/ 74030 h 107314"/>
              <a:gd name="T28" fmla="*/ 591143 w 612775"/>
              <a:gd name="T29" fmla="*/ 67923 h 107314"/>
              <a:gd name="T30" fmla="*/ 585022 w 612775"/>
              <a:gd name="T31" fmla="*/ 61871 h 107314"/>
              <a:gd name="T32" fmla="*/ 212677 w 612775"/>
              <a:gd name="T33" fmla="*/ 58534 h 107314"/>
              <a:gd name="T34" fmla="*/ 205200 w 612775"/>
              <a:gd name="T35" fmla="*/ 53161 h 107314"/>
              <a:gd name="T36" fmla="*/ 199085 w 612775"/>
              <a:gd name="T37" fmla="*/ 48467 h 107314"/>
              <a:gd name="T38" fmla="*/ 190252 w 612775"/>
              <a:gd name="T39" fmla="*/ 43717 h 107314"/>
              <a:gd name="T40" fmla="*/ 180063 w 612775"/>
              <a:gd name="T41" fmla="*/ 39023 h 107314"/>
              <a:gd name="T42" fmla="*/ 170550 w 612775"/>
              <a:gd name="T43" fmla="*/ 35686 h 107314"/>
              <a:gd name="T44" fmla="*/ 161717 w 612775"/>
              <a:gd name="T45" fmla="*/ 32971 h 107314"/>
              <a:gd name="T46" fmla="*/ 144051 w 612775"/>
              <a:gd name="T47" fmla="*/ 28956 h 107314"/>
              <a:gd name="T48" fmla="*/ 314597 w 612775"/>
              <a:gd name="T49" fmla="*/ 678 h 107314"/>
              <a:gd name="T50" fmla="*/ 303047 w 612775"/>
              <a:gd name="T51" fmla="*/ 1357 h 107314"/>
              <a:gd name="T52" fmla="*/ 290816 w 612775"/>
              <a:gd name="T53" fmla="*/ 4694 h 107314"/>
              <a:gd name="T54" fmla="*/ 277905 w 612775"/>
              <a:gd name="T55" fmla="*/ 9444 h 107314"/>
              <a:gd name="T56" fmla="*/ 264999 w 612775"/>
              <a:gd name="T57" fmla="*/ 15495 h 107314"/>
              <a:gd name="T58" fmla="*/ 248008 w 612775"/>
              <a:gd name="T59" fmla="*/ 26241 h 107314"/>
              <a:gd name="T60" fmla="*/ 235102 w 612775"/>
              <a:gd name="T61" fmla="*/ 36308 h 107314"/>
              <a:gd name="T62" fmla="*/ 217431 w 612775"/>
              <a:gd name="T63" fmla="*/ 53840 h 107314"/>
              <a:gd name="T64" fmla="*/ 575525 w 612775"/>
              <a:gd name="T65" fmla="*/ 54519 h 107314"/>
              <a:gd name="T66" fmla="*/ 566658 w 612775"/>
              <a:gd name="T67" fmla="*/ 48467 h 107314"/>
              <a:gd name="T68" fmla="*/ 424676 w 612775"/>
              <a:gd name="T69" fmla="*/ 46431 h 107314"/>
              <a:gd name="T70" fmla="*/ 420597 w 612775"/>
              <a:gd name="T71" fmla="*/ 41737 h 107314"/>
              <a:gd name="T72" fmla="*/ 410402 w 612775"/>
              <a:gd name="T73" fmla="*/ 32293 h 107314"/>
              <a:gd name="T74" fmla="*/ 401570 w 612775"/>
              <a:gd name="T75" fmla="*/ 26241 h 107314"/>
              <a:gd name="T76" fmla="*/ 394098 w 612775"/>
              <a:gd name="T77" fmla="*/ 21547 h 107314"/>
              <a:gd name="T78" fmla="*/ 383223 w 612775"/>
              <a:gd name="T79" fmla="*/ 14817 h 107314"/>
              <a:gd name="T80" fmla="*/ 371673 w 612775"/>
              <a:gd name="T81" fmla="*/ 9444 h 107314"/>
              <a:gd name="T82" fmla="*/ 362160 w 612775"/>
              <a:gd name="T83" fmla="*/ 6051 h 107314"/>
              <a:gd name="T84" fmla="*/ 351971 w 612775"/>
              <a:gd name="T85" fmla="*/ 3393 h 107314"/>
              <a:gd name="T86" fmla="*/ 337703 w 612775"/>
              <a:gd name="T87" fmla="*/ 678 h 107314"/>
              <a:gd name="T88" fmla="*/ 492621 w 612775"/>
              <a:gd name="T89" fmla="*/ 34329 h 107314"/>
              <a:gd name="T90" fmla="*/ 467484 w 612775"/>
              <a:gd name="T91" fmla="*/ 36308 h 107314"/>
              <a:gd name="T92" fmla="*/ 439624 w 612775"/>
              <a:gd name="T93" fmla="*/ 42360 h 107314"/>
              <a:gd name="T94" fmla="*/ 561939 w 612775"/>
              <a:gd name="T95" fmla="*/ 46431 h 107314"/>
              <a:gd name="T96" fmla="*/ 553100 w 612775"/>
              <a:gd name="T97" fmla="*/ 43038 h 107314"/>
              <a:gd name="T98" fmla="*/ 537483 w 612775"/>
              <a:gd name="T99" fmla="*/ 38344 h 107314"/>
              <a:gd name="T100" fmla="*/ 524559 w 612775"/>
              <a:gd name="T101" fmla="*/ 36308 h 107314"/>
              <a:gd name="T102" fmla="*/ 508930 w 612775"/>
              <a:gd name="T103" fmla="*/ 34329 h 107314"/>
              <a:gd name="T104" fmla="*/ 108714 w 612775"/>
              <a:gd name="T105" fmla="*/ 28956 h 107314"/>
              <a:gd name="T106" fmla="*/ 125024 w 612775"/>
              <a:gd name="T107" fmla="*/ 27599 h 107314"/>
              <a:gd name="T108" fmla="*/ 128422 w 612775"/>
              <a:gd name="T109" fmla="*/ 28277 h 10731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612775" h="107314">
                <a:moveTo>
                  <a:pt x="144051" y="29215"/>
                </a:moveTo>
                <a:lnTo>
                  <a:pt x="104641" y="29215"/>
                </a:lnTo>
                <a:lnTo>
                  <a:pt x="100562" y="30527"/>
                </a:lnTo>
                <a:lnTo>
                  <a:pt x="92410" y="31897"/>
                </a:lnTo>
                <a:lnTo>
                  <a:pt x="88331" y="33266"/>
                </a:lnTo>
                <a:lnTo>
                  <a:pt x="83578" y="34636"/>
                </a:lnTo>
                <a:lnTo>
                  <a:pt x="79499" y="36005"/>
                </a:lnTo>
                <a:lnTo>
                  <a:pt x="75420" y="38003"/>
                </a:lnTo>
                <a:lnTo>
                  <a:pt x="71347" y="40057"/>
                </a:lnTo>
                <a:lnTo>
                  <a:pt x="67268" y="42739"/>
                </a:lnTo>
                <a:lnTo>
                  <a:pt x="62514" y="44793"/>
                </a:lnTo>
                <a:lnTo>
                  <a:pt x="58435" y="46847"/>
                </a:lnTo>
                <a:lnTo>
                  <a:pt x="54356" y="49529"/>
                </a:lnTo>
                <a:lnTo>
                  <a:pt x="49602" y="52953"/>
                </a:lnTo>
                <a:lnTo>
                  <a:pt x="45523" y="55635"/>
                </a:lnTo>
                <a:lnTo>
                  <a:pt x="41450" y="59058"/>
                </a:lnTo>
                <a:lnTo>
                  <a:pt x="37371" y="62425"/>
                </a:lnTo>
                <a:lnTo>
                  <a:pt x="33292" y="66533"/>
                </a:lnTo>
                <a:lnTo>
                  <a:pt x="28538" y="70585"/>
                </a:lnTo>
                <a:lnTo>
                  <a:pt x="24460" y="75321"/>
                </a:lnTo>
                <a:lnTo>
                  <a:pt x="20384" y="79429"/>
                </a:lnTo>
                <a:lnTo>
                  <a:pt x="16307" y="84850"/>
                </a:lnTo>
                <a:lnTo>
                  <a:pt x="11551" y="89586"/>
                </a:lnTo>
                <a:lnTo>
                  <a:pt x="7474" y="95692"/>
                </a:lnTo>
                <a:lnTo>
                  <a:pt x="3397" y="101113"/>
                </a:lnTo>
                <a:lnTo>
                  <a:pt x="0" y="107218"/>
                </a:lnTo>
                <a:lnTo>
                  <a:pt x="612195" y="106591"/>
                </a:lnTo>
                <a:lnTo>
                  <a:pt x="611509" y="105906"/>
                </a:lnTo>
                <a:lnTo>
                  <a:pt x="611509" y="105221"/>
                </a:lnTo>
                <a:lnTo>
                  <a:pt x="610879" y="103852"/>
                </a:lnTo>
                <a:lnTo>
                  <a:pt x="609506" y="99800"/>
                </a:lnTo>
                <a:lnTo>
                  <a:pt x="608134" y="97061"/>
                </a:lnTo>
                <a:lnTo>
                  <a:pt x="606761" y="93695"/>
                </a:lnTo>
                <a:lnTo>
                  <a:pt x="606074" y="90271"/>
                </a:lnTo>
                <a:lnTo>
                  <a:pt x="604758" y="88217"/>
                </a:lnTo>
                <a:lnTo>
                  <a:pt x="604072" y="86220"/>
                </a:lnTo>
                <a:lnTo>
                  <a:pt x="602699" y="84850"/>
                </a:lnTo>
                <a:lnTo>
                  <a:pt x="601326" y="82796"/>
                </a:lnTo>
                <a:lnTo>
                  <a:pt x="599953" y="80799"/>
                </a:lnTo>
                <a:lnTo>
                  <a:pt x="598637" y="78745"/>
                </a:lnTo>
                <a:lnTo>
                  <a:pt x="597264" y="76690"/>
                </a:lnTo>
                <a:lnTo>
                  <a:pt x="596578" y="74693"/>
                </a:lnTo>
                <a:lnTo>
                  <a:pt x="594518" y="72639"/>
                </a:lnTo>
                <a:lnTo>
                  <a:pt x="593202" y="70585"/>
                </a:lnTo>
                <a:lnTo>
                  <a:pt x="591143" y="68531"/>
                </a:lnTo>
                <a:lnTo>
                  <a:pt x="589084" y="66533"/>
                </a:lnTo>
                <a:lnTo>
                  <a:pt x="587081" y="64479"/>
                </a:lnTo>
                <a:lnTo>
                  <a:pt x="585022" y="62425"/>
                </a:lnTo>
                <a:lnTo>
                  <a:pt x="583020" y="61113"/>
                </a:lnTo>
                <a:lnTo>
                  <a:pt x="580960" y="59058"/>
                </a:lnTo>
                <a:lnTo>
                  <a:pt x="212677" y="59058"/>
                </a:lnTo>
                <a:lnTo>
                  <a:pt x="210641" y="57004"/>
                </a:lnTo>
                <a:lnTo>
                  <a:pt x="208598" y="55635"/>
                </a:lnTo>
                <a:lnTo>
                  <a:pt x="205200" y="53637"/>
                </a:lnTo>
                <a:lnTo>
                  <a:pt x="202483" y="51583"/>
                </a:lnTo>
                <a:lnTo>
                  <a:pt x="200446" y="50214"/>
                </a:lnTo>
                <a:lnTo>
                  <a:pt x="199085" y="48901"/>
                </a:lnTo>
                <a:lnTo>
                  <a:pt x="196367" y="47532"/>
                </a:lnTo>
                <a:lnTo>
                  <a:pt x="194331" y="46847"/>
                </a:lnTo>
                <a:lnTo>
                  <a:pt x="190252" y="44108"/>
                </a:lnTo>
                <a:lnTo>
                  <a:pt x="187535" y="43423"/>
                </a:lnTo>
                <a:lnTo>
                  <a:pt x="185498" y="42111"/>
                </a:lnTo>
                <a:lnTo>
                  <a:pt x="180063" y="39372"/>
                </a:lnTo>
                <a:lnTo>
                  <a:pt x="176665" y="38003"/>
                </a:lnTo>
                <a:lnTo>
                  <a:pt x="173948" y="37318"/>
                </a:lnTo>
                <a:lnTo>
                  <a:pt x="170550" y="36005"/>
                </a:lnTo>
                <a:lnTo>
                  <a:pt x="167152" y="35321"/>
                </a:lnTo>
                <a:lnTo>
                  <a:pt x="164434" y="33951"/>
                </a:lnTo>
                <a:lnTo>
                  <a:pt x="161717" y="33266"/>
                </a:lnTo>
                <a:lnTo>
                  <a:pt x="157638" y="31897"/>
                </a:lnTo>
                <a:lnTo>
                  <a:pt x="147449" y="29843"/>
                </a:lnTo>
                <a:lnTo>
                  <a:pt x="144051" y="29215"/>
                </a:lnTo>
                <a:close/>
              </a:path>
              <a:path w="612775" h="107314">
                <a:moveTo>
                  <a:pt x="333625" y="0"/>
                </a:moveTo>
                <a:lnTo>
                  <a:pt x="318676" y="0"/>
                </a:lnTo>
                <a:lnTo>
                  <a:pt x="314597" y="684"/>
                </a:lnTo>
                <a:lnTo>
                  <a:pt x="310524" y="684"/>
                </a:lnTo>
                <a:lnTo>
                  <a:pt x="306445" y="1369"/>
                </a:lnTo>
                <a:lnTo>
                  <a:pt x="303047" y="1369"/>
                </a:lnTo>
                <a:lnTo>
                  <a:pt x="298968" y="2738"/>
                </a:lnTo>
                <a:lnTo>
                  <a:pt x="294895" y="3423"/>
                </a:lnTo>
                <a:lnTo>
                  <a:pt x="290816" y="4736"/>
                </a:lnTo>
                <a:lnTo>
                  <a:pt x="286063" y="6105"/>
                </a:lnTo>
                <a:lnTo>
                  <a:pt x="282664" y="8159"/>
                </a:lnTo>
                <a:lnTo>
                  <a:pt x="277905" y="9529"/>
                </a:lnTo>
                <a:lnTo>
                  <a:pt x="273832" y="10841"/>
                </a:lnTo>
                <a:lnTo>
                  <a:pt x="269072" y="12895"/>
                </a:lnTo>
                <a:lnTo>
                  <a:pt x="264999" y="15634"/>
                </a:lnTo>
                <a:lnTo>
                  <a:pt x="260920" y="17632"/>
                </a:lnTo>
                <a:lnTo>
                  <a:pt x="252768" y="23109"/>
                </a:lnTo>
                <a:lnTo>
                  <a:pt x="248008" y="26476"/>
                </a:lnTo>
                <a:lnTo>
                  <a:pt x="243935" y="29843"/>
                </a:lnTo>
                <a:lnTo>
                  <a:pt x="239175" y="32582"/>
                </a:lnTo>
                <a:lnTo>
                  <a:pt x="235102" y="36633"/>
                </a:lnTo>
                <a:lnTo>
                  <a:pt x="230343" y="40742"/>
                </a:lnTo>
                <a:lnTo>
                  <a:pt x="221510" y="49529"/>
                </a:lnTo>
                <a:lnTo>
                  <a:pt x="217431" y="54322"/>
                </a:lnTo>
                <a:lnTo>
                  <a:pt x="212677" y="59058"/>
                </a:lnTo>
                <a:lnTo>
                  <a:pt x="580960" y="59058"/>
                </a:lnTo>
                <a:lnTo>
                  <a:pt x="575525" y="55007"/>
                </a:lnTo>
                <a:lnTo>
                  <a:pt x="572093" y="52953"/>
                </a:lnTo>
                <a:lnTo>
                  <a:pt x="570091" y="51583"/>
                </a:lnTo>
                <a:lnTo>
                  <a:pt x="566658" y="48901"/>
                </a:lnTo>
                <a:lnTo>
                  <a:pt x="563283" y="47532"/>
                </a:lnTo>
                <a:lnTo>
                  <a:pt x="561939" y="46847"/>
                </a:lnTo>
                <a:lnTo>
                  <a:pt x="424676" y="46847"/>
                </a:lnTo>
                <a:lnTo>
                  <a:pt x="423314" y="44793"/>
                </a:lnTo>
                <a:lnTo>
                  <a:pt x="421958" y="43423"/>
                </a:lnTo>
                <a:lnTo>
                  <a:pt x="420597" y="42111"/>
                </a:lnTo>
                <a:lnTo>
                  <a:pt x="415843" y="37318"/>
                </a:lnTo>
                <a:lnTo>
                  <a:pt x="413801" y="36005"/>
                </a:lnTo>
                <a:lnTo>
                  <a:pt x="410402" y="32582"/>
                </a:lnTo>
                <a:lnTo>
                  <a:pt x="407685" y="31212"/>
                </a:lnTo>
                <a:lnTo>
                  <a:pt x="405649" y="29215"/>
                </a:lnTo>
                <a:lnTo>
                  <a:pt x="401570" y="26476"/>
                </a:lnTo>
                <a:lnTo>
                  <a:pt x="398852" y="24422"/>
                </a:lnTo>
                <a:lnTo>
                  <a:pt x="396135" y="23109"/>
                </a:lnTo>
                <a:lnTo>
                  <a:pt x="394098" y="21740"/>
                </a:lnTo>
                <a:lnTo>
                  <a:pt x="391381" y="19686"/>
                </a:lnTo>
                <a:lnTo>
                  <a:pt x="385946" y="16947"/>
                </a:lnTo>
                <a:lnTo>
                  <a:pt x="383223" y="14950"/>
                </a:lnTo>
                <a:lnTo>
                  <a:pt x="379831" y="13580"/>
                </a:lnTo>
                <a:lnTo>
                  <a:pt x="374390" y="10841"/>
                </a:lnTo>
                <a:lnTo>
                  <a:pt x="371673" y="9529"/>
                </a:lnTo>
                <a:lnTo>
                  <a:pt x="368275" y="8159"/>
                </a:lnTo>
                <a:lnTo>
                  <a:pt x="364883" y="7475"/>
                </a:lnTo>
                <a:lnTo>
                  <a:pt x="362160" y="6105"/>
                </a:lnTo>
                <a:lnTo>
                  <a:pt x="358767" y="4736"/>
                </a:lnTo>
                <a:lnTo>
                  <a:pt x="355369" y="4051"/>
                </a:lnTo>
                <a:lnTo>
                  <a:pt x="351971" y="3423"/>
                </a:lnTo>
                <a:lnTo>
                  <a:pt x="345175" y="2054"/>
                </a:lnTo>
                <a:lnTo>
                  <a:pt x="341096" y="1369"/>
                </a:lnTo>
                <a:lnTo>
                  <a:pt x="337703" y="684"/>
                </a:lnTo>
                <a:lnTo>
                  <a:pt x="333625" y="0"/>
                </a:lnTo>
                <a:close/>
              </a:path>
              <a:path w="612775" h="107314">
                <a:moveTo>
                  <a:pt x="508930" y="34636"/>
                </a:moveTo>
                <a:lnTo>
                  <a:pt x="492621" y="34636"/>
                </a:lnTo>
                <a:lnTo>
                  <a:pt x="480390" y="36005"/>
                </a:lnTo>
                <a:lnTo>
                  <a:pt x="474274" y="36005"/>
                </a:lnTo>
                <a:lnTo>
                  <a:pt x="467484" y="36633"/>
                </a:lnTo>
                <a:lnTo>
                  <a:pt x="453891" y="39372"/>
                </a:lnTo>
                <a:lnTo>
                  <a:pt x="447095" y="40057"/>
                </a:lnTo>
                <a:lnTo>
                  <a:pt x="439624" y="42739"/>
                </a:lnTo>
                <a:lnTo>
                  <a:pt x="432147" y="44108"/>
                </a:lnTo>
                <a:lnTo>
                  <a:pt x="424676" y="46847"/>
                </a:lnTo>
                <a:lnTo>
                  <a:pt x="561939" y="46847"/>
                </a:lnTo>
                <a:lnTo>
                  <a:pt x="560594" y="46162"/>
                </a:lnTo>
                <a:lnTo>
                  <a:pt x="557162" y="44793"/>
                </a:lnTo>
                <a:lnTo>
                  <a:pt x="553100" y="43423"/>
                </a:lnTo>
                <a:lnTo>
                  <a:pt x="549725" y="42111"/>
                </a:lnTo>
                <a:lnTo>
                  <a:pt x="541544" y="39372"/>
                </a:lnTo>
                <a:lnTo>
                  <a:pt x="537483" y="38687"/>
                </a:lnTo>
                <a:lnTo>
                  <a:pt x="533392" y="37318"/>
                </a:lnTo>
                <a:lnTo>
                  <a:pt x="528633" y="36633"/>
                </a:lnTo>
                <a:lnTo>
                  <a:pt x="524559" y="36633"/>
                </a:lnTo>
                <a:lnTo>
                  <a:pt x="519125" y="35321"/>
                </a:lnTo>
                <a:lnTo>
                  <a:pt x="514365" y="35321"/>
                </a:lnTo>
                <a:lnTo>
                  <a:pt x="508930" y="34636"/>
                </a:lnTo>
                <a:close/>
              </a:path>
              <a:path w="612775" h="107314">
                <a:moveTo>
                  <a:pt x="136574" y="28530"/>
                </a:moveTo>
                <a:lnTo>
                  <a:pt x="112793" y="28530"/>
                </a:lnTo>
                <a:lnTo>
                  <a:pt x="108714" y="29215"/>
                </a:lnTo>
                <a:lnTo>
                  <a:pt x="139972" y="29215"/>
                </a:lnTo>
                <a:lnTo>
                  <a:pt x="136574" y="28530"/>
                </a:lnTo>
                <a:close/>
              </a:path>
              <a:path w="612775" h="107314">
                <a:moveTo>
                  <a:pt x="125024" y="27846"/>
                </a:moveTo>
                <a:lnTo>
                  <a:pt x="120945" y="27846"/>
                </a:lnTo>
                <a:lnTo>
                  <a:pt x="116872" y="28530"/>
                </a:lnTo>
                <a:lnTo>
                  <a:pt x="128422" y="28530"/>
                </a:lnTo>
                <a:lnTo>
                  <a:pt x="125024" y="27846"/>
                </a:lnTo>
                <a:close/>
              </a:path>
            </a:pathLst>
          </a:custGeom>
          <a:solidFill>
            <a:srgbClr val="6F8678"/>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0" name="object 56"/>
          <p:cNvSpPr/>
          <p:nvPr/>
        </p:nvSpPr>
        <p:spPr bwMode="auto">
          <a:xfrm>
            <a:off x="8464550" y="4243388"/>
            <a:ext cx="52388" cy="52387"/>
          </a:xfrm>
          <a:custGeom>
            <a:avLst/>
            <a:gdLst>
              <a:gd name="T0" fmla="*/ 0 w 52704"/>
              <a:gd name="T1" fmla="*/ 51949 h 52704"/>
              <a:gd name="T2" fmla="*/ 52006 w 52704"/>
              <a:gd name="T3" fmla="*/ 51949 h 52704"/>
              <a:gd name="T4" fmla="*/ 52006 w 52704"/>
              <a:gd name="T5" fmla="*/ 0 h 52704"/>
              <a:gd name="T6" fmla="*/ 0 w 52704"/>
              <a:gd name="T7" fmla="*/ 0 h 52704"/>
              <a:gd name="T8" fmla="*/ 0 w 52704"/>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704" h="52704">
                <a:moveTo>
                  <a:pt x="0" y="52263"/>
                </a:moveTo>
                <a:lnTo>
                  <a:pt x="52320" y="52263"/>
                </a:lnTo>
                <a:lnTo>
                  <a:pt x="52320" y="0"/>
                </a:lnTo>
                <a:lnTo>
                  <a:pt x="0" y="0"/>
                </a:lnTo>
                <a:lnTo>
                  <a:pt x="0" y="52263"/>
                </a:lnTo>
                <a:close/>
              </a:path>
            </a:pathLst>
          </a:custGeom>
          <a:solidFill>
            <a:srgbClr val="FFFF7C"/>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1" name="object 57"/>
          <p:cNvSpPr/>
          <p:nvPr/>
        </p:nvSpPr>
        <p:spPr bwMode="auto">
          <a:xfrm>
            <a:off x="8329613" y="4243388"/>
            <a:ext cx="53975" cy="52387"/>
          </a:xfrm>
          <a:custGeom>
            <a:avLst/>
            <a:gdLst>
              <a:gd name="T0" fmla="*/ 0 w 52704"/>
              <a:gd name="T1" fmla="*/ 51949 h 52704"/>
              <a:gd name="T2" fmla="*/ 53582 w 52704"/>
              <a:gd name="T3" fmla="*/ 51949 h 52704"/>
              <a:gd name="T4" fmla="*/ 53582 w 52704"/>
              <a:gd name="T5" fmla="*/ 0 h 52704"/>
              <a:gd name="T6" fmla="*/ 0 w 52704"/>
              <a:gd name="T7" fmla="*/ 0 h 52704"/>
              <a:gd name="T8" fmla="*/ 0 w 52704"/>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704" h="52704">
                <a:moveTo>
                  <a:pt x="0" y="52263"/>
                </a:moveTo>
                <a:lnTo>
                  <a:pt x="52320" y="52263"/>
                </a:lnTo>
                <a:lnTo>
                  <a:pt x="52320" y="0"/>
                </a:lnTo>
                <a:lnTo>
                  <a:pt x="0" y="0"/>
                </a:lnTo>
                <a:lnTo>
                  <a:pt x="0" y="52263"/>
                </a:lnTo>
                <a:close/>
              </a:path>
            </a:pathLst>
          </a:custGeom>
          <a:solidFill>
            <a:srgbClr val="A8463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2" name="object 58"/>
          <p:cNvSpPr/>
          <p:nvPr/>
        </p:nvSpPr>
        <p:spPr bwMode="auto">
          <a:xfrm>
            <a:off x="8191500" y="4243388"/>
            <a:ext cx="52388" cy="52387"/>
          </a:xfrm>
          <a:custGeom>
            <a:avLst/>
            <a:gdLst>
              <a:gd name="T0" fmla="*/ 0 w 52704"/>
              <a:gd name="T1" fmla="*/ 51949 h 52704"/>
              <a:gd name="T2" fmla="*/ 52006 w 52704"/>
              <a:gd name="T3" fmla="*/ 51949 h 52704"/>
              <a:gd name="T4" fmla="*/ 52006 w 52704"/>
              <a:gd name="T5" fmla="*/ 0 h 52704"/>
              <a:gd name="T6" fmla="*/ 0 w 52704"/>
              <a:gd name="T7" fmla="*/ 0 h 52704"/>
              <a:gd name="T8" fmla="*/ 0 w 52704"/>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704" h="52704">
                <a:moveTo>
                  <a:pt x="0" y="52263"/>
                </a:moveTo>
                <a:lnTo>
                  <a:pt x="52320" y="52263"/>
                </a:lnTo>
                <a:lnTo>
                  <a:pt x="52320" y="0"/>
                </a:lnTo>
                <a:lnTo>
                  <a:pt x="0" y="0"/>
                </a:lnTo>
                <a:lnTo>
                  <a:pt x="0" y="52263"/>
                </a:lnTo>
                <a:close/>
              </a:path>
            </a:pathLst>
          </a:custGeom>
          <a:solidFill>
            <a:srgbClr val="FFFF7C"/>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3" name="object 59"/>
          <p:cNvSpPr/>
          <p:nvPr/>
        </p:nvSpPr>
        <p:spPr bwMode="auto">
          <a:xfrm>
            <a:off x="8056563" y="4243388"/>
            <a:ext cx="55562" cy="52387"/>
          </a:xfrm>
          <a:custGeom>
            <a:avLst/>
            <a:gdLst>
              <a:gd name="T0" fmla="*/ 0 w 54609"/>
              <a:gd name="T1" fmla="*/ 51949 h 52704"/>
              <a:gd name="T2" fmla="*/ 55307 w 54609"/>
              <a:gd name="T3" fmla="*/ 51949 h 52704"/>
              <a:gd name="T4" fmla="*/ 55307 w 54609"/>
              <a:gd name="T5" fmla="*/ 0 h 52704"/>
              <a:gd name="T6" fmla="*/ 0 w 54609"/>
              <a:gd name="T7" fmla="*/ 0 h 52704"/>
              <a:gd name="T8" fmla="*/ 0 w 54609"/>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52704">
                <a:moveTo>
                  <a:pt x="0" y="52263"/>
                </a:moveTo>
                <a:lnTo>
                  <a:pt x="54358" y="52263"/>
                </a:lnTo>
                <a:lnTo>
                  <a:pt x="54358" y="0"/>
                </a:lnTo>
                <a:lnTo>
                  <a:pt x="0" y="0"/>
                </a:lnTo>
                <a:lnTo>
                  <a:pt x="0" y="52263"/>
                </a:lnTo>
                <a:close/>
              </a:path>
            </a:pathLst>
          </a:custGeom>
          <a:solidFill>
            <a:srgbClr val="7C7C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4" name="object 60"/>
          <p:cNvSpPr/>
          <p:nvPr/>
        </p:nvSpPr>
        <p:spPr bwMode="auto">
          <a:xfrm>
            <a:off x="7927975" y="4243388"/>
            <a:ext cx="53975" cy="52387"/>
          </a:xfrm>
          <a:custGeom>
            <a:avLst/>
            <a:gdLst>
              <a:gd name="T0" fmla="*/ 0 w 54609"/>
              <a:gd name="T1" fmla="*/ 51949 h 52704"/>
              <a:gd name="T2" fmla="*/ 53727 w 54609"/>
              <a:gd name="T3" fmla="*/ 51949 h 52704"/>
              <a:gd name="T4" fmla="*/ 53727 w 54609"/>
              <a:gd name="T5" fmla="*/ 0 h 52704"/>
              <a:gd name="T6" fmla="*/ 0 w 54609"/>
              <a:gd name="T7" fmla="*/ 0 h 52704"/>
              <a:gd name="T8" fmla="*/ 0 w 54609"/>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52704">
                <a:moveTo>
                  <a:pt x="0" y="52263"/>
                </a:moveTo>
                <a:lnTo>
                  <a:pt x="54358" y="52263"/>
                </a:lnTo>
                <a:lnTo>
                  <a:pt x="54358" y="0"/>
                </a:lnTo>
                <a:lnTo>
                  <a:pt x="0" y="0"/>
                </a:lnTo>
                <a:lnTo>
                  <a:pt x="0" y="52263"/>
                </a:lnTo>
                <a:close/>
              </a:path>
            </a:pathLst>
          </a:custGeom>
          <a:solidFill>
            <a:srgbClr val="D3E2D3"/>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5" name="object 61"/>
          <p:cNvSpPr/>
          <p:nvPr/>
        </p:nvSpPr>
        <p:spPr bwMode="auto">
          <a:xfrm>
            <a:off x="7802563" y="4243388"/>
            <a:ext cx="55562" cy="52387"/>
          </a:xfrm>
          <a:custGeom>
            <a:avLst/>
            <a:gdLst>
              <a:gd name="T0" fmla="*/ 0 w 54609"/>
              <a:gd name="T1" fmla="*/ 51949 h 52704"/>
              <a:gd name="T2" fmla="*/ 55307 w 54609"/>
              <a:gd name="T3" fmla="*/ 51949 h 52704"/>
              <a:gd name="T4" fmla="*/ 55307 w 54609"/>
              <a:gd name="T5" fmla="*/ 0 h 52704"/>
              <a:gd name="T6" fmla="*/ 0 w 54609"/>
              <a:gd name="T7" fmla="*/ 0 h 52704"/>
              <a:gd name="T8" fmla="*/ 0 w 54609"/>
              <a:gd name="T9" fmla="*/ 51949 h 527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52704">
                <a:moveTo>
                  <a:pt x="0" y="52263"/>
                </a:moveTo>
                <a:lnTo>
                  <a:pt x="54358" y="52263"/>
                </a:lnTo>
                <a:lnTo>
                  <a:pt x="54358" y="0"/>
                </a:lnTo>
                <a:lnTo>
                  <a:pt x="0" y="0"/>
                </a:lnTo>
                <a:lnTo>
                  <a:pt x="0" y="52263"/>
                </a:lnTo>
                <a:close/>
              </a:path>
            </a:pathLst>
          </a:custGeom>
          <a:solidFill>
            <a:srgbClr val="00496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6" name="object 62"/>
          <p:cNvSpPr/>
          <p:nvPr/>
        </p:nvSpPr>
        <p:spPr bwMode="auto">
          <a:xfrm>
            <a:off x="8516938" y="4243388"/>
            <a:ext cx="52387" cy="52387"/>
          </a:xfrm>
          <a:custGeom>
            <a:avLst/>
            <a:gdLst>
              <a:gd name="T0" fmla="*/ 0 w 52704"/>
              <a:gd name="T1" fmla="*/ 51997 h 53339"/>
              <a:gd name="T2" fmla="*/ 52005 w 52704"/>
              <a:gd name="T3" fmla="*/ 51997 h 53339"/>
              <a:gd name="T4" fmla="*/ 52005 w 52704"/>
              <a:gd name="T5" fmla="*/ 0 h 53339"/>
              <a:gd name="T6" fmla="*/ 0 w 52704"/>
              <a:gd name="T7" fmla="*/ 0 h 53339"/>
              <a:gd name="T8" fmla="*/ 0 w 52704"/>
              <a:gd name="T9" fmla="*/ 51997 h 533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704" h="53339">
                <a:moveTo>
                  <a:pt x="0" y="52942"/>
                </a:moveTo>
                <a:lnTo>
                  <a:pt x="52320" y="52942"/>
                </a:lnTo>
                <a:lnTo>
                  <a:pt x="52320" y="0"/>
                </a:lnTo>
                <a:lnTo>
                  <a:pt x="0" y="0"/>
                </a:lnTo>
                <a:lnTo>
                  <a:pt x="0" y="52942"/>
                </a:lnTo>
                <a:close/>
              </a:path>
            </a:pathLst>
          </a:custGeom>
          <a:solidFill>
            <a:srgbClr val="36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7" name="object 63"/>
          <p:cNvSpPr/>
          <p:nvPr/>
        </p:nvSpPr>
        <p:spPr bwMode="auto">
          <a:xfrm>
            <a:off x="7121525" y="4076700"/>
            <a:ext cx="576263" cy="217488"/>
          </a:xfrm>
          <a:custGeom>
            <a:avLst/>
            <a:gdLst>
              <a:gd name="T0" fmla="*/ 467739 w 576579"/>
              <a:gd name="T1" fmla="*/ 0 h 216535"/>
              <a:gd name="T2" fmla="*/ 467739 w 576579"/>
              <a:gd name="T3" fmla="*/ 54213 h 216535"/>
              <a:gd name="T4" fmla="*/ 0 w 576579"/>
              <a:gd name="T5" fmla="*/ 54213 h 216535"/>
              <a:gd name="T6" fmla="*/ 0 w 576579"/>
              <a:gd name="T7" fmla="*/ 162765 h 216535"/>
              <a:gd name="T8" fmla="*/ 467739 w 576579"/>
              <a:gd name="T9" fmla="*/ 162765 h 216535"/>
              <a:gd name="T10" fmla="*/ 467739 w 576579"/>
              <a:gd name="T11" fmla="*/ 216978 h 216535"/>
              <a:gd name="T12" fmla="*/ 575756 w 576579"/>
              <a:gd name="T13" fmla="*/ 108425 h 216535"/>
              <a:gd name="T14" fmla="*/ 467739 w 576579"/>
              <a:gd name="T15" fmla="*/ 0 h 2165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6579" h="216535">
                <a:moveTo>
                  <a:pt x="467995" y="0"/>
                </a:moveTo>
                <a:lnTo>
                  <a:pt x="467995" y="53975"/>
                </a:lnTo>
                <a:lnTo>
                  <a:pt x="0" y="53975"/>
                </a:lnTo>
                <a:lnTo>
                  <a:pt x="0" y="162052"/>
                </a:lnTo>
                <a:lnTo>
                  <a:pt x="467995" y="162052"/>
                </a:lnTo>
                <a:lnTo>
                  <a:pt x="467995" y="216027"/>
                </a:lnTo>
                <a:lnTo>
                  <a:pt x="576072" y="107950"/>
                </a:lnTo>
                <a:lnTo>
                  <a:pt x="467995" y="0"/>
                </a:lnTo>
                <a:close/>
              </a:path>
            </a:pathLst>
          </a:custGeom>
          <a:solidFill>
            <a:srgbClr val="00AF5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8" name="object 64"/>
          <p:cNvSpPr/>
          <p:nvPr/>
        </p:nvSpPr>
        <p:spPr bwMode="auto">
          <a:xfrm>
            <a:off x="7121525" y="4076700"/>
            <a:ext cx="576263" cy="217488"/>
          </a:xfrm>
          <a:custGeom>
            <a:avLst/>
            <a:gdLst>
              <a:gd name="T0" fmla="*/ 0 w 576579"/>
              <a:gd name="T1" fmla="*/ 54213 h 216535"/>
              <a:gd name="T2" fmla="*/ 467739 w 576579"/>
              <a:gd name="T3" fmla="*/ 54213 h 216535"/>
              <a:gd name="T4" fmla="*/ 467739 w 576579"/>
              <a:gd name="T5" fmla="*/ 0 h 216535"/>
              <a:gd name="T6" fmla="*/ 575756 w 576579"/>
              <a:gd name="T7" fmla="*/ 108425 h 216535"/>
              <a:gd name="T8" fmla="*/ 467739 w 576579"/>
              <a:gd name="T9" fmla="*/ 216978 h 216535"/>
              <a:gd name="T10" fmla="*/ 467739 w 576579"/>
              <a:gd name="T11" fmla="*/ 162765 h 216535"/>
              <a:gd name="T12" fmla="*/ 0 w 576579"/>
              <a:gd name="T13" fmla="*/ 162765 h 216535"/>
              <a:gd name="T14" fmla="*/ 0 w 576579"/>
              <a:gd name="T15" fmla="*/ 54213 h 2165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6579" h="216535">
                <a:moveTo>
                  <a:pt x="0" y="53975"/>
                </a:moveTo>
                <a:lnTo>
                  <a:pt x="467995" y="53975"/>
                </a:lnTo>
                <a:lnTo>
                  <a:pt x="467995" y="0"/>
                </a:lnTo>
                <a:lnTo>
                  <a:pt x="576072" y="107950"/>
                </a:lnTo>
                <a:lnTo>
                  <a:pt x="467995" y="216027"/>
                </a:lnTo>
                <a:lnTo>
                  <a:pt x="467995" y="162052"/>
                </a:lnTo>
                <a:lnTo>
                  <a:pt x="0" y="162052"/>
                </a:lnTo>
                <a:lnTo>
                  <a:pt x="0" y="53975"/>
                </a:lnTo>
                <a:close/>
              </a:path>
            </a:pathLst>
          </a:custGeom>
          <a:noFill/>
          <a:ln w="19049">
            <a:solidFill>
              <a:srgbClr val="00E4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569" name="object 65"/>
          <p:cNvSpPr>
            <a:spLocks noChangeArrowheads="1"/>
          </p:cNvSpPr>
          <p:nvPr/>
        </p:nvSpPr>
        <p:spPr bwMode="auto">
          <a:xfrm>
            <a:off x="5786438" y="1419225"/>
            <a:ext cx="1741487" cy="130175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6" name="object 66"/>
          <p:cNvSpPr txBox="1"/>
          <p:nvPr/>
        </p:nvSpPr>
        <p:spPr>
          <a:xfrm>
            <a:off x="6353175" y="2455863"/>
            <a:ext cx="957263" cy="573087"/>
          </a:xfrm>
          <a:prstGeom prst="rect">
            <a:avLst/>
          </a:prstGeom>
        </p:spPr>
        <p:txBody>
          <a:bodyPr lIns="0" tIns="17145" rIns="0" bIns="0">
            <a:spAutoFit/>
          </a:bodyPr>
          <a:lstStyle/>
          <a:p>
            <a:pPr marL="12700" fontAlgn="auto">
              <a:spcBef>
                <a:spcPts val="135"/>
              </a:spcBef>
              <a:spcAft>
                <a:spcPts val="0"/>
              </a:spcAft>
              <a:defRPr/>
            </a:pPr>
            <a:r>
              <a:rPr sz="11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监督指挥中心</a:t>
            </a:r>
            <a:endParaRPr sz="115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5"/>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指挥调度</a:t>
            </a:r>
            <a:endParaRPr sz="12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5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统计分析</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1"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2"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3"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4"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5"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6"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7"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8"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39"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0"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1"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2"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3"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4"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5"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6"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7"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8"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49"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0"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1"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2"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6751638"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spc="-5" dirty="0">
                <a:latin typeface="微软雅黑" panose="020B0503020204020204" pitchFamily="34" charset="-122"/>
                <a:ea typeface="微软雅黑" panose="020B0503020204020204" pitchFamily="34" charset="-122"/>
              </a:rPr>
              <a:t>通微智慧</a:t>
            </a:r>
            <a:r>
              <a:rPr lang="zh-CN" sz="4000" i="0" spc="-5" dirty="0">
                <a:latin typeface="微软雅黑" panose="020B0503020204020204" pitchFamily="34" charset="-122"/>
                <a:ea typeface="微软雅黑" panose="020B0503020204020204" pitchFamily="34" charset="-122"/>
              </a:rPr>
              <a:t>环卫</a:t>
            </a:r>
            <a:endParaRPr lang="zh-CN" sz="4000" i="0" spc="-5" dirty="0">
              <a:latin typeface="微软雅黑" panose="020B0503020204020204" pitchFamily="34" charset="-122"/>
              <a:ea typeface="微软雅黑" panose="020B0503020204020204" pitchFamily="34" charset="-122"/>
            </a:endParaRPr>
          </a:p>
        </p:txBody>
      </p:sp>
      <p:sp>
        <p:nvSpPr>
          <p:cNvPr id="22554"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5" name="object 27"/>
          <p:cNvSpPr>
            <a:spLocks noChangeArrowheads="1"/>
          </p:cNvSpPr>
          <p:nvPr/>
        </p:nvSpPr>
        <p:spPr bwMode="auto">
          <a:xfrm>
            <a:off x="500063" y="2057400"/>
            <a:ext cx="8324850" cy="48006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6" name="object 28"/>
          <p:cNvSpPr>
            <a:spLocks noChangeArrowheads="1"/>
          </p:cNvSpPr>
          <p:nvPr/>
        </p:nvSpPr>
        <p:spPr bwMode="auto">
          <a:xfrm>
            <a:off x="5773738" y="2066925"/>
            <a:ext cx="1098550" cy="461963"/>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7" name="object 29"/>
          <p:cNvSpPr txBox="1">
            <a:spLocks noChangeArrowheads="1"/>
          </p:cNvSpPr>
          <p:nvPr/>
        </p:nvSpPr>
        <p:spPr bwMode="auto">
          <a:xfrm>
            <a:off x="5945188" y="2152650"/>
            <a:ext cx="739775"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rPr>
              <a:t>实时监控</a:t>
            </a:r>
            <a:endParaRPr lang="zh-CN" altLang="zh-CN" sz="1400">
              <a:latin typeface="微软雅黑" panose="020B0503020204020204" pitchFamily="34" charset="-122"/>
              <a:ea typeface="微软雅黑" panose="020B0503020204020204" pitchFamily="34" charset="-122"/>
            </a:endParaRPr>
          </a:p>
        </p:txBody>
      </p:sp>
      <p:sp>
        <p:nvSpPr>
          <p:cNvPr id="22558" name="object 30"/>
          <p:cNvSpPr>
            <a:spLocks noChangeArrowheads="1"/>
          </p:cNvSpPr>
          <p:nvPr/>
        </p:nvSpPr>
        <p:spPr bwMode="auto">
          <a:xfrm>
            <a:off x="5875338" y="6323013"/>
            <a:ext cx="1797050" cy="411162"/>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59" name="object 31"/>
          <p:cNvSpPr txBox="1">
            <a:spLocks noChangeArrowheads="1"/>
          </p:cNvSpPr>
          <p:nvPr/>
        </p:nvSpPr>
        <p:spPr bwMode="auto">
          <a:xfrm>
            <a:off x="6142038" y="6389688"/>
            <a:ext cx="1273175"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rPr>
              <a:t>渣土场电子围栏</a:t>
            </a:r>
            <a:endParaRPr lang="zh-CN" altLang="zh-CN" sz="1400">
              <a:latin typeface="微软雅黑" panose="020B0503020204020204" pitchFamily="34" charset="-122"/>
              <a:ea typeface="微软雅黑" panose="020B0503020204020204" pitchFamily="34" charset="-122"/>
            </a:endParaRPr>
          </a:p>
        </p:txBody>
      </p:sp>
      <p:sp>
        <p:nvSpPr>
          <p:cNvPr id="22560" name="object 32"/>
          <p:cNvSpPr>
            <a:spLocks noChangeArrowheads="1"/>
          </p:cNvSpPr>
          <p:nvPr/>
        </p:nvSpPr>
        <p:spPr bwMode="auto">
          <a:xfrm>
            <a:off x="1728788" y="2249488"/>
            <a:ext cx="1644650" cy="415925"/>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61" name="object 33"/>
          <p:cNvSpPr txBox="1">
            <a:spLocks noChangeArrowheads="1"/>
          </p:cNvSpPr>
          <p:nvPr/>
        </p:nvSpPr>
        <p:spPr bwMode="auto">
          <a:xfrm>
            <a:off x="893763" y="1481138"/>
            <a:ext cx="3106737" cy="1091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渣土及渣土车辆管理子系统</a:t>
            </a:r>
            <a:endParaRPr lang="zh-CN" altLang="zh-CN" sz="2000">
              <a:latin typeface="微软雅黑" panose="020B0503020204020204" pitchFamily="34" charset="-122"/>
              <a:ea typeface="微软雅黑" panose="020B0503020204020204" pitchFamily="34" charset="-122"/>
            </a:endParaRPr>
          </a:p>
          <a:p>
            <a:pPr eaLnBrk="1" hangingPunct="1"/>
            <a:endParaRPr lang="zh-CN" altLang="zh-CN" sz="2000">
              <a:latin typeface="微软雅黑" panose="020B0503020204020204" pitchFamily="34" charset="-122"/>
              <a:ea typeface="微软雅黑" panose="020B0503020204020204" pitchFamily="34" charset="-122"/>
              <a:cs typeface="Times New Roman" panose="02020603050405020304" pitchFamily="18" charset="0"/>
            </a:endParaRPr>
          </a:p>
          <a:p>
            <a:pPr eaLnBrk="1" hangingPunct="1">
              <a:spcBef>
                <a:spcPts val="15"/>
              </a:spcBef>
            </a:pPr>
            <a:endParaRPr lang="zh-CN" altLang="zh-CN" sz="1600">
              <a:latin typeface="微软雅黑" panose="020B0503020204020204" pitchFamily="34" charset="-122"/>
              <a:ea typeface="微软雅黑" panose="020B0503020204020204" pitchFamily="34" charset="-122"/>
              <a:cs typeface="Times New Roman" panose="02020603050405020304" pitchFamily="18" charset="0"/>
            </a:endParaRPr>
          </a:p>
          <a:p>
            <a:pPr algn="ctr" eaLnBrk="1" hangingPunct="1"/>
            <a:r>
              <a:rPr lang="zh-CN" altLang="zh-CN" sz="1400" b="1">
                <a:solidFill>
                  <a:srgbClr val="FFFFFF"/>
                </a:solidFill>
                <a:latin typeface="微软雅黑" panose="020B0503020204020204" pitchFamily="34" charset="-122"/>
                <a:ea typeface="微软雅黑" panose="020B0503020204020204" pitchFamily="34" charset="-122"/>
              </a:rPr>
              <a:t>建筑工地</a:t>
            </a:r>
            <a:endParaRPr lang="zh-CN" altLang="zh-CN" sz="1400">
              <a:latin typeface="微软雅黑" panose="020B0503020204020204" pitchFamily="34" charset="-122"/>
              <a:ea typeface="微软雅黑" panose="020B0503020204020204" pitchFamily="34" charset="-122"/>
            </a:endParaRPr>
          </a:p>
        </p:txBody>
      </p:sp>
      <p:sp>
        <p:nvSpPr>
          <p:cNvPr id="22562" name="object 34"/>
          <p:cNvSpPr/>
          <p:nvPr/>
        </p:nvSpPr>
        <p:spPr bwMode="auto">
          <a:xfrm>
            <a:off x="3417888" y="1984375"/>
            <a:ext cx="914400" cy="595313"/>
          </a:xfrm>
          <a:custGeom>
            <a:avLst/>
            <a:gdLst>
              <a:gd name="T0" fmla="*/ 609600 w 914400"/>
              <a:gd name="T1" fmla="*/ 0 h 595630"/>
              <a:gd name="T2" fmla="*/ 182879 w 914400"/>
              <a:gd name="T3" fmla="*/ 106877 h 595630"/>
              <a:gd name="T4" fmla="*/ 0 w 914400"/>
              <a:gd name="T5" fmla="*/ 320377 h 595630"/>
              <a:gd name="T6" fmla="*/ 76200 w 914400"/>
              <a:gd name="T7" fmla="*/ 457718 h 595630"/>
              <a:gd name="T8" fmla="*/ 167639 w 914400"/>
              <a:gd name="T9" fmla="*/ 595059 h 595630"/>
              <a:gd name="T10" fmla="*/ 914400 w 914400"/>
              <a:gd name="T11" fmla="*/ 305146 h 595630"/>
              <a:gd name="T12" fmla="*/ 609600 w 914400"/>
              <a:gd name="T13" fmla="*/ 0 h 5956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4400" h="595630">
                <a:moveTo>
                  <a:pt x="609600" y="0"/>
                </a:moveTo>
                <a:lnTo>
                  <a:pt x="182879" y="106934"/>
                </a:lnTo>
                <a:lnTo>
                  <a:pt x="0" y="320548"/>
                </a:lnTo>
                <a:lnTo>
                  <a:pt x="76200" y="457962"/>
                </a:lnTo>
                <a:lnTo>
                  <a:pt x="167639" y="595376"/>
                </a:lnTo>
                <a:lnTo>
                  <a:pt x="914400" y="305308"/>
                </a:lnTo>
                <a:lnTo>
                  <a:pt x="609600" y="0"/>
                </a:lnTo>
                <a:close/>
              </a:path>
            </a:pathLst>
          </a:custGeom>
          <a:solidFill>
            <a:srgbClr val="FFC920">
              <a:alpha val="23921"/>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3" name="object 35"/>
          <p:cNvSpPr/>
          <p:nvPr/>
        </p:nvSpPr>
        <p:spPr bwMode="auto">
          <a:xfrm>
            <a:off x="3417888" y="1984375"/>
            <a:ext cx="914400" cy="595313"/>
          </a:xfrm>
          <a:custGeom>
            <a:avLst/>
            <a:gdLst>
              <a:gd name="T0" fmla="*/ 0 w 914400"/>
              <a:gd name="T1" fmla="*/ 320377 h 595630"/>
              <a:gd name="T2" fmla="*/ 182879 w 914400"/>
              <a:gd name="T3" fmla="*/ 106877 h 595630"/>
              <a:gd name="T4" fmla="*/ 609600 w 914400"/>
              <a:gd name="T5" fmla="*/ 0 h 595630"/>
              <a:gd name="T6" fmla="*/ 914400 w 914400"/>
              <a:gd name="T7" fmla="*/ 305146 h 595630"/>
              <a:gd name="T8" fmla="*/ 167639 w 914400"/>
              <a:gd name="T9" fmla="*/ 595059 h 595630"/>
              <a:gd name="T10" fmla="*/ 76200 w 914400"/>
              <a:gd name="T11" fmla="*/ 457718 h 595630"/>
              <a:gd name="T12" fmla="*/ 0 w 914400"/>
              <a:gd name="T13" fmla="*/ 320377 h 5956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14400" h="595630">
                <a:moveTo>
                  <a:pt x="0" y="320548"/>
                </a:moveTo>
                <a:lnTo>
                  <a:pt x="182879" y="106934"/>
                </a:lnTo>
                <a:lnTo>
                  <a:pt x="609600" y="0"/>
                </a:lnTo>
                <a:lnTo>
                  <a:pt x="914400" y="305308"/>
                </a:lnTo>
                <a:lnTo>
                  <a:pt x="167639" y="595376"/>
                </a:lnTo>
                <a:lnTo>
                  <a:pt x="76200" y="457962"/>
                </a:lnTo>
                <a:lnTo>
                  <a:pt x="0" y="320548"/>
                </a:lnTo>
                <a:close/>
              </a:path>
            </a:pathLst>
          </a:custGeom>
          <a:noFill/>
          <a:ln w="25400">
            <a:solidFill>
              <a:srgbClr val="FF0000"/>
            </a:solidFill>
            <a:prstDash val="sysDash"/>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4" name="object 36"/>
          <p:cNvSpPr/>
          <p:nvPr/>
        </p:nvSpPr>
        <p:spPr bwMode="auto">
          <a:xfrm>
            <a:off x="6511925" y="5297488"/>
            <a:ext cx="1173163" cy="808037"/>
          </a:xfrm>
          <a:custGeom>
            <a:avLst/>
            <a:gdLst>
              <a:gd name="T0" fmla="*/ 735299 w 1173479"/>
              <a:gd name="T1" fmla="*/ 764496 h 807720"/>
              <a:gd name="T2" fmla="*/ 345781 w 1173479"/>
              <a:gd name="T3" fmla="*/ 764496 h 807720"/>
              <a:gd name="T4" fmla="*/ 382770 w 1173479"/>
              <a:gd name="T5" fmla="*/ 764802 h 807720"/>
              <a:gd name="T6" fmla="*/ 426802 w 1173479"/>
              <a:gd name="T7" fmla="*/ 766857 h 807720"/>
              <a:gd name="T8" fmla="*/ 478490 w 1173479"/>
              <a:gd name="T9" fmla="*/ 771431 h 807720"/>
              <a:gd name="T10" fmla="*/ 538446 w 1173479"/>
              <a:gd name="T11" fmla="*/ 779298 h 807720"/>
              <a:gd name="T12" fmla="*/ 607283 w 1173479"/>
              <a:gd name="T13" fmla="*/ 791229 h 807720"/>
              <a:gd name="T14" fmla="*/ 685615 w 1173479"/>
              <a:gd name="T15" fmla="*/ 807998 h 807720"/>
              <a:gd name="T16" fmla="*/ 735299 w 1173479"/>
              <a:gd name="T17" fmla="*/ 764496 h 807720"/>
              <a:gd name="T18" fmla="*/ 548492 w 1173479"/>
              <a:gd name="T19" fmla="*/ 0 h 807720"/>
              <a:gd name="T20" fmla="*/ 0 w 1173479"/>
              <a:gd name="T21" fmla="*/ 60984 h 807720"/>
              <a:gd name="T22" fmla="*/ 228538 w 1173479"/>
              <a:gd name="T23" fmla="*/ 655538 h 807720"/>
              <a:gd name="T24" fmla="*/ 228485 w 1173479"/>
              <a:gd name="T25" fmla="*/ 687605 h 807720"/>
              <a:gd name="T26" fmla="*/ 229907 w 1173479"/>
              <a:gd name="T27" fmla="*/ 732260 h 807720"/>
              <a:gd name="T28" fmla="*/ 256004 w 1173479"/>
              <a:gd name="T29" fmla="*/ 765295 h 807720"/>
              <a:gd name="T30" fmla="*/ 270947 w 1173479"/>
              <a:gd name="T31" fmla="*/ 766337 h 807720"/>
              <a:gd name="T32" fmla="*/ 290482 w 1173479"/>
              <a:gd name="T33" fmla="*/ 766036 h 807720"/>
              <a:gd name="T34" fmla="*/ 315222 w 1173479"/>
              <a:gd name="T35" fmla="*/ 765164 h 807720"/>
              <a:gd name="T36" fmla="*/ 345781 w 1173479"/>
              <a:gd name="T37" fmla="*/ 764496 h 807720"/>
              <a:gd name="T38" fmla="*/ 735299 w 1173479"/>
              <a:gd name="T39" fmla="*/ 764496 h 807720"/>
              <a:gd name="T40" fmla="*/ 1173163 w 1173479"/>
              <a:gd name="T41" fmla="*/ 381111 h 807720"/>
              <a:gd name="T42" fmla="*/ 548492 w 1173479"/>
              <a:gd name="T43" fmla="*/ 0 h 80772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73479" h="807720">
                <a:moveTo>
                  <a:pt x="735497" y="764196"/>
                </a:moveTo>
                <a:lnTo>
                  <a:pt x="345874" y="764196"/>
                </a:lnTo>
                <a:lnTo>
                  <a:pt x="382873" y="764502"/>
                </a:lnTo>
                <a:lnTo>
                  <a:pt x="426917" y="766556"/>
                </a:lnTo>
                <a:lnTo>
                  <a:pt x="478619" y="771128"/>
                </a:lnTo>
                <a:lnTo>
                  <a:pt x="538591" y="778992"/>
                </a:lnTo>
                <a:lnTo>
                  <a:pt x="607447" y="790919"/>
                </a:lnTo>
                <a:lnTo>
                  <a:pt x="685800" y="807681"/>
                </a:lnTo>
                <a:lnTo>
                  <a:pt x="735497" y="764196"/>
                </a:lnTo>
                <a:close/>
              </a:path>
              <a:path w="1173479" h="807720">
                <a:moveTo>
                  <a:pt x="548640" y="0"/>
                </a:moveTo>
                <a:lnTo>
                  <a:pt x="0" y="60960"/>
                </a:lnTo>
                <a:lnTo>
                  <a:pt x="228600" y="655281"/>
                </a:lnTo>
                <a:lnTo>
                  <a:pt x="228547" y="687335"/>
                </a:lnTo>
                <a:lnTo>
                  <a:pt x="229969" y="731973"/>
                </a:lnTo>
                <a:lnTo>
                  <a:pt x="256073" y="764995"/>
                </a:lnTo>
                <a:lnTo>
                  <a:pt x="271020" y="766036"/>
                </a:lnTo>
                <a:lnTo>
                  <a:pt x="290560" y="765735"/>
                </a:lnTo>
                <a:lnTo>
                  <a:pt x="315307" y="764864"/>
                </a:lnTo>
                <a:lnTo>
                  <a:pt x="345874" y="764196"/>
                </a:lnTo>
                <a:lnTo>
                  <a:pt x="735497" y="764196"/>
                </a:lnTo>
                <a:lnTo>
                  <a:pt x="1173479" y="380961"/>
                </a:lnTo>
                <a:lnTo>
                  <a:pt x="548640" y="0"/>
                </a:lnTo>
                <a:close/>
              </a:path>
            </a:pathLst>
          </a:custGeom>
          <a:solidFill>
            <a:srgbClr val="FFC920">
              <a:alpha val="23921"/>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5" name="object 37"/>
          <p:cNvSpPr/>
          <p:nvPr/>
        </p:nvSpPr>
        <p:spPr bwMode="auto">
          <a:xfrm>
            <a:off x="6511925" y="5297488"/>
            <a:ext cx="1173163" cy="808037"/>
          </a:xfrm>
          <a:custGeom>
            <a:avLst/>
            <a:gdLst>
              <a:gd name="T0" fmla="*/ 0 w 1173479"/>
              <a:gd name="T1" fmla="*/ 60984 h 807720"/>
              <a:gd name="T2" fmla="*/ 548492 w 1173479"/>
              <a:gd name="T3" fmla="*/ 0 h 807720"/>
              <a:gd name="T4" fmla="*/ 1173163 w 1173479"/>
              <a:gd name="T5" fmla="*/ 381111 h 807720"/>
              <a:gd name="T6" fmla="*/ 685615 w 1173479"/>
              <a:gd name="T7" fmla="*/ 807998 h 807720"/>
              <a:gd name="T8" fmla="*/ 607283 w 1173479"/>
              <a:gd name="T9" fmla="*/ 791229 h 807720"/>
              <a:gd name="T10" fmla="*/ 538446 w 1173479"/>
              <a:gd name="T11" fmla="*/ 779298 h 807720"/>
              <a:gd name="T12" fmla="*/ 478490 w 1173479"/>
              <a:gd name="T13" fmla="*/ 771431 h 807720"/>
              <a:gd name="T14" fmla="*/ 426802 w 1173479"/>
              <a:gd name="T15" fmla="*/ 766857 h 807720"/>
              <a:gd name="T16" fmla="*/ 382770 w 1173479"/>
              <a:gd name="T17" fmla="*/ 764802 h 807720"/>
              <a:gd name="T18" fmla="*/ 345781 w 1173479"/>
              <a:gd name="T19" fmla="*/ 764496 h 807720"/>
              <a:gd name="T20" fmla="*/ 315222 w 1173479"/>
              <a:gd name="T21" fmla="*/ 765164 h 807720"/>
              <a:gd name="T22" fmla="*/ 290482 w 1173479"/>
              <a:gd name="T23" fmla="*/ 766036 h 807720"/>
              <a:gd name="T24" fmla="*/ 270947 w 1173479"/>
              <a:gd name="T25" fmla="*/ 766337 h 807720"/>
              <a:gd name="T26" fmla="*/ 232605 w 1173479"/>
              <a:gd name="T27" fmla="*/ 746395 h 807720"/>
              <a:gd name="T28" fmla="*/ 228485 w 1173479"/>
              <a:gd name="T29" fmla="*/ 687605 h 807720"/>
              <a:gd name="T30" fmla="*/ 228538 w 1173479"/>
              <a:gd name="T31" fmla="*/ 655538 h 807720"/>
              <a:gd name="T32" fmla="*/ 0 w 1173479"/>
              <a:gd name="T33" fmla="*/ 60984 h 8077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73479" h="807720">
                <a:moveTo>
                  <a:pt x="0" y="60960"/>
                </a:moveTo>
                <a:lnTo>
                  <a:pt x="548640" y="0"/>
                </a:lnTo>
                <a:lnTo>
                  <a:pt x="1173479" y="380961"/>
                </a:lnTo>
                <a:lnTo>
                  <a:pt x="685800" y="807681"/>
                </a:lnTo>
                <a:lnTo>
                  <a:pt x="607447" y="790919"/>
                </a:lnTo>
                <a:lnTo>
                  <a:pt x="538591" y="778992"/>
                </a:lnTo>
                <a:lnTo>
                  <a:pt x="478619" y="771128"/>
                </a:lnTo>
                <a:lnTo>
                  <a:pt x="426917" y="766556"/>
                </a:lnTo>
                <a:lnTo>
                  <a:pt x="382873" y="764502"/>
                </a:lnTo>
                <a:lnTo>
                  <a:pt x="345874" y="764196"/>
                </a:lnTo>
                <a:lnTo>
                  <a:pt x="315307" y="764864"/>
                </a:lnTo>
                <a:lnTo>
                  <a:pt x="290560" y="765735"/>
                </a:lnTo>
                <a:lnTo>
                  <a:pt x="271020" y="766036"/>
                </a:lnTo>
                <a:lnTo>
                  <a:pt x="232668" y="746102"/>
                </a:lnTo>
                <a:lnTo>
                  <a:pt x="228547" y="687335"/>
                </a:lnTo>
                <a:lnTo>
                  <a:pt x="228600" y="655281"/>
                </a:lnTo>
                <a:lnTo>
                  <a:pt x="0" y="60960"/>
                </a:lnTo>
                <a:close/>
              </a:path>
            </a:pathLst>
          </a:custGeom>
          <a:noFill/>
          <a:ln w="25400">
            <a:solidFill>
              <a:srgbClr val="FF0000"/>
            </a:solidFill>
            <a:prstDash val="sysDash"/>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6" name="object 38"/>
          <p:cNvSpPr/>
          <p:nvPr/>
        </p:nvSpPr>
        <p:spPr bwMode="auto">
          <a:xfrm>
            <a:off x="3540125" y="2498725"/>
            <a:ext cx="3246438" cy="2955925"/>
          </a:xfrm>
          <a:custGeom>
            <a:avLst/>
            <a:gdLst>
              <a:gd name="T0" fmla="*/ 0 w 3246120"/>
              <a:gd name="T1" fmla="*/ 0 h 2956560"/>
              <a:gd name="T2" fmla="*/ 304830 w 3246120"/>
              <a:gd name="T3" fmla="*/ 426628 h 2956560"/>
              <a:gd name="T4" fmla="*/ 306350 w 3246120"/>
              <a:gd name="T5" fmla="*/ 478433 h 2956560"/>
              <a:gd name="T6" fmla="*/ 307865 w 3246120"/>
              <a:gd name="T7" fmla="*/ 530237 h 2956560"/>
              <a:gd name="T8" fmla="*/ 309377 w 3246120"/>
              <a:gd name="T9" fmla="*/ 582042 h 2956560"/>
              <a:gd name="T10" fmla="*/ 310889 w 3246120"/>
              <a:gd name="T11" fmla="*/ 633847 h 2956560"/>
              <a:gd name="T12" fmla="*/ 312403 w 3246120"/>
              <a:gd name="T13" fmla="*/ 685652 h 2956560"/>
              <a:gd name="T14" fmla="*/ 313920 w 3246120"/>
              <a:gd name="T15" fmla="*/ 737457 h 2956560"/>
              <a:gd name="T16" fmla="*/ 315442 w 3246120"/>
              <a:gd name="T17" fmla="*/ 789261 h 2956560"/>
              <a:gd name="T18" fmla="*/ 316974 w 3246120"/>
              <a:gd name="T19" fmla="*/ 841066 h 2956560"/>
              <a:gd name="T20" fmla="*/ 318516 w 3246120"/>
              <a:gd name="T21" fmla="*/ 892871 h 2956560"/>
              <a:gd name="T22" fmla="*/ 320070 w 3246120"/>
              <a:gd name="T23" fmla="*/ 944676 h 2956560"/>
              <a:gd name="T24" fmla="*/ 320124 w 3246120"/>
              <a:gd name="T25" fmla="*/ 945153 h 2956560"/>
              <a:gd name="T26" fmla="*/ 320118 w 3246120"/>
              <a:gd name="T27" fmla="*/ 940868 h 2956560"/>
              <a:gd name="T28" fmla="*/ 320088 w 3246120"/>
              <a:gd name="T29" fmla="*/ 934677 h 2956560"/>
              <a:gd name="T30" fmla="*/ 320070 w 3246120"/>
              <a:gd name="T31" fmla="*/ 929439 h 2956560"/>
              <a:gd name="T32" fmla="*/ 320070 w 3246120"/>
              <a:gd name="T33" fmla="*/ 1173228 h 2956560"/>
              <a:gd name="T34" fmla="*/ 365796 w 3246120"/>
              <a:gd name="T35" fmla="*/ 1417016 h 2956560"/>
              <a:gd name="T36" fmla="*/ 243863 w 3246120"/>
              <a:gd name="T37" fmla="*/ 1782697 h 2956560"/>
              <a:gd name="T38" fmla="*/ 274347 w 3246120"/>
              <a:gd name="T39" fmla="*/ 1935064 h 2956560"/>
              <a:gd name="T40" fmla="*/ 960214 w 3246120"/>
              <a:gd name="T41" fmla="*/ 1843643 h 2956560"/>
              <a:gd name="T42" fmla="*/ 1859461 w 3246120"/>
              <a:gd name="T43" fmla="*/ 1615092 h 2956560"/>
              <a:gd name="T44" fmla="*/ 1768012 w 3246120"/>
              <a:gd name="T45" fmla="*/ 2178852 h 2956560"/>
              <a:gd name="T46" fmla="*/ 2255741 w 3246120"/>
              <a:gd name="T47" fmla="*/ 2178852 h 2956560"/>
              <a:gd name="T48" fmla="*/ 2606295 w 3246120"/>
              <a:gd name="T49" fmla="*/ 2056958 h 2956560"/>
              <a:gd name="T50" fmla="*/ 2941608 w 3246120"/>
              <a:gd name="T51" fmla="*/ 1996010 h 2956560"/>
              <a:gd name="T52" fmla="*/ 2972091 w 3246120"/>
              <a:gd name="T53" fmla="*/ 2590244 h 2956560"/>
              <a:gd name="T54" fmla="*/ 3246438 w 3246120"/>
              <a:gd name="T55" fmla="*/ 2955925 h 295656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46120" h="2956560">
                <a:moveTo>
                  <a:pt x="0" y="0"/>
                </a:moveTo>
                <a:lnTo>
                  <a:pt x="304800" y="426720"/>
                </a:lnTo>
                <a:lnTo>
                  <a:pt x="306320" y="478536"/>
                </a:lnTo>
                <a:lnTo>
                  <a:pt x="307835" y="530351"/>
                </a:lnTo>
                <a:lnTo>
                  <a:pt x="309347" y="582167"/>
                </a:lnTo>
                <a:lnTo>
                  <a:pt x="310859" y="633983"/>
                </a:lnTo>
                <a:lnTo>
                  <a:pt x="312372" y="685799"/>
                </a:lnTo>
                <a:lnTo>
                  <a:pt x="313889" y="737615"/>
                </a:lnTo>
                <a:lnTo>
                  <a:pt x="315411" y="789431"/>
                </a:lnTo>
                <a:lnTo>
                  <a:pt x="316943" y="841247"/>
                </a:lnTo>
                <a:lnTo>
                  <a:pt x="318485" y="893063"/>
                </a:lnTo>
                <a:lnTo>
                  <a:pt x="320039" y="944879"/>
                </a:lnTo>
                <a:lnTo>
                  <a:pt x="320093" y="945356"/>
                </a:lnTo>
                <a:lnTo>
                  <a:pt x="320087" y="941070"/>
                </a:lnTo>
                <a:lnTo>
                  <a:pt x="320057" y="934878"/>
                </a:lnTo>
                <a:lnTo>
                  <a:pt x="320039" y="929639"/>
                </a:lnTo>
                <a:lnTo>
                  <a:pt x="320039" y="1173480"/>
                </a:lnTo>
                <a:lnTo>
                  <a:pt x="365760" y="1417320"/>
                </a:lnTo>
                <a:lnTo>
                  <a:pt x="243839" y="1783080"/>
                </a:lnTo>
                <a:lnTo>
                  <a:pt x="274320" y="1935480"/>
                </a:lnTo>
                <a:lnTo>
                  <a:pt x="960120" y="1844039"/>
                </a:lnTo>
                <a:lnTo>
                  <a:pt x="1859279" y="1615439"/>
                </a:lnTo>
                <a:lnTo>
                  <a:pt x="1767839" y="2179320"/>
                </a:lnTo>
                <a:lnTo>
                  <a:pt x="2255520" y="2179320"/>
                </a:lnTo>
                <a:lnTo>
                  <a:pt x="2606040" y="2057400"/>
                </a:lnTo>
                <a:lnTo>
                  <a:pt x="2941320" y="1996439"/>
                </a:lnTo>
                <a:lnTo>
                  <a:pt x="2971800" y="2590800"/>
                </a:lnTo>
                <a:lnTo>
                  <a:pt x="3246120" y="2956560"/>
                </a:lnTo>
              </a:path>
            </a:pathLst>
          </a:custGeom>
          <a:noFill/>
          <a:ln w="76200">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7" name="object 39"/>
          <p:cNvSpPr>
            <a:spLocks noChangeArrowheads="1"/>
          </p:cNvSpPr>
          <p:nvPr/>
        </p:nvSpPr>
        <p:spPr bwMode="auto">
          <a:xfrm>
            <a:off x="4427538" y="4724400"/>
            <a:ext cx="820737" cy="688975"/>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68" name="object 40"/>
          <p:cNvSpPr/>
          <p:nvPr/>
        </p:nvSpPr>
        <p:spPr bwMode="auto">
          <a:xfrm>
            <a:off x="4494213" y="5494338"/>
            <a:ext cx="295275" cy="295275"/>
          </a:xfrm>
          <a:custGeom>
            <a:avLst/>
            <a:gdLst>
              <a:gd name="T0" fmla="*/ 71683 w 294004"/>
              <a:gd name="T1" fmla="*/ 0 h 294004"/>
              <a:gd name="T2" fmla="*/ 0 w 294004"/>
              <a:gd name="T3" fmla="*/ 71555 h 294004"/>
              <a:gd name="T4" fmla="*/ 76018 w 294004"/>
              <a:gd name="T5" fmla="*/ 147599 h 294004"/>
              <a:gd name="T6" fmla="*/ 0 w 294004"/>
              <a:gd name="T7" fmla="*/ 223644 h 294004"/>
              <a:gd name="T8" fmla="*/ 71683 w 294004"/>
              <a:gd name="T9" fmla="*/ 295237 h 294004"/>
              <a:gd name="T10" fmla="*/ 147701 w 294004"/>
              <a:gd name="T11" fmla="*/ 219193 h 294004"/>
              <a:gd name="T12" fmla="*/ 290826 w 294004"/>
              <a:gd name="T13" fmla="*/ 219193 h 294004"/>
              <a:gd name="T14" fmla="*/ 219256 w 294004"/>
              <a:gd name="T15" fmla="*/ 147599 h 294004"/>
              <a:gd name="T16" fmla="*/ 290813 w 294004"/>
              <a:gd name="T17" fmla="*/ 76018 h 294004"/>
              <a:gd name="T18" fmla="*/ 147701 w 294004"/>
              <a:gd name="T19" fmla="*/ 76018 h 294004"/>
              <a:gd name="T20" fmla="*/ 71683 w 294004"/>
              <a:gd name="T21" fmla="*/ 0 h 294004"/>
              <a:gd name="T22" fmla="*/ 290826 w 294004"/>
              <a:gd name="T23" fmla="*/ 219193 h 294004"/>
              <a:gd name="T24" fmla="*/ 147701 w 294004"/>
              <a:gd name="T25" fmla="*/ 219193 h 294004"/>
              <a:gd name="T26" fmla="*/ 223720 w 294004"/>
              <a:gd name="T27" fmla="*/ 295237 h 294004"/>
              <a:gd name="T28" fmla="*/ 295275 w 294004"/>
              <a:gd name="T29" fmla="*/ 223644 h 294004"/>
              <a:gd name="T30" fmla="*/ 290826 w 294004"/>
              <a:gd name="T31" fmla="*/ 219193 h 294004"/>
              <a:gd name="T32" fmla="*/ 223720 w 294004"/>
              <a:gd name="T33" fmla="*/ 0 h 294004"/>
              <a:gd name="T34" fmla="*/ 147701 w 294004"/>
              <a:gd name="T35" fmla="*/ 76018 h 294004"/>
              <a:gd name="T36" fmla="*/ 290813 w 294004"/>
              <a:gd name="T37" fmla="*/ 76018 h 294004"/>
              <a:gd name="T38" fmla="*/ 295275 w 294004"/>
              <a:gd name="T39" fmla="*/ 71555 h 294004"/>
              <a:gd name="T40" fmla="*/ 223720 w 294004"/>
              <a:gd name="T41" fmla="*/ 0 h 2940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94004" h="294004">
                <a:moveTo>
                  <a:pt x="71374" y="0"/>
                </a:moveTo>
                <a:lnTo>
                  <a:pt x="0" y="71247"/>
                </a:lnTo>
                <a:lnTo>
                  <a:pt x="75691" y="146964"/>
                </a:lnTo>
                <a:lnTo>
                  <a:pt x="0" y="222681"/>
                </a:lnTo>
                <a:lnTo>
                  <a:pt x="71374" y="293966"/>
                </a:lnTo>
                <a:lnTo>
                  <a:pt x="147065" y="218249"/>
                </a:lnTo>
                <a:lnTo>
                  <a:pt x="289574" y="218249"/>
                </a:lnTo>
                <a:lnTo>
                  <a:pt x="218312" y="146964"/>
                </a:lnTo>
                <a:lnTo>
                  <a:pt x="289561" y="75691"/>
                </a:lnTo>
                <a:lnTo>
                  <a:pt x="147065" y="75691"/>
                </a:lnTo>
                <a:lnTo>
                  <a:pt x="71374" y="0"/>
                </a:lnTo>
                <a:close/>
              </a:path>
              <a:path w="294004" h="294004">
                <a:moveTo>
                  <a:pt x="289574" y="218249"/>
                </a:moveTo>
                <a:lnTo>
                  <a:pt x="147065" y="218249"/>
                </a:lnTo>
                <a:lnTo>
                  <a:pt x="222757" y="293966"/>
                </a:lnTo>
                <a:lnTo>
                  <a:pt x="294004" y="222681"/>
                </a:lnTo>
                <a:lnTo>
                  <a:pt x="289574" y="218249"/>
                </a:lnTo>
                <a:close/>
              </a:path>
              <a:path w="294004" h="294004">
                <a:moveTo>
                  <a:pt x="222757" y="0"/>
                </a:moveTo>
                <a:lnTo>
                  <a:pt x="147065" y="75691"/>
                </a:lnTo>
                <a:lnTo>
                  <a:pt x="289561" y="75691"/>
                </a:lnTo>
                <a:lnTo>
                  <a:pt x="294004" y="71247"/>
                </a:lnTo>
                <a:lnTo>
                  <a:pt x="222757"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69" name="object 41"/>
          <p:cNvSpPr/>
          <p:nvPr/>
        </p:nvSpPr>
        <p:spPr bwMode="auto">
          <a:xfrm>
            <a:off x="4494213" y="5494338"/>
            <a:ext cx="295275" cy="295275"/>
          </a:xfrm>
          <a:custGeom>
            <a:avLst/>
            <a:gdLst>
              <a:gd name="T0" fmla="*/ 0 w 294004"/>
              <a:gd name="T1" fmla="*/ 71555 h 294004"/>
              <a:gd name="T2" fmla="*/ 71683 w 294004"/>
              <a:gd name="T3" fmla="*/ 0 h 294004"/>
              <a:gd name="T4" fmla="*/ 147701 w 294004"/>
              <a:gd name="T5" fmla="*/ 76018 h 294004"/>
              <a:gd name="T6" fmla="*/ 223720 w 294004"/>
              <a:gd name="T7" fmla="*/ 0 h 294004"/>
              <a:gd name="T8" fmla="*/ 295275 w 294004"/>
              <a:gd name="T9" fmla="*/ 71555 h 294004"/>
              <a:gd name="T10" fmla="*/ 219256 w 294004"/>
              <a:gd name="T11" fmla="*/ 147599 h 294004"/>
              <a:gd name="T12" fmla="*/ 295275 w 294004"/>
              <a:gd name="T13" fmla="*/ 223644 h 294004"/>
              <a:gd name="T14" fmla="*/ 223720 w 294004"/>
              <a:gd name="T15" fmla="*/ 295237 h 294004"/>
              <a:gd name="T16" fmla="*/ 147701 w 294004"/>
              <a:gd name="T17" fmla="*/ 219193 h 294004"/>
              <a:gd name="T18" fmla="*/ 71683 w 294004"/>
              <a:gd name="T19" fmla="*/ 295237 h 294004"/>
              <a:gd name="T20" fmla="*/ 0 w 294004"/>
              <a:gd name="T21" fmla="*/ 223644 h 294004"/>
              <a:gd name="T22" fmla="*/ 76018 w 294004"/>
              <a:gd name="T23" fmla="*/ 147599 h 294004"/>
              <a:gd name="T24" fmla="*/ 0 w 294004"/>
              <a:gd name="T25" fmla="*/ 71555 h 29400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4004" h="294004">
                <a:moveTo>
                  <a:pt x="0" y="71247"/>
                </a:moveTo>
                <a:lnTo>
                  <a:pt x="71374" y="0"/>
                </a:lnTo>
                <a:lnTo>
                  <a:pt x="147065" y="75691"/>
                </a:lnTo>
                <a:lnTo>
                  <a:pt x="222757" y="0"/>
                </a:lnTo>
                <a:lnTo>
                  <a:pt x="294004" y="71247"/>
                </a:lnTo>
                <a:lnTo>
                  <a:pt x="218312" y="146964"/>
                </a:lnTo>
                <a:lnTo>
                  <a:pt x="294004" y="222681"/>
                </a:lnTo>
                <a:lnTo>
                  <a:pt x="222757" y="293966"/>
                </a:lnTo>
                <a:lnTo>
                  <a:pt x="147065" y="218249"/>
                </a:lnTo>
                <a:lnTo>
                  <a:pt x="71374" y="293966"/>
                </a:lnTo>
                <a:lnTo>
                  <a:pt x="0" y="222681"/>
                </a:lnTo>
                <a:lnTo>
                  <a:pt x="75691" y="146964"/>
                </a:lnTo>
                <a:lnTo>
                  <a:pt x="0" y="71247"/>
                </a:lnTo>
                <a:close/>
              </a:path>
            </a:pathLst>
          </a:custGeom>
          <a:noFill/>
          <a:ln w="25400">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70" name="object 42"/>
          <p:cNvSpPr/>
          <p:nvPr/>
        </p:nvSpPr>
        <p:spPr bwMode="auto">
          <a:xfrm>
            <a:off x="1784350" y="5356225"/>
            <a:ext cx="2647950" cy="1428750"/>
          </a:xfrm>
          <a:custGeom>
            <a:avLst/>
            <a:gdLst>
              <a:gd name="T0" fmla="*/ 0 w 2647950"/>
              <a:gd name="T1" fmla="*/ 1428750 h 1428750"/>
              <a:gd name="T2" fmla="*/ 2647950 w 2647950"/>
              <a:gd name="T3" fmla="*/ 1428750 h 1428750"/>
              <a:gd name="T4" fmla="*/ 2647950 w 2647950"/>
              <a:gd name="T5" fmla="*/ 0 h 1428750"/>
              <a:gd name="T6" fmla="*/ 0 w 2647950"/>
              <a:gd name="T7" fmla="*/ 0 h 1428750"/>
              <a:gd name="T8" fmla="*/ 0 w 2647950"/>
              <a:gd name="T9" fmla="*/ 1428750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50"/>
                </a:moveTo>
                <a:lnTo>
                  <a:pt x="2647950" y="1428750"/>
                </a:lnTo>
                <a:lnTo>
                  <a:pt x="2647950" y="0"/>
                </a:lnTo>
                <a:lnTo>
                  <a:pt x="0" y="0"/>
                </a:lnTo>
                <a:lnTo>
                  <a:pt x="0" y="1428750"/>
                </a:lnTo>
                <a:close/>
              </a:path>
            </a:pathLst>
          </a:custGeom>
          <a:solidFill>
            <a:srgbClr val="BADFE2">
              <a:alpha val="6901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71" name="object 43"/>
          <p:cNvSpPr/>
          <p:nvPr/>
        </p:nvSpPr>
        <p:spPr bwMode="auto">
          <a:xfrm>
            <a:off x="1784350" y="5356225"/>
            <a:ext cx="2647950" cy="1428750"/>
          </a:xfrm>
          <a:custGeom>
            <a:avLst/>
            <a:gdLst>
              <a:gd name="T0" fmla="*/ 0 w 2647950"/>
              <a:gd name="T1" fmla="*/ 1428750 h 1428750"/>
              <a:gd name="T2" fmla="*/ 2647950 w 2647950"/>
              <a:gd name="T3" fmla="*/ 1428750 h 1428750"/>
              <a:gd name="T4" fmla="*/ 2647950 w 2647950"/>
              <a:gd name="T5" fmla="*/ 0 h 1428750"/>
              <a:gd name="T6" fmla="*/ 0 w 2647950"/>
              <a:gd name="T7" fmla="*/ 0 h 1428750"/>
              <a:gd name="T8" fmla="*/ 0 w 2647950"/>
              <a:gd name="T9" fmla="*/ 1428750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50"/>
                </a:moveTo>
                <a:lnTo>
                  <a:pt x="2647950" y="1428750"/>
                </a:lnTo>
                <a:lnTo>
                  <a:pt x="2647950" y="0"/>
                </a:lnTo>
                <a:lnTo>
                  <a:pt x="0" y="0"/>
                </a:lnTo>
                <a:lnTo>
                  <a:pt x="0" y="1428750"/>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4" name="object 44"/>
          <p:cNvSpPr txBox="1"/>
          <p:nvPr/>
        </p:nvSpPr>
        <p:spPr>
          <a:xfrm>
            <a:off x="1968500" y="5392738"/>
            <a:ext cx="1089025" cy="371255"/>
          </a:xfrm>
          <a:prstGeom prst="rect">
            <a:avLst/>
          </a:prstGeom>
        </p:spPr>
        <p:txBody>
          <a:bodyPr lIns="0" tIns="17145" rIns="0" bIns="0">
            <a:spAutoFit/>
          </a:bodyPr>
          <a:lstStyle/>
          <a:p>
            <a:pPr fontAlgn="auto">
              <a:spcBef>
                <a:spcPts val="135"/>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渣土车鲁</a:t>
            </a:r>
            <a:r>
              <a:rPr sz="1150" b="1" spc="15" dirty="0">
                <a:solidFill>
                  <a:srgbClr val="222751"/>
                </a:solidFill>
                <a:latin typeface="微软雅黑" panose="020B0503020204020204" pitchFamily="34" charset="-122"/>
                <a:ea typeface="微软雅黑" panose="020B0503020204020204" pitchFamily="34" charset="-122"/>
                <a:cs typeface="Arial" panose="020B0604020202020204"/>
              </a:rPr>
              <a:t>VY123</a:t>
            </a:r>
            <a:endParaRPr sz="1150">
              <a:latin typeface="微软雅黑" panose="020B0503020204020204" pitchFamily="34" charset="-122"/>
              <a:ea typeface="微软雅黑" panose="020B0503020204020204" pitchFamily="34" charset="-122"/>
              <a:cs typeface="Arial" panose="020B0604020202020204"/>
            </a:endParaRPr>
          </a:p>
        </p:txBody>
      </p:sp>
      <p:sp>
        <p:nvSpPr>
          <p:cNvPr id="22573" name="object 45"/>
          <p:cNvSpPr txBox="1">
            <a:spLocks noChangeArrowheads="1"/>
          </p:cNvSpPr>
          <p:nvPr/>
        </p:nvSpPr>
        <p:spPr bwMode="auto">
          <a:xfrm>
            <a:off x="1968500" y="5697538"/>
            <a:ext cx="163513" cy="54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98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2000"/>
              </a:lnSpc>
              <a:spcBef>
                <a:spcPts val="50"/>
              </a:spcBef>
            </a:pPr>
            <a:r>
              <a:rPr lang="zh-CN" altLang="zh-CN" sz="1200" b="1">
                <a:solidFill>
                  <a:srgbClr val="222751"/>
                </a:solidFill>
                <a:latin typeface="微软雅黑" panose="020B0503020204020204" pitchFamily="34" charset="-122"/>
                <a:ea typeface="微软雅黑" panose="020B0503020204020204" pitchFamily="34" charset="-122"/>
              </a:rPr>
              <a:t>事 </a:t>
            </a:r>
            <a:r>
              <a:rPr lang="zh-CN" altLang="zh-CN" sz="1100" b="1">
                <a:solidFill>
                  <a:srgbClr val="222751"/>
                </a:solidFill>
                <a:latin typeface="微软雅黑" panose="020B0503020204020204" pitchFamily="34" charset="-122"/>
                <a:ea typeface="微软雅黑" panose="020B0503020204020204" pitchFamily="34" charset="-122"/>
              </a:rPr>
              <a:t>时 </a:t>
            </a:r>
            <a:r>
              <a:rPr lang="zh-CN" altLang="zh-CN" sz="1200" b="1">
                <a:solidFill>
                  <a:srgbClr val="222751"/>
                </a:solidFill>
                <a:latin typeface="微软雅黑" panose="020B0503020204020204" pitchFamily="34" charset="-122"/>
                <a:ea typeface="微软雅黑" panose="020B0503020204020204" pitchFamily="34" charset="-122"/>
              </a:rPr>
              <a:t>司</a:t>
            </a:r>
            <a:endParaRPr lang="zh-CN" altLang="zh-CN" sz="1200">
              <a:latin typeface="微软雅黑" panose="020B0503020204020204" pitchFamily="34" charset="-122"/>
              <a:ea typeface="微软雅黑" panose="020B0503020204020204" pitchFamily="34" charset="-122"/>
            </a:endParaRPr>
          </a:p>
        </p:txBody>
      </p:sp>
      <p:sp>
        <p:nvSpPr>
          <p:cNvPr id="46" name="object 46"/>
          <p:cNvSpPr txBox="1"/>
          <p:nvPr/>
        </p:nvSpPr>
        <p:spPr>
          <a:xfrm>
            <a:off x="2416175" y="5697538"/>
            <a:ext cx="1858963" cy="573087"/>
          </a:xfrm>
          <a:prstGeom prst="rect">
            <a:avLst/>
          </a:prstGeom>
        </p:spPr>
        <p:txBody>
          <a:bodyPr lIns="0" tIns="11430" rIns="0" bIns="0">
            <a:spAutoFit/>
          </a:bodyPr>
          <a:lstStyle/>
          <a:p>
            <a:pPr fontAlgn="auto">
              <a:spcBef>
                <a:spcPts val="90"/>
              </a:spcBef>
              <a:spcAft>
                <a:spcPts val="0"/>
              </a:spcAft>
              <a:defRPr/>
            </a:pP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项：未按规定</a:t>
            </a:r>
            <a:r>
              <a:rPr sz="1200" b="1" spc="-1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地</a:t>
            </a: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点</a:t>
            </a:r>
            <a:r>
              <a:rPr sz="1200" b="1" spc="-1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排</a:t>
            </a:r>
            <a:r>
              <a:rPr sz="1200" b="1" spc="-20"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放</a:t>
            </a: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渣</a:t>
            </a:r>
            <a:r>
              <a:rPr sz="1200" b="1" spc="-1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土</a:t>
            </a:r>
            <a:endParaRPr sz="1200">
              <a:latin typeface="微软雅黑" panose="020B0503020204020204" pitchFamily="34" charset="-122"/>
              <a:ea typeface="微软雅黑" panose="020B0503020204020204" pitchFamily="34" charset="-122"/>
              <a:cs typeface="宋体" panose="02010600030101010101" pitchFamily="2" charset="-122"/>
            </a:endParaRPr>
          </a:p>
          <a:p>
            <a:pPr fontAlgn="auto">
              <a:spcBef>
                <a:spcPts val="50"/>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间</a:t>
            </a:r>
            <a:r>
              <a:rPr sz="1150" b="1"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a:t>
            </a:r>
            <a:r>
              <a:rPr sz="1150" b="1" dirty="0">
                <a:solidFill>
                  <a:srgbClr val="222751"/>
                </a:solidFill>
                <a:latin typeface="微软雅黑" panose="020B0503020204020204" pitchFamily="34" charset="-122"/>
                <a:ea typeface="微软雅黑" panose="020B0503020204020204" pitchFamily="34" charset="-122"/>
                <a:cs typeface="Arial" panose="020B0604020202020204"/>
              </a:rPr>
              <a:t>2011-8-31</a:t>
            </a:r>
            <a:r>
              <a:rPr sz="1150" b="1" spc="50" dirty="0">
                <a:solidFill>
                  <a:srgbClr val="222751"/>
                </a:solidFill>
                <a:latin typeface="微软雅黑" panose="020B0503020204020204" pitchFamily="34" charset="-122"/>
                <a:ea typeface="微软雅黑" panose="020B0503020204020204" pitchFamily="34" charset="-122"/>
                <a:cs typeface="Arial" panose="020B0604020202020204"/>
              </a:rPr>
              <a:t> </a:t>
            </a:r>
            <a:r>
              <a:rPr sz="1150" b="1" spc="5" dirty="0">
                <a:solidFill>
                  <a:srgbClr val="222751"/>
                </a:solidFill>
                <a:latin typeface="微软雅黑" panose="020B0503020204020204" pitchFamily="34" charset="-122"/>
                <a:ea typeface="微软雅黑" panose="020B0503020204020204" pitchFamily="34" charset="-122"/>
                <a:cs typeface="Arial" panose="020B0604020202020204"/>
              </a:rPr>
              <a:t>7:48</a:t>
            </a:r>
            <a:endParaRPr sz="1150">
              <a:latin typeface="微软雅黑" panose="020B0503020204020204" pitchFamily="34" charset="-122"/>
              <a:ea typeface="微软雅黑" panose="020B0503020204020204" pitchFamily="34" charset="-122"/>
              <a:cs typeface="Arial" panose="020B0604020202020204"/>
            </a:endParaRPr>
          </a:p>
          <a:p>
            <a:pPr fontAlgn="auto">
              <a:spcBef>
                <a:spcPts val="10"/>
              </a:spcBef>
              <a:spcAft>
                <a:spcPts val="0"/>
              </a:spcAft>
              <a:defRPr/>
            </a:pP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机：刘玫</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22575" name="object 47"/>
          <p:cNvSpPr txBox="1">
            <a:spLocks noChangeArrowheads="1"/>
          </p:cNvSpPr>
          <p:nvPr/>
        </p:nvSpPr>
        <p:spPr bwMode="auto">
          <a:xfrm>
            <a:off x="1968500" y="6246813"/>
            <a:ext cx="1846263"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4000"/>
              </a:lnSpc>
              <a:spcBef>
                <a:spcPts val="75"/>
              </a:spcBef>
            </a:pPr>
            <a:r>
              <a:rPr lang="zh-CN" altLang="zh-CN" sz="1100" b="1">
                <a:solidFill>
                  <a:srgbClr val="222751"/>
                </a:solidFill>
                <a:latin typeface="微软雅黑" panose="020B0503020204020204" pitchFamily="34" charset="-122"/>
                <a:ea typeface="微软雅黑" panose="020B0503020204020204" pitchFamily="34" charset="-122"/>
              </a:rPr>
              <a:t>运输公司：</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XXXX</a:t>
            </a:r>
            <a:r>
              <a:rPr lang="zh-CN" altLang="zh-CN" sz="1100" b="1">
                <a:solidFill>
                  <a:srgbClr val="222751"/>
                </a:solidFill>
                <a:latin typeface="微软雅黑" panose="020B0503020204020204" pitchFamily="34" charset="-122"/>
                <a:ea typeface="微软雅黑" panose="020B0503020204020204" pitchFamily="34" charset="-122"/>
              </a:rPr>
              <a:t>运输公司 联系人电话：</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13806738727</a:t>
            </a:r>
            <a:endParaRPr lang="zh-CN" altLang="zh-CN" sz="1100">
              <a:latin typeface="微软雅黑" panose="020B0503020204020204" pitchFamily="34" charset="-122"/>
              <a:ea typeface="微软雅黑" panose="020B0503020204020204" pitchFamily="34" charset="-122"/>
              <a:cs typeface="Arial" panose="020B0604020202020204" pitchFamily="34" charset="0"/>
            </a:endParaRPr>
          </a:p>
        </p:txBody>
      </p:sp>
      <p:sp>
        <p:nvSpPr>
          <p:cNvPr id="22576" name="object 48"/>
          <p:cNvSpPr>
            <a:spLocks noChangeArrowheads="1"/>
          </p:cNvSpPr>
          <p:nvPr/>
        </p:nvSpPr>
        <p:spPr bwMode="auto">
          <a:xfrm>
            <a:off x="7200900" y="2066925"/>
            <a:ext cx="1106488" cy="461963"/>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77" name="object 49"/>
          <p:cNvSpPr txBox="1">
            <a:spLocks noChangeArrowheads="1"/>
          </p:cNvSpPr>
          <p:nvPr/>
        </p:nvSpPr>
        <p:spPr bwMode="auto">
          <a:xfrm>
            <a:off x="7375525" y="2152650"/>
            <a:ext cx="739775" cy="228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rPr>
              <a:t>过程回放</a:t>
            </a:r>
            <a:endParaRPr lang="zh-CN" altLang="zh-CN" sz="1400">
              <a:latin typeface="微软雅黑" panose="020B0503020204020204" pitchFamily="34" charset="-122"/>
              <a:ea typeface="微软雅黑" panose="020B0503020204020204" pitchFamily="34" charset="-122"/>
            </a:endParaRPr>
          </a:p>
        </p:txBody>
      </p:sp>
      <p:sp>
        <p:nvSpPr>
          <p:cNvPr id="22578" name="object 50"/>
          <p:cNvSpPr/>
          <p:nvPr/>
        </p:nvSpPr>
        <p:spPr bwMode="auto">
          <a:xfrm>
            <a:off x="855663" y="2927350"/>
            <a:ext cx="2647950" cy="1428750"/>
          </a:xfrm>
          <a:custGeom>
            <a:avLst/>
            <a:gdLst>
              <a:gd name="T0" fmla="*/ 0 w 2647950"/>
              <a:gd name="T1" fmla="*/ 1428750 h 1428750"/>
              <a:gd name="T2" fmla="*/ 2647950 w 2647950"/>
              <a:gd name="T3" fmla="*/ 1428750 h 1428750"/>
              <a:gd name="T4" fmla="*/ 2647950 w 2647950"/>
              <a:gd name="T5" fmla="*/ 0 h 1428750"/>
              <a:gd name="T6" fmla="*/ 0 w 2647950"/>
              <a:gd name="T7" fmla="*/ 0 h 1428750"/>
              <a:gd name="T8" fmla="*/ 0 w 2647950"/>
              <a:gd name="T9" fmla="*/ 1428750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50"/>
                </a:moveTo>
                <a:lnTo>
                  <a:pt x="2647950" y="1428750"/>
                </a:lnTo>
                <a:lnTo>
                  <a:pt x="2647950" y="0"/>
                </a:lnTo>
                <a:lnTo>
                  <a:pt x="0" y="0"/>
                </a:lnTo>
                <a:lnTo>
                  <a:pt x="0" y="1428750"/>
                </a:lnTo>
                <a:close/>
              </a:path>
            </a:pathLst>
          </a:custGeom>
          <a:solidFill>
            <a:srgbClr val="BADFE2">
              <a:alpha val="6901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79" name="object 51"/>
          <p:cNvSpPr/>
          <p:nvPr/>
        </p:nvSpPr>
        <p:spPr bwMode="auto">
          <a:xfrm>
            <a:off x="855663" y="2927350"/>
            <a:ext cx="2647950" cy="1428750"/>
          </a:xfrm>
          <a:custGeom>
            <a:avLst/>
            <a:gdLst>
              <a:gd name="T0" fmla="*/ 0 w 2647950"/>
              <a:gd name="T1" fmla="*/ 1428750 h 1428750"/>
              <a:gd name="T2" fmla="*/ 2647950 w 2647950"/>
              <a:gd name="T3" fmla="*/ 1428750 h 1428750"/>
              <a:gd name="T4" fmla="*/ 2647950 w 2647950"/>
              <a:gd name="T5" fmla="*/ 0 h 1428750"/>
              <a:gd name="T6" fmla="*/ 0 w 2647950"/>
              <a:gd name="T7" fmla="*/ 0 h 1428750"/>
              <a:gd name="T8" fmla="*/ 0 w 2647950"/>
              <a:gd name="T9" fmla="*/ 1428750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50"/>
                </a:moveTo>
                <a:lnTo>
                  <a:pt x="2647950" y="1428750"/>
                </a:lnTo>
                <a:lnTo>
                  <a:pt x="2647950" y="0"/>
                </a:lnTo>
                <a:lnTo>
                  <a:pt x="0" y="0"/>
                </a:lnTo>
                <a:lnTo>
                  <a:pt x="0" y="1428750"/>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2" name="object 52"/>
          <p:cNvSpPr txBox="1"/>
          <p:nvPr/>
        </p:nvSpPr>
        <p:spPr>
          <a:xfrm>
            <a:off x="1039813" y="2962275"/>
            <a:ext cx="1089025" cy="371255"/>
          </a:xfrm>
          <a:prstGeom prst="rect">
            <a:avLst/>
          </a:prstGeom>
        </p:spPr>
        <p:txBody>
          <a:bodyPr lIns="0" tIns="17145" rIns="0" bIns="0">
            <a:spAutoFit/>
          </a:bodyPr>
          <a:lstStyle/>
          <a:p>
            <a:pPr fontAlgn="auto">
              <a:spcBef>
                <a:spcPts val="135"/>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渣土车鲁</a:t>
            </a:r>
            <a:r>
              <a:rPr sz="1150" b="1" spc="15" dirty="0">
                <a:solidFill>
                  <a:srgbClr val="222751"/>
                </a:solidFill>
                <a:latin typeface="微软雅黑" panose="020B0503020204020204" pitchFamily="34" charset="-122"/>
                <a:ea typeface="微软雅黑" panose="020B0503020204020204" pitchFamily="34" charset="-122"/>
                <a:cs typeface="Arial" panose="020B0604020202020204"/>
              </a:rPr>
              <a:t>VY123</a:t>
            </a:r>
            <a:endParaRPr sz="1150">
              <a:latin typeface="微软雅黑" panose="020B0503020204020204" pitchFamily="34" charset="-122"/>
              <a:ea typeface="微软雅黑" panose="020B0503020204020204" pitchFamily="34" charset="-122"/>
              <a:cs typeface="Arial" panose="020B0604020202020204"/>
            </a:endParaRPr>
          </a:p>
        </p:txBody>
      </p:sp>
      <p:sp>
        <p:nvSpPr>
          <p:cNvPr id="22581" name="object 53"/>
          <p:cNvSpPr txBox="1">
            <a:spLocks noChangeArrowheads="1"/>
          </p:cNvSpPr>
          <p:nvPr/>
        </p:nvSpPr>
        <p:spPr bwMode="auto">
          <a:xfrm>
            <a:off x="1039813" y="3267075"/>
            <a:ext cx="163512" cy="53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444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4000"/>
              </a:lnSpc>
              <a:spcBef>
                <a:spcPts val="40"/>
              </a:spcBef>
            </a:pPr>
            <a:r>
              <a:rPr lang="zh-CN" altLang="zh-CN" sz="1200" b="1">
                <a:solidFill>
                  <a:srgbClr val="222751"/>
                </a:solidFill>
                <a:latin typeface="微软雅黑" panose="020B0503020204020204" pitchFamily="34" charset="-122"/>
                <a:ea typeface="微软雅黑" panose="020B0503020204020204" pitchFamily="34" charset="-122"/>
              </a:rPr>
              <a:t>事 </a:t>
            </a:r>
            <a:r>
              <a:rPr lang="zh-CN" altLang="zh-CN" sz="1100" b="1">
                <a:solidFill>
                  <a:srgbClr val="222751"/>
                </a:solidFill>
                <a:latin typeface="微软雅黑" panose="020B0503020204020204" pitchFamily="34" charset="-122"/>
                <a:ea typeface="微软雅黑" panose="020B0503020204020204" pitchFamily="34" charset="-122"/>
              </a:rPr>
              <a:t>时 司</a:t>
            </a:r>
            <a:endParaRPr lang="zh-CN" altLang="zh-CN" sz="1100">
              <a:latin typeface="微软雅黑" panose="020B0503020204020204" pitchFamily="34" charset="-122"/>
              <a:ea typeface="微软雅黑" panose="020B0503020204020204" pitchFamily="34" charset="-122"/>
            </a:endParaRPr>
          </a:p>
        </p:txBody>
      </p:sp>
      <p:sp>
        <p:nvSpPr>
          <p:cNvPr id="54" name="object 54"/>
          <p:cNvSpPr txBox="1"/>
          <p:nvPr/>
        </p:nvSpPr>
        <p:spPr>
          <a:xfrm>
            <a:off x="1487488" y="3267075"/>
            <a:ext cx="1339850" cy="752770"/>
          </a:xfrm>
          <a:prstGeom prst="rect">
            <a:avLst/>
          </a:prstGeom>
        </p:spPr>
        <p:txBody>
          <a:bodyPr lIns="0" tIns="11430" rIns="0" bIns="0">
            <a:spAutoFit/>
          </a:bodyPr>
          <a:lstStyle/>
          <a:p>
            <a:pPr fontAlgn="auto">
              <a:spcBef>
                <a:spcPts val="90"/>
              </a:spcBef>
              <a:spcAft>
                <a:spcPts val="0"/>
              </a:spcAft>
              <a:defRPr/>
            </a:pP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项：出建筑工地</a:t>
            </a:r>
            <a:endParaRPr sz="1200">
              <a:latin typeface="微软雅黑" panose="020B0503020204020204" pitchFamily="34" charset="-122"/>
              <a:ea typeface="微软雅黑" panose="020B0503020204020204" pitchFamily="34" charset="-122"/>
              <a:cs typeface="宋体" panose="02010600030101010101" pitchFamily="2" charset="-122"/>
            </a:endParaRPr>
          </a:p>
          <a:p>
            <a:pPr fontAlgn="auto">
              <a:spcBef>
                <a:spcPts val="50"/>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间</a:t>
            </a:r>
            <a:r>
              <a:rPr sz="1150" b="1"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a:t>
            </a:r>
            <a:r>
              <a:rPr sz="1150" b="1" dirty="0">
                <a:solidFill>
                  <a:srgbClr val="222751"/>
                </a:solidFill>
                <a:latin typeface="微软雅黑" panose="020B0503020204020204" pitchFamily="34" charset="-122"/>
                <a:ea typeface="微软雅黑" panose="020B0503020204020204" pitchFamily="34" charset="-122"/>
                <a:cs typeface="Arial" panose="020B0604020202020204"/>
              </a:rPr>
              <a:t>2011-8-31</a:t>
            </a:r>
            <a:r>
              <a:rPr sz="1150" b="1" spc="10" dirty="0">
                <a:solidFill>
                  <a:srgbClr val="222751"/>
                </a:solidFill>
                <a:latin typeface="微软雅黑" panose="020B0503020204020204" pitchFamily="34" charset="-122"/>
                <a:ea typeface="微软雅黑" panose="020B0503020204020204" pitchFamily="34" charset="-122"/>
                <a:cs typeface="Arial" panose="020B0604020202020204"/>
              </a:rPr>
              <a:t> </a:t>
            </a:r>
            <a:r>
              <a:rPr sz="1150" b="1" spc="5" dirty="0">
                <a:solidFill>
                  <a:srgbClr val="222751"/>
                </a:solidFill>
                <a:latin typeface="微软雅黑" panose="020B0503020204020204" pitchFamily="34" charset="-122"/>
                <a:ea typeface="微软雅黑" panose="020B0503020204020204" pitchFamily="34" charset="-122"/>
                <a:cs typeface="Arial" panose="020B0604020202020204"/>
              </a:rPr>
              <a:t>7:18</a:t>
            </a:r>
            <a:endParaRPr sz="1150">
              <a:latin typeface="微软雅黑" panose="020B0503020204020204" pitchFamily="34" charset="-122"/>
              <a:ea typeface="微软雅黑" panose="020B0503020204020204" pitchFamily="34" charset="-122"/>
              <a:cs typeface="Arial" panose="020B0604020202020204"/>
            </a:endParaRPr>
          </a:p>
          <a:p>
            <a:pPr fontAlgn="auto">
              <a:spcBef>
                <a:spcPts val="60"/>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机：刘玫</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22583" name="object 55"/>
          <p:cNvSpPr txBox="1">
            <a:spLocks noChangeArrowheads="1"/>
          </p:cNvSpPr>
          <p:nvPr/>
        </p:nvSpPr>
        <p:spPr bwMode="auto">
          <a:xfrm>
            <a:off x="1039813" y="3816350"/>
            <a:ext cx="1846262"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4000"/>
              </a:lnSpc>
              <a:spcBef>
                <a:spcPts val="75"/>
              </a:spcBef>
            </a:pPr>
            <a:r>
              <a:rPr lang="zh-CN" altLang="zh-CN" sz="1100" b="1">
                <a:solidFill>
                  <a:srgbClr val="222751"/>
                </a:solidFill>
                <a:latin typeface="微软雅黑" panose="020B0503020204020204" pitchFamily="34" charset="-122"/>
                <a:ea typeface="微软雅黑" panose="020B0503020204020204" pitchFamily="34" charset="-122"/>
              </a:rPr>
              <a:t>运输公司：</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XXXX</a:t>
            </a:r>
            <a:r>
              <a:rPr lang="zh-CN" altLang="zh-CN" sz="1100" b="1">
                <a:solidFill>
                  <a:srgbClr val="222751"/>
                </a:solidFill>
                <a:latin typeface="微软雅黑" panose="020B0503020204020204" pitchFamily="34" charset="-122"/>
                <a:ea typeface="微软雅黑" panose="020B0503020204020204" pitchFamily="34" charset="-122"/>
              </a:rPr>
              <a:t>运输公司 联系人电话：</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13806738727</a:t>
            </a:r>
            <a:endParaRPr lang="zh-CN" altLang="zh-CN" sz="1100">
              <a:latin typeface="微软雅黑" panose="020B0503020204020204" pitchFamily="34" charset="-122"/>
              <a:ea typeface="微软雅黑" panose="020B0503020204020204" pitchFamily="34" charset="-122"/>
              <a:cs typeface="Arial" panose="020B0604020202020204" pitchFamily="34" charset="0"/>
            </a:endParaRPr>
          </a:p>
        </p:txBody>
      </p:sp>
      <p:sp>
        <p:nvSpPr>
          <p:cNvPr id="22584" name="object 56"/>
          <p:cNvSpPr>
            <a:spLocks noChangeArrowheads="1"/>
          </p:cNvSpPr>
          <p:nvPr/>
        </p:nvSpPr>
        <p:spPr bwMode="auto">
          <a:xfrm>
            <a:off x="5948363" y="2016125"/>
            <a:ext cx="3195637" cy="284797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2585" name="object 57"/>
          <p:cNvSpPr txBox="1">
            <a:spLocks noChangeArrowheads="1"/>
          </p:cNvSpPr>
          <p:nvPr/>
        </p:nvSpPr>
        <p:spPr bwMode="auto">
          <a:xfrm>
            <a:off x="6380163" y="2795588"/>
            <a:ext cx="2266950"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rPr>
              <a:t>清运时间：2011-7-18 4:00</a:t>
            </a:r>
            <a:endParaRPr lang="zh-CN" altLang="zh-CN" sz="1400">
              <a:latin typeface="微软雅黑" panose="020B0503020204020204" pitchFamily="34" charset="-122"/>
              <a:ea typeface="微软雅黑" panose="020B0503020204020204" pitchFamily="34" charset="-122"/>
            </a:endParaRPr>
          </a:p>
          <a:p>
            <a:pPr eaLnBrk="1" hangingPunct="1">
              <a:spcBef>
                <a:spcPts val="15"/>
              </a:spcBef>
            </a:pPr>
            <a:r>
              <a:rPr lang="zh-CN" altLang="zh-CN" sz="1400" b="1">
                <a:solidFill>
                  <a:srgbClr val="FFFFFF"/>
                </a:solidFill>
                <a:latin typeface="微软雅黑" panose="020B0503020204020204" pitchFamily="34" charset="-122"/>
                <a:ea typeface="微软雅黑" panose="020B0503020204020204" pitchFamily="34" charset="-122"/>
              </a:rPr>
              <a:t>建筑工地：卧龙花园</a:t>
            </a:r>
            <a:endParaRPr lang="zh-CN" altLang="zh-CN" sz="1400">
              <a:latin typeface="微软雅黑" panose="020B0503020204020204" pitchFamily="34" charset="-122"/>
              <a:ea typeface="微软雅黑" panose="020B0503020204020204" pitchFamily="34" charset="-122"/>
            </a:endParaRPr>
          </a:p>
          <a:p>
            <a:pPr eaLnBrk="1" hangingPunct="1">
              <a:lnSpc>
                <a:spcPts val="1675"/>
              </a:lnSpc>
              <a:spcBef>
                <a:spcPts val="15"/>
              </a:spcBef>
            </a:pPr>
            <a:r>
              <a:rPr lang="zh-CN" altLang="zh-CN" sz="1400" b="1">
                <a:solidFill>
                  <a:srgbClr val="FFFFFF"/>
                </a:solidFill>
                <a:latin typeface="微软雅黑" panose="020B0503020204020204" pitchFamily="34" charset="-122"/>
                <a:ea typeface="微软雅黑" panose="020B0503020204020204" pitchFamily="34" charset="-122"/>
              </a:rPr>
              <a:t>收运方数：8方</a:t>
            </a:r>
            <a:endParaRPr lang="zh-CN" altLang="zh-CN" sz="1400">
              <a:latin typeface="微软雅黑" panose="020B0503020204020204" pitchFamily="34" charset="-122"/>
              <a:ea typeface="微软雅黑" panose="020B0503020204020204" pitchFamily="34" charset="-122"/>
            </a:endParaRPr>
          </a:p>
          <a:p>
            <a:pPr eaLnBrk="1" hangingPunct="1">
              <a:lnSpc>
                <a:spcPts val="1675"/>
              </a:lnSpc>
            </a:pPr>
            <a:r>
              <a:rPr lang="zh-CN" altLang="zh-CN" sz="1400" b="1">
                <a:solidFill>
                  <a:srgbClr val="FFFFFF"/>
                </a:solidFill>
                <a:latin typeface="微软雅黑" panose="020B0503020204020204" pitchFamily="34" charset="-122"/>
                <a:ea typeface="微软雅黑" panose="020B0503020204020204" pitchFamily="34" charset="-122"/>
              </a:rPr>
              <a:t>运输公司：AAAA</a:t>
            </a:r>
            <a:endParaRPr lang="zh-CN" altLang="zh-CN" sz="1400">
              <a:latin typeface="微软雅黑" panose="020B0503020204020204" pitchFamily="34" charset="-122"/>
              <a:ea typeface="微软雅黑" panose="020B0503020204020204" pitchFamily="34" charset="-122"/>
            </a:endParaRPr>
          </a:p>
          <a:p>
            <a:pPr eaLnBrk="1" hangingPunct="1">
              <a:spcBef>
                <a:spcPts val="15"/>
              </a:spcBef>
            </a:pPr>
            <a:r>
              <a:rPr lang="zh-CN" altLang="zh-CN" sz="1400" b="1">
                <a:solidFill>
                  <a:srgbClr val="FFFFFF"/>
                </a:solidFill>
                <a:latin typeface="微软雅黑" panose="020B0503020204020204" pitchFamily="34" charset="-122"/>
                <a:ea typeface="微软雅黑" panose="020B0503020204020204" pitchFamily="34" charset="-122"/>
              </a:rPr>
              <a:t>是否有资质：有</a:t>
            </a:r>
            <a:endParaRPr lang="zh-CN" altLang="zh-CN" sz="1400">
              <a:latin typeface="微软雅黑" panose="020B0503020204020204" pitchFamily="34" charset="-122"/>
              <a:ea typeface="微软雅黑" panose="020B0503020204020204" pitchFamily="34" charset="-122"/>
            </a:endParaRPr>
          </a:p>
        </p:txBody>
      </p:sp>
      <p:sp>
        <p:nvSpPr>
          <p:cNvPr id="22586" name="object 58"/>
          <p:cNvSpPr/>
          <p:nvPr/>
        </p:nvSpPr>
        <p:spPr bwMode="auto">
          <a:xfrm>
            <a:off x="6327775" y="4337050"/>
            <a:ext cx="2647950" cy="1428750"/>
          </a:xfrm>
          <a:custGeom>
            <a:avLst/>
            <a:gdLst>
              <a:gd name="T0" fmla="*/ 0 w 2647950"/>
              <a:gd name="T1" fmla="*/ 1428749 h 1428750"/>
              <a:gd name="T2" fmla="*/ 2647950 w 2647950"/>
              <a:gd name="T3" fmla="*/ 1428749 h 1428750"/>
              <a:gd name="T4" fmla="*/ 2647950 w 2647950"/>
              <a:gd name="T5" fmla="*/ 0 h 1428750"/>
              <a:gd name="T6" fmla="*/ 0 w 2647950"/>
              <a:gd name="T7" fmla="*/ 0 h 1428750"/>
              <a:gd name="T8" fmla="*/ 0 w 2647950"/>
              <a:gd name="T9" fmla="*/ 1428749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49"/>
                </a:moveTo>
                <a:lnTo>
                  <a:pt x="2647950" y="1428749"/>
                </a:lnTo>
                <a:lnTo>
                  <a:pt x="2647950" y="0"/>
                </a:lnTo>
                <a:lnTo>
                  <a:pt x="0" y="0"/>
                </a:lnTo>
                <a:lnTo>
                  <a:pt x="0" y="1428749"/>
                </a:lnTo>
                <a:close/>
              </a:path>
            </a:pathLst>
          </a:custGeom>
          <a:solidFill>
            <a:srgbClr val="BADFE2">
              <a:alpha val="69019"/>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2587" name="object 59"/>
          <p:cNvSpPr/>
          <p:nvPr/>
        </p:nvSpPr>
        <p:spPr bwMode="auto">
          <a:xfrm>
            <a:off x="6327775" y="4337050"/>
            <a:ext cx="2647950" cy="1428750"/>
          </a:xfrm>
          <a:custGeom>
            <a:avLst/>
            <a:gdLst>
              <a:gd name="T0" fmla="*/ 0 w 2647950"/>
              <a:gd name="T1" fmla="*/ 1428749 h 1428750"/>
              <a:gd name="T2" fmla="*/ 2647950 w 2647950"/>
              <a:gd name="T3" fmla="*/ 1428749 h 1428750"/>
              <a:gd name="T4" fmla="*/ 2647950 w 2647950"/>
              <a:gd name="T5" fmla="*/ 0 h 1428750"/>
              <a:gd name="T6" fmla="*/ 0 w 2647950"/>
              <a:gd name="T7" fmla="*/ 0 h 1428750"/>
              <a:gd name="T8" fmla="*/ 0 w 2647950"/>
              <a:gd name="T9" fmla="*/ 1428749 h 14287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47950" h="1428750">
                <a:moveTo>
                  <a:pt x="0" y="1428749"/>
                </a:moveTo>
                <a:lnTo>
                  <a:pt x="2647950" y="1428749"/>
                </a:lnTo>
                <a:lnTo>
                  <a:pt x="2647950" y="0"/>
                </a:lnTo>
                <a:lnTo>
                  <a:pt x="0" y="0"/>
                </a:lnTo>
                <a:lnTo>
                  <a:pt x="0" y="1428749"/>
                </a:lnTo>
                <a:close/>
              </a:path>
            </a:pathLst>
          </a:custGeom>
          <a:noFill/>
          <a:ln w="25400">
            <a:solidFill>
              <a:srgbClr val="4676A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60" name="object 60"/>
          <p:cNvSpPr txBox="1"/>
          <p:nvPr/>
        </p:nvSpPr>
        <p:spPr>
          <a:xfrm>
            <a:off x="6513513" y="4373563"/>
            <a:ext cx="1089025" cy="371255"/>
          </a:xfrm>
          <a:prstGeom prst="rect">
            <a:avLst/>
          </a:prstGeom>
        </p:spPr>
        <p:txBody>
          <a:bodyPr lIns="0" tIns="17145" rIns="0" bIns="0">
            <a:spAutoFit/>
          </a:bodyPr>
          <a:lstStyle/>
          <a:p>
            <a:pPr fontAlgn="auto">
              <a:spcBef>
                <a:spcPts val="135"/>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渣土车鲁</a:t>
            </a:r>
            <a:r>
              <a:rPr sz="1150" b="1" spc="15" dirty="0">
                <a:solidFill>
                  <a:srgbClr val="222751"/>
                </a:solidFill>
                <a:latin typeface="微软雅黑" panose="020B0503020204020204" pitchFamily="34" charset="-122"/>
                <a:ea typeface="微软雅黑" panose="020B0503020204020204" pitchFamily="34" charset="-122"/>
                <a:cs typeface="Arial" panose="020B0604020202020204"/>
              </a:rPr>
              <a:t>VY123</a:t>
            </a:r>
            <a:endParaRPr sz="1150">
              <a:latin typeface="微软雅黑" panose="020B0503020204020204" pitchFamily="34" charset="-122"/>
              <a:ea typeface="微软雅黑" panose="020B0503020204020204" pitchFamily="34" charset="-122"/>
              <a:cs typeface="Arial" panose="020B0604020202020204"/>
            </a:endParaRPr>
          </a:p>
        </p:txBody>
      </p:sp>
      <p:sp>
        <p:nvSpPr>
          <p:cNvPr id="22589" name="object 61"/>
          <p:cNvSpPr txBox="1">
            <a:spLocks noChangeArrowheads="1"/>
          </p:cNvSpPr>
          <p:nvPr/>
        </p:nvSpPr>
        <p:spPr bwMode="auto">
          <a:xfrm>
            <a:off x="6513513" y="4678363"/>
            <a:ext cx="165100" cy="54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98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2000"/>
              </a:lnSpc>
              <a:spcBef>
                <a:spcPts val="50"/>
              </a:spcBef>
            </a:pPr>
            <a:r>
              <a:rPr lang="zh-CN" altLang="zh-CN" sz="1200" b="1">
                <a:solidFill>
                  <a:srgbClr val="222751"/>
                </a:solidFill>
                <a:latin typeface="微软雅黑" panose="020B0503020204020204" pitchFamily="34" charset="-122"/>
                <a:ea typeface="微软雅黑" panose="020B0503020204020204" pitchFamily="34" charset="-122"/>
              </a:rPr>
              <a:t>事 </a:t>
            </a:r>
            <a:r>
              <a:rPr lang="zh-CN" altLang="zh-CN" sz="1100" b="1">
                <a:solidFill>
                  <a:srgbClr val="222751"/>
                </a:solidFill>
                <a:latin typeface="微软雅黑" panose="020B0503020204020204" pitchFamily="34" charset="-122"/>
                <a:ea typeface="微软雅黑" panose="020B0503020204020204" pitchFamily="34" charset="-122"/>
              </a:rPr>
              <a:t>时 </a:t>
            </a:r>
            <a:r>
              <a:rPr lang="zh-CN" altLang="zh-CN" sz="1200" b="1">
                <a:solidFill>
                  <a:srgbClr val="222751"/>
                </a:solidFill>
                <a:latin typeface="微软雅黑" panose="020B0503020204020204" pitchFamily="34" charset="-122"/>
                <a:ea typeface="微软雅黑" panose="020B0503020204020204" pitchFamily="34" charset="-122"/>
              </a:rPr>
              <a:t>司</a:t>
            </a:r>
            <a:endParaRPr lang="zh-CN" altLang="zh-CN" sz="1200">
              <a:latin typeface="微软雅黑" panose="020B0503020204020204" pitchFamily="34" charset="-122"/>
              <a:ea typeface="微软雅黑" panose="020B0503020204020204" pitchFamily="34" charset="-122"/>
            </a:endParaRPr>
          </a:p>
        </p:txBody>
      </p:sp>
      <p:sp>
        <p:nvSpPr>
          <p:cNvPr id="62" name="object 62"/>
          <p:cNvSpPr txBox="1"/>
          <p:nvPr/>
        </p:nvSpPr>
        <p:spPr>
          <a:xfrm>
            <a:off x="6962775" y="4678363"/>
            <a:ext cx="1339850" cy="747641"/>
          </a:xfrm>
          <a:prstGeom prst="rect">
            <a:avLst/>
          </a:prstGeom>
        </p:spPr>
        <p:txBody>
          <a:bodyPr lIns="0" tIns="11430" rIns="0" bIns="0">
            <a:spAutoFit/>
          </a:bodyPr>
          <a:lstStyle/>
          <a:p>
            <a:pPr fontAlgn="auto">
              <a:spcBef>
                <a:spcPts val="90"/>
              </a:spcBef>
              <a:spcAft>
                <a:spcPts val="0"/>
              </a:spcAft>
              <a:defRPr/>
            </a:pP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项：进入渣土场</a:t>
            </a:r>
            <a:endParaRPr sz="1200">
              <a:latin typeface="微软雅黑" panose="020B0503020204020204" pitchFamily="34" charset="-122"/>
              <a:ea typeface="微软雅黑" panose="020B0503020204020204" pitchFamily="34" charset="-122"/>
              <a:cs typeface="宋体" panose="02010600030101010101" pitchFamily="2" charset="-122"/>
            </a:endParaRPr>
          </a:p>
          <a:p>
            <a:pPr fontAlgn="auto">
              <a:spcBef>
                <a:spcPts val="50"/>
              </a:spcBef>
              <a:spcAft>
                <a:spcPts val="0"/>
              </a:spcAft>
              <a:defRPr/>
            </a:pPr>
            <a:r>
              <a:rPr sz="1150" b="1" spc="5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间</a:t>
            </a:r>
            <a:r>
              <a:rPr sz="1150" b="1"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a:t>
            </a:r>
            <a:r>
              <a:rPr sz="1150" b="1" dirty="0">
                <a:solidFill>
                  <a:srgbClr val="222751"/>
                </a:solidFill>
                <a:latin typeface="微软雅黑" panose="020B0503020204020204" pitchFamily="34" charset="-122"/>
                <a:ea typeface="微软雅黑" panose="020B0503020204020204" pitchFamily="34" charset="-122"/>
                <a:cs typeface="Arial" panose="020B0604020202020204"/>
              </a:rPr>
              <a:t>2011-8-31</a:t>
            </a:r>
            <a:r>
              <a:rPr sz="1150" b="1" spc="15" dirty="0">
                <a:solidFill>
                  <a:srgbClr val="222751"/>
                </a:solidFill>
                <a:latin typeface="微软雅黑" panose="020B0503020204020204" pitchFamily="34" charset="-122"/>
                <a:ea typeface="微软雅黑" panose="020B0503020204020204" pitchFamily="34" charset="-122"/>
                <a:cs typeface="Arial" panose="020B0604020202020204"/>
              </a:rPr>
              <a:t> </a:t>
            </a:r>
            <a:r>
              <a:rPr sz="1150" b="1" spc="5" dirty="0">
                <a:solidFill>
                  <a:srgbClr val="222751"/>
                </a:solidFill>
                <a:latin typeface="微软雅黑" panose="020B0503020204020204" pitchFamily="34" charset="-122"/>
                <a:ea typeface="微软雅黑" panose="020B0503020204020204" pitchFamily="34" charset="-122"/>
                <a:cs typeface="Arial" panose="020B0604020202020204"/>
              </a:rPr>
              <a:t>8:38</a:t>
            </a:r>
            <a:endParaRPr sz="1150">
              <a:latin typeface="微软雅黑" panose="020B0503020204020204" pitchFamily="34" charset="-122"/>
              <a:ea typeface="微软雅黑" panose="020B0503020204020204" pitchFamily="34" charset="-122"/>
              <a:cs typeface="Arial" panose="020B0604020202020204"/>
            </a:endParaRPr>
          </a:p>
          <a:p>
            <a:pPr fontAlgn="auto">
              <a:spcBef>
                <a:spcPts val="10"/>
              </a:spcBef>
              <a:spcAft>
                <a:spcPts val="0"/>
              </a:spcAft>
              <a:defRPr/>
            </a:pPr>
            <a:r>
              <a:rPr sz="1200" b="1" spc="5" dirty="0">
                <a:solidFill>
                  <a:srgbClr val="222751"/>
                </a:solidFill>
                <a:latin typeface="微软雅黑" panose="020B0503020204020204" pitchFamily="34" charset="-122"/>
                <a:ea typeface="微软雅黑" panose="020B0503020204020204" pitchFamily="34" charset="-122"/>
                <a:cs typeface="宋体" panose="02010600030101010101" pitchFamily="2" charset="-122"/>
              </a:rPr>
              <a:t>机：刘玫</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22591" name="object 63"/>
          <p:cNvSpPr txBox="1">
            <a:spLocks noChangeArrowheads="1"/>
          </p:cNvSpPr>
          <p:nvPr/>
        </p:nvSpPr>
        <p:spPr bwMode="auto">
          <a:xfrm>
            <a:off x="6513513" y="5227638"/>
            <a:ext cx="1846262" cy="351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952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4000"/>
              </a:lnSpc>
              <a:spcBef>
                <a:spcPts val="75"/>
              </a:spcBef>
            </a:pPr>
            <a:r>
              <a:rPr lang="zh-CN" altLang="zh-CN" sz="1100" b="1">
                <a:solidFill>
                  <a:srgbClr val="222751"/>
                </a:solidFill>
                <a:latin typeface="微软雅黑" panose="020B0503020204020204" pitchFamily="34" charset="-122"/>
                <a:ea typeface="微软雅黑" panose="020B0503020204020204" pitchFamily="34" charset="-122"/>
              </a:rPr>
              <a:t>运输公司：</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XXXX</a:t>
            </a:r>
            <a:r>
              <a:rPr lang="zh-CN" altLang="zh-CN" sz="1100" b="1">
                <a:solidFill>
                  <a:srgbClr val="222751"/>
                </a:solidFill>
                <a:latin typeface="微软雅黑" panose="020B0503020204020204" pitchFamily="34" charset="-122"/>
                <a:ea typeface="微软雅黑" panose="020B0503020204020204" pitchFamily="34" charset="-122"/>
              </a:rPr>
              <a:t>运输公司 联系人电话：</a:t>
            </a:r>
            <a:r>
              <a:rPr lang="zh-CN" altLang="zh-CN" sz="1100" b="1">
                <a:solidFill>
                  <a:srgbClr val="222751"/>
                </a:solidFill>
                <a:latin typeface="微软雅黑" panose="020B0503020204020204" pitchFamily="34" charset="-122"/>
                <a:ea typeface="微软雅黑" panose="020B0503020204020204" pitchFamily="34" charset="-122"/>
                <a:cs typeface="Arial" panose="020B0604020202020204" pitchFamily="34" charset="0"/>
              </a:rPr>
              <a:t>13806738727</a:t>
            </a:r>
            <a:endParaRPr lang="zh-CN" altLang="zh-CN" sz="1100">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55"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56"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57"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58"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59"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0"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1"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2"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3"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4"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5"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6"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7"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8"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69"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0"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1"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2"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3"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4"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5"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6"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1150938" y="487363"/>
            <a:ext cx="6170612" cy="673100"/>
          </a:xfrm>
        </p:spPr>
        <p:txBody>
          <a:bodyPr tIns="12065" rtlCol="0"/>
          <a:lstStyle/>
          <a:p>
            <a:pPr marL="12700" algn="l"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解决方</a:t>
            </a:r>
            <a:r>
              <a:rPr sz="4000" i="0" spc="1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a:t>
            </a:r>
            <a:r>
              <a:rPr lang="zh-CN" sz="4000" i="0" dirty="0">
                <a:latin typeface="微软雅黑" panose="020B0503020204020204" pitchFamily="34" charset="-122"/>
                <a:ea typeface="微软雅黑" panose="020B0503020204020204" pitchFamily="34" charset="-122"/>
                <a:cs typeface="宋体" panose="02010600030101010101" pitchFamily="2" charset="-122"/>
              </a:rPr>
              <a:t>环卫</a:t>
            </a:r>
            <a:endParaRPr lang="zh-CN" sz="4000" i="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3578"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79" name="object 27"/>
          <p:cNvSpPr txBox="1">
            <a:spLocks noChangeArrowheads="1"/>
          </p:cNvSpPr>
          <p:nvPr/>
        </p:nvSpPr>
        <p:spPr bwMode="auto">
          <a:xfrm>
            <a:off x="893763" y="1481138"/>
            <a:ext cx="284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垃圾终端处置管理子系统</a:t>
            </a:r>
            <a:endParaRPr lang="zh-CN" altLang="zh-CN" sz="2000">
              <a:latin typeface="微软雅黑" panose="020B0503020204020204" pitchFamily="34" charset="-122"/>
              <a:ea typeface="微软雅黑" panose="020B0503020204020204" pitchFamily="34" charset="-122"/>
            </a:endParaRPr>
          </a:p>
        </p:txBody>
      </p:sp>
      <p:sp>
        <p:nvSpPr>
          <p:cNvPr id="23580" name="object 28"/>
          <p:cNvSpPr>
            <a:spLocks noChangeArrowheads="1"/>
          </p:cNvSpPr>
          <p:nvPr/>
        </p:nvSpPr>
        <p:spPr bwMode="auto">
          <a:xfrm>
            <a:off x="3959225" y="5513388"/>
            <a:ext cx="1225550" cy="7477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1" name="object 29"/>
          <p:cNvSpPr>
            <a:spLocks noChangeArrowheads="1"/>
          </p:cNvSpPr>
          <p:nvPr/>
        </p:nvSpPr>
        <p:spPr bwMode="auto">
          <a:xfrm>
            <a:off x="6889750" y="5513388"/>
            <a:ext cx="1225550" cy="7477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2" name="object 30"/>
          <p:cNvSpPr>
            <a:spLocks noChangeArrowheads="1"/>
          </p:cNvSpPr>
          <p:nvPr/>
        </p:nvSpPr>
        <p:spPr bwMode="auto">
          <a:xfrm>
            <a:off x="2525713" y="4837113"/>
            <a:ext cx="114300" cy="7461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3" name="object 31"/>
          <p:cNvSpPr>
            <a:spLocks noChangeArrowheads="1"/>
          </p:cNvSpPr>
          <p:nvPr/>
        </p:nvSpPr>
        <p:spPr bwMode="auto">
          <a:xfrm>
            <a:off x="2547938" y="4546600"/>
            <a:ext cx="274637" cy="2540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4" name="object 32"/>
          <p:cNvSpPr>
            <a:spLocks noChangeArrowheads="1"/>
          </p:cNvSpPr>
          <p:nvPr/>
        </p:nvSpPr>
        <p:spPr bwMode="auto">
          <a:xfrm>
            <a:off x="1127125" y="5513388"/>
            <a:ext cx="1225550" cy="74771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5" name="object 33"/>
          <p:cNvSpPr>
            <a:spLocks noChangeArrowheads="1"/>
          </p:cNvSpPr>
          <p:nvPr/>
        </p:nvSpPr>
        <p:spPr bwMode="auto">
          <a:xfrm>
            <a:off x="1992313" y="4937125"/>
            <a:ext cx="566737" cy="858838"/>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6" name="object 34"/>
          <p:cNvSpPr>
            <a:spLocks noChangeArrowheads="1"/>
          </p:cNvSpPr>
          <p:nvPr/>
        </p:nvSpPr>
        <p:spPr bwMode="auto">
          <a:xfrm>
            <a:off x="5429250" y="4837113"/>
            <a:ext cx="114300" cy="746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7" name="object 35"/>
          <p:cNvSpPr>
            <a:spLocks noChangeArrowheads="1"/>
          </p:cNvSpPr>
          <p:nvPr/>
        </p:nvSpPr>
        <p:spPr bwMode="auto">
          <a:xfrm>
            <a:off x="5451475" y="4546600"/>
            <a:ext cx="274638" cy="25400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8" name="object 36"/>
          <p:cNvSpPr>
            <a:spLocks noChangeArrowheads="1"/>
          </p:cNvSpPr>
          <p:nvPr/>
        </p:nvSpPr>
        <p:spPr bwMode="auto">
          <a:xfrm>
            <a:off x="4895850" y="4937125"/>
            <a:ext cx="568325" cy="858838"/>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89" name="object 37"/>
          <p:cNvSpPr>
            <a:spLocks noChangeArrowheads="1"/>
          </p:cNvSpPr>
          <p:nvPr/>
        </p:nvSpPr>
        <p:spPr bwMode="auto">
          <a:xfrm>
            <a:off x="8359775" y="4837113"/>
            <a:ext cx="114300" cy="74612"/>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0" name="object 38"/>
          <p:cNvSpPr>
            <a:spLocks noChangeArrowheads="1"/>
          </p:cNvSpPr>
          <p:nvPr/>
        </p:nvSpPr>
        <p:spPr bwMode="auto">
          <a:xfrm>
            <a:off x="8382000" y="4546600"/>
            <a:ext cx="274638" cy="2540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1" name="object 39"/>
          <p:cNvSpPr>
            <a:spLocks noChangeArrowheads="1"/>
          </p:cNvSpPr>
          <p:nvPr/>
        </p:nvSpPr>
        <p:spPr bwMode="auto">
          <a:xfrm>
            <a:off x="7826375" y="4937125"/>
            <a:ext cx="568325" cy="858838"/>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2" name="object 40"/>
          <p:cNvSpPr>
            <a:spLocks noChangeArrowheads="1"/>
          </p:cNvSpPr>
          <p:nvPr/>
        </p:nvSpPr>
        <p:spPr bwMode="auto">
          <a:xfrm>
            <a:off x="373063" y="4792663"/>
            <a:ext cx="811212" cy="61595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3" name="object 41"/>
          <p:cNvSpPr>
            <a:spLocks noChangeArrowheads="1"/>
          </p:cNvSpPr>
          <p:nvPr/>
        </p:nvSpPr>
        <p:spPr bwMode="auto">
          <a:xfrm>
            <a:off x="3382963" y="4792663"/>
            <a:ext cx="811212" cy="61595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4" name="object 42"/>
          <p:cNvSpPr>
            <a:spLocks noChangeArrowheads="1"/>
          </p:cNvSpPr>
          <p:nvPr/>
        </p:nvSpPr>
        <p:spPr bwMode="auto">
          <a:xfrm>
            <a:off x="6457950" y="4792663"/>
            <a:ext cx="811213" cy="61595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5" name="object 43"/>
          <p:cNvSpPr>
            <a:spLocks noChangeArrowheads="1"/>
          </p:cNvSpPr>
          <p:nvPr/>
        </p:nvSpPr>
        <p:spPr bwMode="auto">
          <a:xfrm>
            <a:off x="1271588" y="4937125"/>
            <a:ext cx="676275" cy="3937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6" name="object 44"/>
          <p:cNvSpPr>
            <a:spLocks noChangeArrowheads="1"/>
          </p:cNvSpPr>
          <p:nvPr/>
        </p:nvSpPr>
        <p:spPr bwMode="auto">
          <a:xfrm>
            <a:off x="4248150" y="4937125"/>
            <a:ext cx="676275" cy="3937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597" name="object 45"/>
          <p:cNvSpPr>
            <a:spLocks noChangeArrowheads="1"/>
          </p:cNvSpPr>
          <p:nvPr/>
        </p:nvSpPr>
        <p:spPr bwMode="auto">
          <a:xfrm>
            <a:off x="7321550" y="4937125"/>
            <a:ext cx="677863" cy="3937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6" name="object 46"/>
          <p:cNvSpPr txBox="1"/>
          <p:nvPr/>
        </p:nvSpPr>
        <p:spPr>
          <a:xfrm>
            <a:off x="288925" y="4324350"/>
            <a:ext cx="647700" cy="196208"/>
          </a:xfrm>
          <a:prstGeom prst="rect">
            <a:avLst/>
          </a:prstGeom>
        </p:spPr>
        <p:txBody>
          <a:bodyPr lIns="0" tIns="11430" rIns="0" bIns="0">
            <a:spAutoFit/>
          </a:bodyPr>
          <a:lstStyle/>
          <a:p>
            <a:pPr marL="12700" fontAlgn="auto">
              <a:spcBef>
                <a:spcPts val="90"/>
              </a:spcBef>
              <a:spcAft>
                <a:spcPts val="0"/>
              </a:spcAft>
              <a:defRPr/>
            </a:pP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视频监控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object 47"/>
          <p:cNvSpPr txBox="1"/>
          <p:nvPr/>
        </p:nvSpPr>
        <p:spPr>
          <a:xfrm>
            <a:off x="1296988" y="4324350"/>
            <a:ext cx="647700" cy="388938"/>
          </a:xfrm>
          <a:prstGeom prst="rect">
            <a:avLst/>
          </a:prstGeom>
        </p:spPr>
        <p:txBody>
          <a:bodyPr lIns="0" tIns="11430" rIns="0" bIns="0">
            <a:spAutoFit/>
          </a:bodyPr>
          <a:lstStyle/>
          <a:p>
            <a:pPr marL="12700" fontAlgn="auto">
              <a:spcBef>
                <a:spcPts val="90"/>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地磅</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称</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重</a:t>
            </a:r>
            <a:endParaRPr sz="12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5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收运次数</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object 48"/>
          <p:cNvSpPr txBox="1"/>
          <p:nvPr/>
        </p:nvSpPr>
        <p:spPr>
          <a:xfrm>
            <a:off x="2230438" y="4324350"/>
            <a:ext cx="801687" cy="196208"/>
          </a:xfrm>
          <a:prstGeom prst="rect">
            <a:avLst/>
          </a:prstGeom>
        </p:spPr>
        <p:txBody>
          <a:bodyPr lIns="0" tIns="11430" rIns="0" bIns="0">
            <a:spAutoFit/>
          </a:bodyPr>
          <a:lstStyle/>
          <a:p>
            <a:pPr marL="12700" fontAlgn="auto">
              <a:spcBef>
                <a:spcPts val="90"/>
              </a:spcBef>
              <a:spcAft>
                <a:spcPts val="0"/>
              </a:spcAft>
              <a:defRPr/>
            </a:pP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渗滤液监控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49" name="object 49"/>
          <p:cNvSpPr txBox="1"/>
          <p:nvPr/>
        </p:nvSpPr>
        <p:spPr>
          <a:xfrm>
            <a:off x="3532188" y="4324350"/>
            <a:ext cx="649287" cy="196208"/>
          </a:xfrm>
          <a:prstGeom prst="rect">
            <a:avLst/>
          </a:prstGeom>
        </p:spPr>
        <p:txBody>
          <a:bodyPr lIns="0" tIns="11430" rIns="0" bIns="0">
            <a:spAutoFit/>
          </a:bodyPr>
          <a:lstStyle/>
          <a:p>
            <a:pPr marL="12700" fontAlgn="auto">
              <a:spcBef>
                <a:spcPts val="90"/>
              </a:spcBef>
              <a:spcAft>
                <a:spcPts val="0"/>
              </a:spcAft>
              <a:defRPr/>
            </a:pP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视频监控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50" name="object 50"/>
          <p:cNvSpPr txBox="1"/>
          <p:nvPr/>
        </p:nvSpPr>
        <p:spPr>
          <a:xfrm>
            <a:off x="4251325" y="4324350"/>
            <a:ext cx="647700" cy="388938"/>
          </a:xfrm>
          <a:prstGeom prst="rect">
            <a:avLst/>
          </a:prstGeom>
        </p:spPr>
        <p:txBody>
          <a:bodyPr lIns="0" tIns="11430" rIns="0" bIns="0">
            <a:spAutoFit/>
          </a:bodyPr>
          <a:lstStyle/>
          <a:p>
            <a:pPr marL="12700" fontAlgn="auto">
              <a:spcBef>
                <a:spcPts val="90"/>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地磅称重</a:t>
            </a:r>
            <a:endParaRPr sz="12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5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收运次数</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51" name="object 51"/>
          <p:cNvSpPr txBox="1"/>
          <p:nvPr/>
        </p:nvSpPr>
        <p:spPr>
          <a:xfrm>
            <a:off x="5040313" y="4324350"/>
            <a:ext cx="803275" cy="196208"/>
          </a:xfrm>
          <a:prstGeom prst="rect">
            <a:avLst/>
          </a:prstGeom>
        </p:spPr>
        <p:txBody>
          <a:bodyPr lIns="0" tIns="11430" rIns="0" bIns="0">
            <a:spAutoFit/>
          </a:bodyPr>
          <a:lstStyle/>
          <a:p>
            <a:pPr marL="12700" fontAlgn="auto">
              <a:spcBef>
                <a:spcPts val="90"/>
              </a:spcBef>
              <a:spcAft>
                <a:spcPts val="0"/>
              </a:spcAft>
              <a:defRPr/>
            </a:pP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渗滤液监控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52" name="object 52"/>
          <p:cNvSpPr txBox="1"/>
          <p:nvPr/>
        </p:nvSpPr>
        <p:spPr>
          <a:xfrm>
            <a:off x="6557963" y="4324350"/>
            <a:ext cx="1368425" cy="388938"/>
          </a:xfrm>
          <a:prstGeom prst="rect">
            <a:avLst/>
          </a:prstGeom>
        </p:spPr>
        <p:txBody>
          <a:bodyPr lIns="0" tIns="11430" rIns="0" bIns="0">
            <a:spAutoFit/>
          </a:bodyPr>
          <a:lstStyle/>
          <a:p>
            <a:pPr marL="12700" fontAlgn="auto">
              <a:spcBef>
                <a:spcPts val="90"/>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视频监</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控</a:t>
            </a:r>
            <a:r>
              <a:rPr sz="1200" b="1" spc="13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 </a:t>
            </a: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地磅称重</a:t>
            </a:r>
            <a:endParaRPr sz="1200">
              <a:latin typeface="微软雅黑" panose="020B0503020204020204" pitchFamily="34" charset="-122"/>
              <a:ea typeface="微软雅黑" panose="020B0503020204020204" pitchFamily="34" charset="-122"/>
              <a:cs typeface="宋体" panose="02010600030101010101" pitchFamily="2" charset="-122"/>
            </a:endParaRPr>
          </a:p>
          <a:p>
            <a:pPr marL="733425" fontAlgn="auto">
              <a:spcBef>
                <a:spcPts val="5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收运次数</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53" name="object 53"/>
          <p:cNvSpPr txBox="1"/>
          <p:nvPr/>
        </p:nvSpPr>
        <p:spPr>
          <a:xfrm>
            <a:off x="7994650" y="4324350"/>
            <a:ext cx="803275" cy="196208"/>
          </a:xfrm>
          <a:prstGeom prst="rect">
            <a:avLst/>
          </a:prstGeom>
        </p:spPr>
        <p:txBody>
          <a:bodyPr lIns="0" tIns="11430" rIns="0" bIns="0">
            <a:spAutoFit/>
          </a:bodyPr>
          <a:lstStyle/>
          <a:p>
            <a:pPr marL="12700" fontAlgn="auto">
              <a:spcBef>
                <a:spcPts val="90"/>
              </a:spcBef>
              <a:spcAft>
                <a:spcPts val="0"/>
              </a:spcAft>
              <a:defRPr/>
            </a:pPr>
            <a:r>
              <a:rPr sz="12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渗滤液监控</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23606" name="object 54"/>
          <p:cNvSpPr>
            <a:spLocks noChangeArrowheads="1"/>
          </p:cNvSpPr>
          <p:nvPr/>
        </p:nvSpPr>
        <p:spPr bwMode="auto">
          <a:xfrm>
            <a:off x="6697663" y="2559050"/>
            <a:ext cx="1747837" cy="1008063"/>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607" name="object 55"/>
          <p:cNvSpPr>
            <a:spLocks noChangeArrowheads="1"/>
          </p:cNvSpPr>
          <p:nvPr/>
        </p:nvSpPr>
        <p:spPr bwMode="auto">
          <a:xfrm>
            <a:off x="3705225" y="2036763"/>
            <a:ext cx="863600" cy="873125"/>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3608" name="object 56"/>
          <p:cNvSpPr/>
          <p:nvPr/>
        </p:nvSpPr>
        <p:spPr bwMode="auto">
          <a:xfrm>
            <a:off x="3614738" y="3009900"/>
            <a:ext cx="255587" cy="58738"/>
          </a:xfrm>
          <a:custGeom>
            <a:avLst/>
            <a:gdLst>
              <a:gd name="T0" fmla="*/ 255335 w 256539"/>
              <a:gd name="T1" fmla="*/ 0 h 58419"/>
              <a:gd name="T2" fmla="*/ 217380 w 256539"/>
              <a:gd name="T3" fmla="*/ 31226 h 58419"/>
              <a:gd name="T4" fmla="*/ 174347 w 256539"/>
              <a:gd name="T5" fmla="*/ 50779 h 58419"/>
              <a:gd name="T6" fmla="*/ 128664 w 256539"/>
              <a:gd name="T7" fmla="*/ 58563 h 58419"/>
              <a:gd name="T8" fmla="*/ 82759 w 256539"/>
              <a:gd name="T9" fmla="*/ 54482 h 58419"/>
              <a:gd name="T10" fmla="*/ 39062 w 256539"/>
              <a:gd name="T11" fmla="*/ 38441 h 58419"/>
              <a:gd name="T12" fmla="*/ 0 w 256539"/>
              <a:gd name="T13" fmla="*/ 10343 h 5841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6539" h="58419">
                <a:moveTo>
                  <a:pt x="256286" y="0"/>
                </a:moveTo>
                <a:lnTo>
                  <a:pt x="218190" y="31056"/>
                </a:lnTo>
                <a:lnTo>
                  <a:pt x="174996" y="50503"/>
                </a:lnTo>
                <a:lnTo>
                  <a:pt x="129143" y="58245"/>
                </a:lnTo>
                <a:lnTo>
                  <a:pt x="83067" y="54186"/>
                </a:lnTo>
                <a:lnTo>
                  <a:pt x="39207" y="38232"/>
                </a:lnTo>
                <a:lnTo>
                  <a:pt x="0" y="10287"/>
                </a:lnTo>
              </a:path>
            </a:pathLst>
          </a:custGeom>
          <a:noFill/>
          <a:ln w="9525">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3609" name="object 57"/>
          <p:cNvSpPr/>
          <p:nvPr/>
        </p:nvSpPr>
        <p:spPr bwMode="auto">
          <a:xfrm>
            <a:off x="3509963" y="3603625"/>
            <a:ext cx="592137" cy="128588"/>
          </a:xfrm>
          <a:custGeom>
            <a:avLst/>
            <a:gdLst>
              <a:gd name="T0" fmla="*/ 591756 w 591820"/>
              <a:gd name="T1" fmla="*/ 0 h 129539"/>
              <a:gd name="T2" fmla="*/ 556397 w 591820"/>
              <a:gd name="T3" fmla="*/ 33104 h 129539"/>
              <a:gd name="T4" fmla="*/ 518199 w 591820"/>
              <a:gd name="T5" fmla="*/ 61309 h 129539"/>
              <a:gd name="T6" fmla="*/ 477607 w 591820"/>
              <a:gd name="T7" fmla="*/ 84603 h 129539"/>
              <a:gd name="T8" fmla="*/ 435063 w 591820"/>
              <a:gd name="T9" fmla="*/ 102978 h 129539"/>
              <a:gd name="T10" fmla="*/ 391012 w 591820"/>
              <a:gd name="T11" fmla="*/ 116422 h 129539"/>
              <a:gd name="T12" fmla="*/ 345898 w 591820"/>
              <a:gd name="T13" fmla="*/ 124925 h 129539"/>
              <a:gd name="T14" fmla="*/ 300166 w 591820"/>
              <a:gd name="T15" fmla="*/ 128478 h 129539"/>
              <a:gd name="T16" fmla="*/ 254258 w 591820"/>
              <a:gd name="T17" fmla="*/ 127070 h 129539"/>
              <a:gd name="T18" fmla="*/ 208620 w 591820"/>
              <a:gd name="T19" fmla="*/ 120690 h 129539"/>
              <a:gd name="T20" fmla="*/ 163694 w 591820"/>
              <a:gd name="T21" fmla="*/ 109329 h 129539"/>
              <a:gd name="T22" fmla="*/ 119924 w 591820"/>
              <a:gd name="T23" fmla="*/ 92976 h 129539"/>
              <a:gd name="T24" fmla="*/ 77757 w 591820"/>
              <a:gd name="T25" fmla="*/ 71622 h 129539"/>
              <a:gd name="T26" fmla="*/ 37633 w 591820"/>
              <a:gd name="T27" fmla="*/ 45255 h 129539"/>
              <a:gd name="T28" fmla="*/ 0 w 591820"/>
              <a:gd name="T29" fmla="*/ 13866 h 12953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1820" h="129539">
                <a:moveTo>
                  <a:pt x="591439" y="0"/>
                </a:moveTo>
                <a:lnTo>
                  <a:pt x="556099" y="33349"/>
                </a:lnTo>
                <a:lnTo>
                  <a:pt x="517922" y="61762"/>
                </a:lnTo>
                <a:lnTo>
                  <a:pt x="477351" y="85229"/>
                </a:lnTo>
                <a:lnTo>
                  <a:pt x="434830" y="103740"/>
                </a:lnTo>
                <a:lnTo>
                  <a:pt x="390803" y="117283"/>
                </a:lnTo>
                <a:lnTo>
                  <a:pt x="345713" y="125849"/>
                </a:lnTo>
                <a:lnTo>
                  <a:pt x="300005" y="129428"/>
                </a:lnTo>
                <a:lnTo>
                  <a:pt x="254122" y="128010"/>
                </a:lnTo>
                <a:lnTo>
                  <a:pt x="208508" y="121583"/>
                </a:lnTo>
                <a:lnTo>
                  <a:pt x="163606" y="110138"/>
                </a:lnTo>
                <a:lnTo>
                  <a:pt x="119860" y="93664"/>
                </a:lnTo>
                <a:lnTo>
                  <a:pt x="77715" y="72152"/>
                </a:lnTo>
                <a:lnTo>
                  <a:pt x="37613" y="45590"/>
                </a:lnTo>
                <a:lnTo>
                  <a:pt x="0" y="13969"/>
                </a:lnTo>
              </a:path>
            </a:pathLst>
          </a:custGeom>
          <a:noFill/>
          <a:ln w="9525">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3610" name="object 58"/>
          <p:cNvSpPr/>
          <p:nvPr/>
        </p:nvSpPr>
        <p:spPr bwMode="auto">
          <a:xfrm>
            <a:off x="3570288" y="3295650"/>
            <a:ext cx="427037" cy="96838"/>
          </a:xfrm>
          <a:custGeom>
            <a:avLst/>
            <a:gdLst>
              <a:gd name="T0" fmla="*/ 426530 w 427354"/>
              <a:gd name="T1" fmla="*/ 0 h 97789"/>
              <a:gd name="T2" fmla="*/ 389701 w 427354"/>
              <a:gd name="T3" fmla="*/ 33060 h 97789"/>
              <a:gd name="T4" fmla="*/ 349240 w 427354"/>
              <a:gd name="T5" fmla="*/ 59250 h 97789"/>
              <a:gd name="T6" fmla="*/ 306025 w 427354"/>
              <a:gd name="T7" fmla="*/ 78536 h 97789"/>
              <a:gd name="T8" fmla="*/ 260931 w 427354"/>
              <a:gd name="T9" fmla="*/ 90882 h 97789"/>
              <a:gd name="T10" fmla="*/ 214836 w 427354"/>
              <a:gd name="T11" fmla="*/ 96257 h 97789"/>
              <a:gd name="T12" fmla="*/ 168614 w 427354"/>
              <a:gd name="T13" fmla="*/ 94625 h 97789"/>
              <a:gd name="T14" fmla="*/ 123143 w 427354"/>
              <a:gd name="T15" fmla="*/ 85953 h 97789"/>
              <a:gd name="T16" fmla="*/ 79299 w 427354"/>
              <a:gd name="T17" fmla="*/ 70207 h 97789"/>
              <a:gd name="T18" fmla="*/ 37960 w 427354"/>
              <a:gd name="T19" fmla="*/ 47352 h 97789"/>
              <a:gd name="T20" fmla="*/ 0 w 427354"/>
              <a:gd name="T21" fmla="*/ 17355 h 97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27354" h="97789">
                <a:moveTo>
                  <a:pt x="426847" y="0"/>
                </a:moveTo>
                <a:lnTo>
                  <a:pt x="389990" y="33385"/>
                </a:lnTo>
                <a:lnTo>
                  <a:pt x="349499" y="59832"/>
                </a:lnTo>
                <a:lnTo>
                  <a:pt x="306252" y="79307"/>
                </a:lnTo>
                <a:lnTo>
                  <a:pt x="261125" y="91775"/>
                </a:lnTo>
                <a:lnTo>
                  <a:pt x="214995" y="97202"/>
                </a:lnTo>
                <a:lnTo>
                  <a:pt x="168739" y="95554"/>
                </a:lnTo>
                <a:lnTo>
                  <a:pt x="123234" y="86797"/>
                </a:lnTo>
                <a:lnTo>
                  <a:pt x="79358" y="70896"/>
                </a:lnTo>
                <a:lnTo>
                  <a:pt x="37988" y="47817"/>
                </a:lnTo>
                <a:lnTo>
                  <a:pt x="0" y="17525"/>
                </a:lnTo>
              </a:path>
            </a:pathLst>
          </a:custGeom>
          <a:noFill/>
          <a:ln w="9525">
            <a:solidFill>
              <a:srgbClr val="FFFFFF"/>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3611" name="object 59"/>
          <p:cNvSpPr/>
          <p:nvPr/>
        </p:nvSpPr>
        <p:spPr bwMode="auto">
          <a:xfrm>
            <a:off x="4791075" y="2462213"/>
            <a:ext cx="1020763" cy="369887"/>
          </a:xfrm>
          <a:custGeom>
            <a:avLst/>
            <a:gdLst>
              <a:gd name="T0" fmla="*/ 0 w 1019810"/>
              <a:gd name="T1" fmla="*/ 161047 h 369569"/>
              <a:gd name="T2" fmla="*/ 537458 w 1019810"/>
              <a:gd name="T3" fmla="*/ 369887 h 369569"/>
              <a:gd name="T4" fmla="*/ 499654 w 1019810"/>
              <a:gd name="T5" fmla="*/ 256887 h 369569"/>
              <a:gd name="T6" fmla="*/ 431187 w 1019810"/>
              <a:gd name="T7" fmla="*/ 256887 h 369569"/>
              <a:gd name="T8" fmla="*/ 0 w 1019810"/>
              <a:gd name="T9" fmla="*/ 161047 h 369569"/>
              <a:gd name="T10" fmla="*/ 345381 w 1019810"/>
              <a:gd name="T11" fmla="*/ 0 h 369569"/>
              <a:gd name="T12" fmla="*/ 431187 w 1019810"/>
              <a:gd name="T13" fmla="*/ 256887 h 369569"/>
              <a:gd name="T14" fmla="*/ 499654 w 1019810"/>
              <a:gd name="T15" fmla="*/ 256887 h 369569"/>
              <a:gd name="T16" fmla="*/ 465254 w 1019810"/>
              <a:gd name="T17" fmla="*/ 154056 h 369569"/>
              <a:gd name="T18" fmla="*/ 750458 w 1019810"/>
              <a:gd name="T19" fmla="*/ 154056 h 369569"/>
              <a:gd name="T20" fmla="*/ 345381 w 1019810"/>
              <a:gd name="T21" fmla="*/ 0 h 369569"/>
              <a:gd name="T22" fmla="*/ 750458 w 1019810"/>
              <a:gd name="T23" fmla="*/ 154056 h 369569"/>
              <a:gd name="T24" fmla="*/ 465254 w 1019810"/>
              <a:gd name="T25" fmla="*/ 154056 h 369569"/>
              <a:gd name="T26" fmla="*/ 1020509 w 1019810"/>
              <a:gd name="T27" fmla="*/ 256760 h 369569"/>
              <a:gd name="T28" fmla="*/ 750458 w 1019810"/>
              <a:gd name="T29" fmla="*/ 154056 h 3695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19810" h="369569">
                <a:moveTo>
                  <a:pt x="0" y="160909"/>
                </a:moveTo>
                <a:lnTo>
                  <a:pt x="536956" y="369569"/>
                </a:lnTo>
                <a:lnTo>
                  <a:pt x="499188" y="256666"/>
                </a:lnTo>
                <a:lnTo>
                  <a:pt x="430784" y="256666"/>
                </a:lnTo>
                <a:lnTo>
                  <a:pt x="0" y="160909"/>
                </a:lnTo>
                <a:close/>
              </a:path>
              <a:path w="1019810" h="369569">
                <a:moveTo>
                  <a:pt x="345059" y="0"/>
                </a:moveTo>
                <a:lnTo>
                  <a:pt x="430784" y="256666"/>
                </a:lnTo>
                <a:lnTo>
                  <a:pt x="499188" y="256666"/>
                </a:lnTo>
                <a:lnTo>
                  <a:pt x="464820" y="153924"/>
                </a:lnTo>
                <a:lnTo>
                  <a:pt x="749757" y="153924"/>
                </a:lnTo>
                <a:lnTo>
                  <a:pt x="345059" y="0"/>
                </a:lnTo>
                <a:close/>
              </a:path>
              <a:path w="1019810" h="369569">
                <a:moveTo>
                  <a:pt x="749757" y="153924"/>
                </a:moveTo>
                <a:lnTo>
                  <a:pt x="464820" y="153924"/>
                </a:lnTo>
                <a:lnTo>
                  <a:pt x="1019556" y="256539"/>
                </a:lnTo>
                <a:lnTo>
                  <a:pt x="749757" y="153924"/>
                </a:lnTo>
                <a:close/>
              </a:path>
            </a:pathLst>
          </a:custGeom>
          <a:solidFill>
            <a:srgbClr val="F5FFF5"/>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3612" name="object 60"/>
          <p:cNvSpPr/>
          <p:nvPr/>
        </p:nvSpPr>
        <p:spPr bwMode="auto">
          <a:xfrm>
            <a:off x="4791075" y="2462213"/>
            <a:ext cx="1020763" cy="369887"/>
          </a:xfrm>
          <a:custGeom>
            <a:avLst/>
            <a:gdLst>
              <a:gd name="T0" fmla="*/ 0 w 1019810"/>
              <a:gd name="T1" fmla="*/ 161047 h 369569"/>
              <a:gd name="T2" fmla="*/ 537458 w 1019810"/>
              <a:gd name="T3" fmla="*/ 369887 h 369569"/>
              <a:gd name="T4" fmla="*/ 465254 w 1019810"/>
              <a:gd name="T5" fmla="*/ 154056 h 369569"/>
              <a:gd name="T6" fmla="*/ 1020509 w 1019810"/>
              <a:gd name="T7" fmla="*/ 256760 h 369569"/>
              <a:gd name="T8" fmla="*/ 345381 w 1019810"/>
              <a:gd name="T9" fmla="*/ 0 h 369569"/>
              <a:gd name="T10" fmla="*/ 431187 w 1019810"/>
              <a:gd name="T11" fmla="*/ 256887 h 369569"/>
              <a:gd name="T12" fmla="*/ 0 w 1019810"/>
              <a:gd name="T13" fmla="*/ 161047 h 3695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19810" h="369569">
                <a:moveTo>
                  <a:pt x="0" y="160909"/>
                </a:moveTo>
                <a:lnTo>
                  <a:pt x="536956" y="369569"/>
                </a:lnTo>
                <a:lnTo>
                  <a:pt x="464820" y="153924"/>
                </a:lnTo>
                <a:lnTo>
                  <a:pt x="1019556" y="256539"/>
                </a:lnTo>
                <a:lnTo>
                  <a:pt x="345059" y="0"/>
                </a:lnTo>
                <a:lnTo>
                  <a:pt x="430784" y="256666"/>
                </a:lnTo>
                <a:lnTo>
                  <a:pt x="0" y="160909"/>
                </a:lnTo>
                <a:close/>
              </a:path>
            </a:pathLst>
          </a:custGeom>
          <a:noFill/>
          <a:ln w="25400">
            <a:solidFill>
              <a:srgbClr val="EBFFEB"/>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61" name="object 61"/>
          <p:cNvSpPr txBox="1"/>
          <p:nvPr/>
        </p:nvSpPr>
        <p:spPr>
          <a:xfrm>
            <a:off x="7283450" y="3602038"/>
            <a:ext cx="642938" cy="255839"/>
          </a:xfrm>
          <a:prstGeom prst="rect">
            <a:avLst/>
          </a:prstGeom>
        </p:spPr>
        <p:txBody>
          <a:bodyPr lIns="0" tIns="17145" rIns="0" bIns="0">
            <a:spAutoFit/>
          </a:bodyPr>
          <a:lstStyle/>
          <a:p>
            <a:pPr marL="12700" fontAlgn="auto">
              <a:spcBef>
                <a:spcPts val="135"/>
              </a:spcBef>
              <a:spcAft>
                <a:spcPts val="0"/>
              </a:spcAft>
              <a:defRPr/>
            </a:pPr>
            <a:r>
              <a:rPr sz="15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吸污车</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62" name="object 62"/>
          <p:cNvSpPr txBox="1"/>
          <p:nvPr/>
        </p:nvSpPr>
        <p:spPr>
          <a:xfrm>
            <a:off x="2794000" y="2382838"/>
            <a:ext cx="847725" cy="255198"/>
          </a:xfrm>
          <a:prstGeom prst="rect">
            <a:avLst/>
          </a:prstGeom>
        </p:spPr>
        <p:txBody>
          <a:bodyPr lIns="0" tIns="16510" rIns="0" bIns="0">
            <a:spAutoFit/>
          </a:bodyPr>
          <a:lstStyle/>
          <a:p>
            <a:pPr marL="12700" fontAlgn="auto">
              <a:spcBef>
                <a:spcPts val="130"/>
              </a:spcBef>
              <a:spcAft>
                <a:spcPts val="0"/>
              </a:spcAft>
              <a:defRPr/>
            </a:pPr>
            <a:r>
              <a:rPr sz="1550" b="1" spc="5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调度中心</a:t>
            </a:r>
            <a:endParaRPr sz="1550">
              <a:latin typeface="微软雅黑" panose="020B0503020204020204" pitchFamily="34" charset="-122"/>
              <a:ea typeface="微软雅黑" panose="020B0503020204020204" pitchFamily="34" charset="-122"/>
              <a:cs typeface="宋体" panose="02010600030101010101" pitchFamily="2" charset="-122"/>
            </a:endParaRPr>
          </a:p>
        </p:txBody>
      </p:sp>
      <p:sp>
        <p:nvSpPr>
          <p:cNvPr id="63" name="object 63"/>
          <p:cNvSpPr txBox="1"/>
          <p:nvPr/>
        </p:nvSpPr>
        <p:spPr>
          <a:xfrm>
            <a:off x="1401763" y="6265863"/>
            <a:ext cx="574675" cy="228268"/>
          </a:xfrm>
          <a:prstGeom prst="rect">
            <a:avLst/>
          </a:prstGeom>
        </p:spPr>
        <p:txBody>
          <a:bodyPr lIns="0" tIns="12700" rIns="0" bIns="0">
            <a:spAutoFit/>
          </a:bodyPr>
          <a:lstStyle/>
          <a:p>
            <a:pPr marL="12700" fontAlgn="auto">
              <a:spcBef>
                <a:spcPts val="10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中转站</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4" name="object 64"/>
          <p:cNvSpPr txBox="1"/>
          <p:nvPr/>
        </p:nvSpPr>
        <p:spPr>
          <a:xfrm>
            <a:off x="4284663" y="6265863"/>
            <a:ext cx="574675" cy="228268"/>
          </a:xfrm>
          <a:prstGeom prst="rect">
            <a:avLst/>
          </a:prstGeom>
        </p:spPr>
        <p:txBody>
          <a:bodyPr lIns="0" tIns="12700" rIns="0" bIns="0">
            <a:spAutoFit/>
          </a:bodyPr>
          <a:lstStyle/>
          <a:p>
            <a:pPr marL="12700" fontAlgn="auto">
              <a:spcBef>
                <a:spcPts val="10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中转站</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65" name="object 65"/>
          <p:cNvSpPr txBox="1"/>
          <p:nvPr/>
        </p:nvSpPr>
        <p:spPr>
          <a:xfrm>
            <a:off x="7239000" y="6265863"/>
            <a:ext cx="574675" cy="228268"/>
          </a:xfrm>
          <a:prstGeom prst="rect">
            <a:avLst/>
          </a:prstGeom>
        </p:spPr>
        <p:txBody>
          <a:bodyPr lIns="0" tIns="12700" rIns="0" bIns="0">
            <a:spAutoFit/>
          </a:bodyPr>
          <a:lstStyle/>
          <a:p>
            <a:pPr marL="12700" fontAlgn="auto">
              <a:spcBef>
                <a:spcPts val="10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中转站</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23618" name="object 66"/>
          <p:cNvSpPr txBox="1">
            <a:spLocks noChangeArrowheads="1"/>
          </p:cNvSpPr>
          <p:nvPr/>
        </p:nvSpPr>
        <p:spPr bwMode="auto">
          <a:xfrm>
            <a:off x="862013" y="2428875"/>
            <a:ext cx="1512887" cy="1340752"/>
          </a:xfrm>
          <a:prstGeom prst="rect">
            <a:avLst/>
          </a:prstGeom>
          <a:noFill/>
          <a:ln w="25400">
            <a:solidFill>
              <a:srgbClr val="4676A0"/>
            </a:solidFill>
            <a:miter lim="800000"/>
          </a:ln>
          <a:extLst>
            <a:ext uri="{909E8E84-426E-40DD-AFC4-6F175D3DCCD1}">
              <a14:hiddenFill xmlns:a14="http://schemas.microsoft.com/office/drawing/2010/main">
                <a:solidFill>
                  <a:srgbClr val="FFFFFF"/>
                </a:solidFill>
              </a14:hiddenFill>
            </a:ext>
          </a:extLst>
        </p:spPr>
        <p:txBody>
          <a:bodyPr lIns="0" tIns="190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5"/>
              </a:spcBef>
            </a:pPr>
            <a:endParaRPr lang="zh-CN" altLang="zh-CN" sz="1700">
              <a:latin typeface="微软雅黑" panose="020B0503020204020204" pitchFamily="34" charset="-122"/>
              <a:ea typeface="微软雅黑" panose="020B0503020204020204" pitchFamily="34" charset="-122"/>
              <a:cs typeface="Times New Roman" panose="02020603050405020304" pitchFamily="18" charset="0"/>
            </a:endParaRPr>
          </a:p>
          <a:p>
            <a:pPr eaLnBrk="1" hangingPunct="1"/>
            <a:r>
              <a:rPr lang="zh-CN" altLang="zh-CN" sz="1400" b="1">
                <a:solidFill>
                  <a:srgbClr val="FFFFFF"/>
                </a:solidFill>
                <a:latin typeface="微软雅黑" panose="020B0503020204020204" pitchFamily="34" charset="-122"/>
                <a:ea typeface="微软雅黑" panose="020B0503020204020204" pitchFamily="34" charset="-122"/>
              </a:rPr>
              <a:t>视频监控</a:t>
            </a:r>
            <a:endParaRPr lang="zh-CN" altLang="zh-CN" sz="1400">
              <a:latin typeface="微软雅黑" panose="020B0503020204020204" pitchFamily="34" charset="-122"/>
              <a:ea typeface="微软雅黑" panose="020B0503020204020204" pitchFamily="34" charset="-122"/>
            </a:endParaRPr>
          </a:p>
          <a:p>
            <a:pPr algn="just" eaLnBrk="1" hangingPunct="1">
              <a:spcBef>
                <a:spcPts val="25"/>
              </a:spcBef>
            </a:pPr>
            <a:r>
              <a:rPr lang="zh-CN" altLang="zh-CN" sz="1400" b="1">
                <a:solidFill>
                  <a:srgbClr val="FFFFFF"/>
                </a:solidFill>
                <a:latin typeface="微软雅黑" panose="020B0503020204020204" pitchFamily="34" charset="-122"/>
                <a:ea typeface="微软雅黑" panose="020B0503020204020204" pitchFamily="34" charset="-122"/>
              </a:rPr>
              <a:t>渗滤液监控报警 中转站进出垃圾 量统计</a:t>
            </a:r>
            <a:endParaRPr lang="zh-CN" altLang="zh-CN" sz="1400">
              <a:latin typeface="微软雅黑" panose="020B0503020204020204" pitchFamily="34" charset="-122"/>
              <a:ea typeface="微软雅黑" panose="020B0503020204020204" pitchFamily="34" charset="-122"/>
            </a:endParaRPr>
          </a:p>
          <a:p>
            <a:pPr algn="just" eaLnBrk="1" hangingPunct="1">
              <a:spcBef>
                <a:spcPts val="15"/>
              </a:spcBef>
            </a:pPr>
            <a:r>
              <a:rPr lang="zh-CN" altLang="zh-CN" sz="1400" b="1">
                <a:solidFill>
                  <a:srgbClr val="FFFFFF"/>
                </a:solidFill>
                <a:latin typeface="微软雅黑" panose="020B0503020204020204" pitchFamily="34" charset="-122"/>
                <a:ea typeface="微软雅黑" panose="020B0503020204020204" pitchFamily="34" charset="-122"/>
              </a:rPr>
              <a:t>车辆工作量统计</a:t>
            </a:r>
            <a:endParaRPr lang="zh-CN" altLang="zh-CN" sz="140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7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0"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1"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2"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3"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4"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6438900"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dirty="0">
              <a:latin typeface="微软雅黑" panose="020B0503020204020204" pitchFamily="34" charset="-122"/>
              <a:ea typeface="微软雅黑" panose="020B0503020204020204" pitchFamily="34" charset="-122"/>
            </a:endParaRPr>
          </a:p>
        </p:txBody>
      </p:sp>
      <p:sp>
        <p:nvSpPr>
          <p:cNvPr id="24602"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3" name="object 27"/>
          <p:cNvSpPr txBox="1">
            <a:spLocks noChangeArrowheads="1"/>
          </p:cNvSpPr>
          <p:nvPr/>
        </p:nvSpPr>
        <p:spPr bwMode="auto">
          <a:xfrm>
            <a:off x="893763" y="1481138"/>
            <a:ext cx="23383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公厕监控管理子系统</a:t>
            </a:r>
            <a:endParaRPr lang="zh-CN" altLang="zh-CN" sz="2000">
              <a:latin typeface="微软雅黑" panose="020B0503020204020204" pitchFamily="34" charset="-122"/>
              <a:ea typeface="微软雅黑" panose="020B0503020204020204" pitchFamily="34" charset="-122"/>
            </a:endParaRPr>
          </a:p>
        </p:txBody>
      </p:sp>
      <p:sp>
        <p:nvSpPr>
          <p:cNvPr id="24604" name="object 28"/>
          <p:cNvSpPr>
            <a:spLocks noChangeArrowheads="1"/>
          </p:cNvSpPr>
          <p:nvPr/>
        </p:nvSpPr>
        <p:spPr bwMode="auto">
          <a:xfrm>
            <a:off x="1000125" y="2214563"/>
            <a:ext cx="647700" cy="6096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5" name="object 29"/>
          <p:cNvSpPr>
            <a:spLocks noChangeArrowheads="1"/>
          </p:cNvSpPr>
          <p:nvPr/>
        </p:nvSpPr>
        <p:spPr bwMode="auto">
          <a:xfrm>
            <a:off x="1000125" y="3143250"/>
            <a:ext cx="647700" cy="6096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6" name="object 30"/>
          <p:cNvSpPr>
            <a:spLocks noChangeArrowheads="1"/>
          </p:cNvSpPr>
          <p:nvPr/>
        </p:nvSpPr>
        <p:spPr bwMode="auto">
          <a:xfrm>
            <a:off x="1000125" y="4286250"/>
            <a:ext cx="647700" cy="6096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7" name="object 31"/>
          <p:cNvSpPr>
            <a:spLocks noChangeArrowheads="1"/>
          </p:cNvSpPr>
          <p:nvPr/>
        </p:nvSpPr>
        <p:spPr bwMode="auto">
          <a:xfrm>
            <a:off x="1023938" y="5391150"/>
            <a:ext cx="647700" cy="6096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8" name="object 32"/>
          <p:cNvSpPr>
            <a:spLocks noChangeArrowheads="1"/>
          </p:cNvSpPr>
          <p:nvPr/>
        </p:nvSpPr>
        <p:spPr bwMode="auto">
          <a:xfrm>
            <a:off x="1500188" y="2714625"/>
            <a:ext cx="785812" cy="519113"/>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9" name="object 33"/>
          <p:cNvSpPr>
            <a:spLocks noChangeArrowheads="1"/>
          </p:cNvSpPr>
          <p:nvPr/>
        </p:nvSpPr>
        <p:spPr bwMode="auto">
          <a:xfrm>
            <a:off x="1428750" y="3738563"/>
            <a:ext cx="785813" cy="51911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0" name="object 34"/>
          <p:cNvSpPr>
            <a:spLocks noChangeArrowheads="1"/>
          </p:cNvSpPr>
          <p:nvPr/>
        </p:nvSpPr>
        <p:spPr bwMode="auto">
          <a:xfrm>
            <a:off x="1357313" y="4881563"/>
            <a:ext cx="785812" cy="51911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1" name="object 35"/>
          <p:cNvSpPr>
            <a:spLocks noChangeArrowheads="1"/>
          </p:cNvSpPr>
          <p:nvPr/>
        </p:nvSpPr>
        <p:spPr bwMode="auto">
          <a:xfrm>
            <a:off x="6994525" y="4398963"/>
            <a:ext cx="1843088" cy="53022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2" name="object 36"/>
          <p:cNvSpPr>
            <a:spLocks noChangeArrowheads="1"/>
          </p:cNvSpPr>
          <p:nvPr/>
        </p:nvSpPr>
        <p:spPr bwMode="auto">
          <a:xfrm>
            <a:off x="7046913" y="4427538"/>
            <a:ext cx="1739900" cy="43021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3" name="object 37"/>
          <p:cNvSpPr/>
          <p:nvPr/>
        </p:nvSpPr>
        <p:spPr bwMode="auto">
          <a:xfrm>
            <a:off x="7046913" y="4427538"/>
            <a:ext cx="1739900" cy="430212"/>
          </a:xfrm>
          <a:custGeom>
            <a:avLst/>
            <a:gdLst>
              <a:gd name="T0" fmla="*/ 0 w 1739900"/>
              <a:gd name="T1" fmla="*/ 429895 h 430529"/>
              <a:gd name="T2" fmla="*/ 1739900 w 1739900"/>
              <a:gd name="T3" fmla="*/ 429895 h 430529"/>
              <a:gd name="T4" fmla="*/ 1739900 w 1739900"/>
              <a:gd name="T5" fmla="*/ 0 h 430529"/>
              <a:gd name="T6" fmla="*/ 0 w 1739900"/>
              <a:gd name="T7" fmla="*/ 0 h 430529"/>
              <a:gd name="T8" fmla="*/ 0 w 1739900"/>
              <a:gd name="T9" fmla="*/ 429895 h 430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9900" h="430529">
                <a:moveTo>
                  <a:pt x="0" y="430212"/>
                </a:moveTo>
                <a:lnTo>
                  <a:pt x="1739900" y="430212"/>
                </a:lnTo>
                <a:lnTo>
                  <a:pt x="1739900" y="0"/>
                </a:lnTo>
                <a:lnTo>
                  <a:pt x="0" y="0"/>
                </a:lnTo>
                <a:lnTo>
                  <a:pt x="0" y="430212"/>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14" name="object 38"/>
          <p:cNvSpPr txBox="1">
            <a:spLocks noChangeArrowheads="1"/>
          </p:cNvSpPr>
          <p:nvPr/>
        </p:nvSpPr>
        <p:spPr bwMode="auto">
          <a:xfrm>
            <a:off x="7280275" y="4518025"/>
            <a:ext cx="1274763"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自动化考核评价</a:t>
            </a:r>
            <a:endParaRPr lang="zh-CN" altLang="zh-CN" sz="1400">
              <a:latin typeface="微软雅黑" panose="020B0503020204020204" pitchFamily="34" charset="-122"/>
              <a:ea typeface="微软雅黑" panose="020B0503020204020204" pitchFamily="34" charset="-122"/>
            </a:endParaRPr>
          </a:p>
        </p:txBody>
      </p:sp>
      <p:sp>
        <p:nvSpPr>
          <p:cNvPr id="24615" name="object 39"/>
          <p:cNvSpPr>
            <a:spLocks noChangeArrowheads="1"/>
          </p:cNvSpPr>
          <p:nvPr/>
        </p:nvSpPr>
        <p:spPr bwMode="auto">
          <a:xfrm>
            <a:off x="6994525" y="3575050"/>
            <a:ext cx="1843088" cy="530225"/>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6" name="object 40"/>
          <p:cNvSpPr>
            <a:spLocks noChangeArrowheads="1"/>
          </p:cNvSpPr>
          <p:nvPr/>
        </p:nvSpPr>
        <p:spPr bwMode="auto">
          <a:xfrm>
            <a:off x="7046913" y="3606800"/>
            <a:ext cx="1739900" cy="428625"/>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7" name="object 41"/>
          <p:cNvSpPr txBox="1">
            <a:spLocks noChangeArrowheads="1"/>
          </p:cNvSpPr>
          <p:nvPr/>
        </p:nvSpPr>
        <p:spPr bwMode="auto">
          <a:xfrm>
            <a:off x="7046913" y="3606800"/>
            <a:ext cx="1739900" cy="318036"/>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1600" rIns="0" bIns="0">
            <a:spAutoFit/>
          </a:bodyPr>
          <a:lstStyle>
            <a:lvl1pPr marL="33655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监管中心抽查</a:t>
            </a:r>
            <a:endParaRPr lang="zh-CN" altLang="zh-CN" sz="1400">
              <a:latin typeface="微软雅黑" panose="020B0503020204020204" pitchFamily="34" charset="-122"/>
              <a:ea typeface="微软雅黑" panose="020B0503020204020204" pitchFamily="34" charset="-122"/>
            </a:endParaRPr>
          </a:p>
        </p:txBody>
      </p:sp>
      <p:sp>
        <p:nvSpPr>
          <p:cNvPr id="24618" name="object 42"/>
          <p:cNvSpPr>
            <a:spLocks noChangeArrowheads="1"/>
          </p:cNvSpPr>
          <p:nvPr/>
        </p:nvSpPr>
        <p:spPr bwMode="auto">
          <a:xfrm>
            <a:off x="6994525" y="2757488"/>
            <a:ext cx="1770063" cy="53022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19" name="object 43"/>
          <p:cNvSpPr>
            <a:spLocks noChangeArrowheads="1"/>
          </p:cNvSpPr>
          <p:nvPr/>
        </p:nvSpPr>
        <p:spPr bwMode="auto">
          <a:xfrm>
            <a:off x="7046913" y="2786063"/>
            <a:ext cx="1668462" cy="428625"/>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20" name="object 44"/>
          <p:cNvSpPr txBox="1">
            <a:spLocks noChangeArrowheads="1"/>
          </p:cNvSpPr>
          <p:nvPr/>
        </p:nvSpPr>
        <p:spPr bwMode="auto">
          <a:xfrm>
            <a:off x="7046913" y="2786063"/>
            <a:ext cx="1668462" cy="317395"/>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0965" rIns="0" bIns="0">
            <a:spAutoFit/>
          </a:bodyPr>
          <a:lstStyle>
            <a:lvl1pPr marL="39243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开关门时间</a:t>
            </a:r>
            <a:endParaRPr lang="zh-CN" altLang="zh-CN" sz="1400">
              <a:latin typeface="微软雅黑" panose="020B0503020204020204" pitchFamily="34" charset="-122"/>
              <a:ea typeface="微软雅黑" panose="020B0503020204020204" pitchFamily="34" charset="-122"/>
            </a:endParaRPr>
          </a:p>
        </p:txBody>
      </p:sp>
      <p:sp>
        <p:nvSpPr>
          <p:cNvPr id="24621" name="object 45"/>
          <p:cNvSpPr>
            <a:spLocks noChangeArrowheads="1"/>
          </p:cNvSpPr>
          <p:nvPr/>
        </p:nvSpPr>
        <p:spPr bwMode="auto">
          <a:xfrm>
            <a:off x="3716338" y="3671888"/>
            <a:ext cx="2446337" cy="80486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22" name="object 46"/>
          <p:cNvSpPr txBox="1">
            <a:spLocks noChangeArrowheads="1"/>
          </p:cNvSpPr>
          <p:nvPr/>
        </p:nvSpPr>
        <p:spPr bwMode="auto">
          <a:xfrm>
            <a:off x="3951288" y="3775075"/>
            <a:ext cx="18764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ts val="100"/>
              </a:spcBef>
            </a:pPr>
            <a:r>
              <a:rPr lang="zh-CN" altLang="zh-CN" b="1">
                <a:solidFill>
                  <a:srgbClr val="222751"/>
                </a:solidFill>
                <a:latin typeface="微软雅黑" panose="020B0503020204020204" pitchFamily="34" charset="-122"/>
                <a:ea typeface="微软雅黑" panose="020B0503020204020204" pitchFamily="34" charset="-122"/>
              </a:rPr>
              <a:t>数字环卫智能管理</a:t>
            </a:r>
            <a:endParaRPr lang="zh-CN" altLang="zh-CN">
              <a:latin typeface="微软雅黑" panose="020B0503020204020204" pitchFamily="34" charset="-122"/>
              <a:ea typeface="微软雅黑" panose="020B0503020204020204" pitchFamily="34" charset="-122"/>
            </a:endParaRPr>
          </a:p>
          <a:p>
            <a:pPr algn="ctr" eaLnBrk="1" hangingPunct="1"/>
            <a:r>
              <a:rPr lang="zh-CN" altLang="zh-CN" b="1">
                <a:solidFill>
                  <a:srgbClr val="222751"/>
                </a:solidFill>
                <a:latin typeface="微软雅黑" panose="020B0503020204020204" pitchFamily="34" charset="-122"/>
                <a:ea typeface="微软雅黑" panose="020B0503020204020204" pitchFamily="34" charset="-122"/>
              </a:rPr>
              <a:t>平台</a:t>
            </a:r>
            <a:endParaRPr lang="zh-CN" altLang="zh-CN">
              <a:latin typeface="微软雅黑" panose="020B0503020204020204" pitchFamily="34" charset="-122"/>
              <a:ea typeface="微软雅黑" panose="020B0503020204020204" pitchFamily="34" charset="-122"/>
            </a:endParaRPr>
          </a:p>
        </p:txBody>
      </p:sp>
      <p:sp>
        <p:nvSpPr>
          <p:cNvPr id="24623" name="object 47"/>
          <p:cNvSpPr/>
          <p:nvPr/>
        </p:nvSpPr>
        <p:spPr bwMode="auto">
          <a:xfrm>
            <a:off x="1568450" y="2708275"/>
            <a:ext cx="2146300" cy="1152525"/>
          </a:xfrm>
          <a:custGeom>
            <a:avLst/>
            <a:gdLst>
              <a:gd name="T0" fmla="*/ 2111177 w 2146300"/>
              <a:gd name="T1" fmla="*/ 1137187 h 1152525"/>
              <a:gd name="T2" fmla="*/ 2043176 w 2146300"/>
              <a:gd name="T3" fmla="*/ 1139825 h 1152525"/>
              <a:gd name="T4" fmla="*/ 2040382 w 2146300"/>
              <a:gd name="T5" fmla="*/ 1142745 h 1152525"/>
              <a:gd name="T6" fmla="*/ 2040636 w 2146300"/>
              <a:gd name="T7" fmla="*/ 1146302 h 1152525"/>
              <a:gd name="T8" fmla="*/ 2040763 w 2146300"/>
              <a:gd name="T9" fmla="*/ 1149731 h 1152525"/>
              <a:gd name="T10" fmla="*/ 2043684 w 2146300"/>
              <a:gd name="T11" fmla="*/ 1152525 h 1152525"/>
              <a:gd name="T12" fmla="*/ 2146173 w 2146300"/>
              <a:gd name="T13" fmla="*/ 1148588 h 1152525"/>
              <a:gd name="T14" fmla="*/ 2146016 w 2146300"/>
              <a:gd name="T15" fmla="*/ 1148333 h 1152525"/>
              <a:gd name="T16" fmla="*/ 2132076 w 2146300"/>
              <a:gd name="T17" fmla="*/ 1148333 h 1152525"/>
              <a:gd name="T18" fmla="*/ 2111177 w 2146300"/>
              <a:gd name="T19" fmla="*/ 1137187 h 1152525"/>
              <a:gd name="T20" fmla="*/ 2123886 w 2146300"/>
              <a:gd name="T21" fmla="*/ 1136694 h 1152525"/>
              <a:gd name="T22" fmla="*/ 2111177 w 2146300"/>
              <a:gd name="T23" fmla="*/ 1137187 h 1152525"/>
              <a:gd name="T24" fmla="*/ 2132076 w 2146300"/>
              <a:gd name="T25" fmla="*/ 1148333 h 1152525"/>
              <a:gd name="T26" fmla="*/ 2133296 w 2146300"/>
              <a:gd name="T27" fmla="*/ 1146048 h 1152525"/>
              <a:gd name="T28" fmla="*/ 2129663 w 2146300"/>
              <a:gd name="T29" fmla="*/ 1146048 h 1152525"/>
              <a:gd name="T30" fmla="*/ 2123886 w 2146300"/>
              <a:gd name="T31" fmla="*/ 1136694 h 1152525"/>
              <a:gd name="T32" fmla="*/ 2088388 w 2146300"/>
              <a:gd name="T33" fmla="*/ 1060323 h 1152525"/>
              <a:gd name="T34" fmla="*/ 2085467 w 2146300"/>
              <a:gd name="T35" fmla="*/ 1062227 h 1152525"/>
              <a:gd name="T36" fmla="*/ 2082419 w 2146300"/>
              <a:gd name="T37" fmla="*/ 1064006 h 1152525"/>
              <a:gd name="T38" fmla="*/ 2081530 w 2146300"/>
              <a:gd name="T39" fmla="*/ 1067943 h 1152525"/>
              <a:gd name="T40" fmla="*/ 2083308 w 2146300"/>
              <a:gd name="T41" fmla="*/ 1070990 h 1152525"/>
              <a:gd name="T42" fmla="*/ 2117358 w 2146300"/>
              <a:gd name="T43" fmla="*/ 1126124 h 1152525"/>
              <a:gd name="T44" fmla="*/ 2138045 w 2146300"/>
              <a:gd name="T45" fmla="*/ 1137158 h 1152525"/>
              <a:gd name="T46" fmla="*/ 2132076 w 2146300"/>
              <a:gd name="T47" fmla="*/ 1148333 h 1152525"/>
              <a:gd name="T48" fmla="*/ 2146016 w 2146300"/>
              <a:gd name="T49" fmla="*/ 1148333 h 1152525"/>
              <a:gd name="T50" fmla="*/ 2094102 w 2146300"/>
              <a:gd name="T51" fmla="*/ 1064260 h 1152525"/>
              <a:gd name="T52" fmla="*/ 2092325 w 2146300"/>
              <a:gd name="T53" fmla="*/ 1061212 h 1152525"/>
              <a:gd name="T54" fmla="*/ 2088388 w 2146300"/>
              <a:gd name="T55" fmla="*/ 1060323 h 1152525"/>
              <a:gd name="T56" fmla="*/ 2134870 w 2146300"/>
              <a:gd name="T57" fmla="*/ 1136269 h 1152525"/>
              <a:gd name="T58" fmla="*/ 2123886 w 2146300"/>
              <a:gd name="T59" fmla="*/ 1136694 h 1152525"/>
              <a:gd name="T60" fmla="*/ 2129663 w 2146300"/>
              <a:gd name="T61" fmla="*/ 1146048 h 1152525"/>
              <a:gd name="T62" fmla="*/ 2134870 w 2146300"/>
              <a:gd name="T63" fmla="*/ 1136269 h 1152525"/>
              <a:gd name="T64" fmla="*/ 2136378 w 2146300"/>
              <a:gd name="T65" fmla="*/ 1136269 h 1152525"/>
              <a:gd name="T66" fmla="*/ 2134870 w 2146300"/>
              <a:gd name="T67" fmla="*/ 1136269 h 1152525"/>
              <a:gd name="T68" fmla="*/ 2129663 w 2146300"/>
              <a:gd name="T69" fmla="*/ 1146048 h 1152525"/>
              <a:gd name="T70" fmla="*/ 2133296 w 2146300"/>
              <a:gd name="T71" fmla="*/ 1146048 h 1152525"/>
              <a:gd name="T72" fmla="*/ 2138045 w 2146300"/>
              <a:gd name="T73" fmla="*/ 1137158 h 1152525"/>
              <a:gd name="T74" fmla="*/ 2136378 w 2146300"/>
              <a:gd name="T75" fmla="*/ 1136269 h 1152525"/>
              <a:gd name="T76" fmla="*/ 5969 w 2146300"/>
              <a:gd name="T77" fmla="*/ 0 h 1152525"/>
              <a:gd name="T78" fmla="*/ 0 w 2146300"/>
              <a:gd name="T79" fmla="*/ 11175 h 1152525"/>
              <a:gd name="T80" fmla="*/ 2111177 w 2146300"/>
              <a:gd name="T81" fmla="*/ 1137187 h 1152525"/>
              <a:gd name="T82" fmla="*/ 2123886 w 2146300"/>
              <a:gd name="T83" fmla="*/ 1136694 h 1152525"/>
              <a:gd name="T84" fmla="*/ 2117358 w 2146300"/>
              <a:gd name="T85" fmla="*/ 1126124 h 1152525"/>
              <a:gd name="T86" fmla="*/ 5969 w 2146300"/>
              <a:gd name="T87" fmla="*/ 0 h 1152525"/>
              <a:gd name="T88" fmla="*/ 2117358 w 2146300"/>
              <a:gd name="T89" fmla="*/ 1126124 h 1152525"/>
              <a:gd name="T90" fmla="*/ 2123886 w 2146300"/>
              <a:gd name="T91" fmla="*/ 1136694 h 1152525"/>
              <a:gd name="T92" fmla="*/ 2134870 w 2146300"/>
              <a:gd name="T93" fmla="*/ 1136269 h 1152525"/>
              <a:gd name="T94" fmla="*/ 2136378 w 2146300"/>
              <a:gd name="T95" fmla="*/ 1136269 h 1152525"/>
              <a:gd name="T96" fmla="*/ 2117358 w 2146300"/>
              <a:gd name="T97" fmla="*/ 1126124 h 11525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46300" h="1152525">
                <a:moveTo>
                  <a:pt x="2111177" y="1137187"/>
                </a:moveTo>
                <a:lnTo>
                  <a:pt x="2043176" y="1139825"/>
                </a:lnTo>
                <a:lnTo>
                  <a:pt x="2040382" y="1142745"/>
                </a:lnTo>
                <a:lnTo>
                  <a:pt x="2040636" y="1146302"/>
                </a:lnTo>
                <a:lnTo>
                  <a:pt x="2040763" y="1149731"/>
                </a:lnTo>
                <a:lnTo>
                  <a:pt x="2043684" y="1152525"/>
                </a:lnTo>
                <a:lnTo>
                  <a:pt x="2146173" y="1148588"/>
                </a:lnTo>
                <a:lnTo>
                  <a:pt x="2146016" y="1148333"/>
                </a:lnTo>
                <a:lnTo>
                  <a:pt x="2132076" y="1148333"/>
                </a:lnTo>
                <a:lnTo>
                  <a:pt x="2111177" y="1137187"/>
                </a:lnTo>
                <a:close/>
              </a:path>
              <a:path w="2146300" h="1152525">
                <a:moveTo>
                  <a:pt x="2123886" y="1136694"/>
                </a:moveTo>
                <a:lnTo>
                  <a:pt x="2111177" y="1137187"/>
                </a:lnTo>
                <a:lnTo>
                  <a:pt x="2132076" y="1148333"/>
                </a:lnTo>
                <a:lnTo>
                  <a:pt x="2133296" y="1146048"/>
                </a:lnTo>
                <a:lnTo>
                  <a:pt x="2129663" y="1146048"/>
                </a:lnTo>
                <a:lnTo>
                  <a:pt x="2123886" y="1136694"/>
                </a:lnTo>
                <a:close/>
              </a:path>
              <a:path w="2146300" h="1152525">
                <a:moveTo>
                  <a:pt x="2088388" y="1060323"/>
                </a:moveTo>
                <a:lnTo>
                  <a:pt x="2085467" y="1062227"/>
                </a:lnTo>
                <a:lnTo>
                  <a:pt x="2082419" y="1064006"/>
                </a:lnTo>
                <a:lnTo>
                  <a:pt x="2081530" y="1067943"/>
                </a:lnTo>
                <a:lnTo>
                  <a:pt x="2083308" y="1070990"/>
                </a:lnTo>
                <a:lnTo>
                  <a:pt x="2117358" y="1126124"/>
                </a:lnTo>
                <a:lnTo>
                  <a:pt x="2138045" y="1137158"/>
                </a:lnTo>
                <a:lnTo>
                  <a:pt x="2132076" y="1148333"/>
                </a:lnTo>
                <a:lnTo>
                  <a:pt x="2146016" y="1148333"/>
                </a:lnTo>
                <a:lnTo>
                  <a:pt x="2094102" y="1064260"/>
                </a:lnTo>
                <a:lnTo>
                  <a:pt x="2092325" y="1061212"/>
                </a:lnTo>
                <a:lnTo>
                  <a:pt x="2088388" y="1060323"/>
                </a:lnTo>
                <a:close/>
              </a:path>
              <a:path w="2146300" h="1152525">
                <a:moveTo>
                  <a:pt x="2134870" y="1136269"/>
                </a:moveTo>
                <a:lnTo>
                  <a:pt x="2123886" y="1136694"/>
                </a:lnTo>
                <a:lnTo>
                  <a:pt x="2129663" y="1146048"/>
                </a:lnTo>
                <a:lnTo>
                  <a:pt x="2134870" y="1136269"/>
                </a:lnTo>
                <a:close/>
              </a:path>
              <a:path w="2146300" h="1152525">
                <a:moveTo>
                  <a:pt x="2136378" y="1136269"/>
                </a:moveTo>
                <a:lnTo>
                  <a:pt x="2134870" y="1136269"/>
                </a:lnTo>
                <a:lnTo>
                  <a:pt x="2129663" y="1146048"/>
                </a:lnTo>
                <a:lnTo>
                  <a:pt x="2133296" y="1146048"/>
                </a:lnTo>
                <a:lnTo>
                  <a:pt x="2138045" y="1137158"/>
                </a:lnTo>
                <a:lnTo>
                  <a:pt x="2136378" y="1136269"/>
                </a:lnTo>
                <a:close/>
              </a:path>
              <a:path w="2146300" h="1152525">
                <a:moveTo>
                  <a:pt x="5969" y="0"/>
                </a:moveTo>
                <a:lnTo>
                  <a:pt x="0" y="11175"/>
                </a:lnTo>
                <a:lnTo>
                  <a:pt x="2111177" y="1137187"/>
                </a:lnTo>
                <a:lnTo>
                  <a:pt x="2123886" y="1136694"/>
                </a:lnTo>
                <a:lnTo>
                  <a:pt x="2117358" y="1126124"/>
                </a:lnTo>
                <a:lnTo>
                  <a:pt x="5969" y="0"/>
                </a:lnTo>
                <a:close/>
              </a:path>
              <a:path w="2146300" h="1152525">
                <a:moveTo>
                  <a:pt x="2117358" y="1126124"/>
                </a:moveTo>
                <a:lnTo>
                  <a:pt x="2123886" y="1136694"/>
                </a:lnTo>
                <a:lnTo>
                  <a:pt x="2134870" y="1136269"/>
                </a:lnTo>
                <a:lnTo>
                  <a:pt x="2136378" y="1136269"/>
                </a:lnTo>
                <a:lnTo>
                  <a:pt x="2117358" y="1126124"/>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4" name="object 48"/>
          <p:cNvSpPr/>
          <p:nvPr/>
        </p:nvSpPr>
        <p:spPr bwMode="auto">
          <a:xfrm>
            <a:off x="1641475" y="3636963"/>
            <a:ext cx="2073275" cy="331787"/>
          </a:xfrm>
          <a:custGeom>
            <a:avLst/>
            <a:gdLst>
              <a:gd name="T0" fmla="*/ 2036461 w 2072639"/>
              <a:gd name="T1" fmla="*/ 293732 h 331470"/>
              <a:gd name="T2" fmla="*/ 1976726 w 2072639"/>
              <a:gd name="T3" fmla="*/ 318311 h 331470"/>
              <a:gd name="T4" fmla="*/ 1973422 w 2072639"/>
              <a:gd name="T5" fmla="*/ 319710 h 331470"/>
              <a:gd name="T6" fmla="*/ 1971898 w 2072639"/>
              <a:gd name="T7" fmla="*/ 323397 h 331470"/>
              <a:gd name="T8" fmla="*/ 1973169 w 2072639"/>
              <a:gd name="T9" fmla="*/ 326702 h 331470"/>
              <a:gd name="T10" fmla="*/ 1974567 w 2072639"/>
              <a:gd name="T11" fmla="*/ 329880 h 331470"/>
              <a:gd name="T12" fmla="*/ 1978250 w 2072639"/>
              <a:gd name="T13" fmla="*/ 331405 h 331470"/>
              <a:gd name="T14" fmla="*/ 1981554 w 2072639"/>
              <a:gd name="T15" fmla="*/ 330134 h 331470"/>
              <a:gd name="T16" fmla="*/ 2062046 w 2072639"/>
              <a:gd name="T17" fmla="*/ 296956 h 331470"/>
              <a:gd name="T18" fmla="*/ 2059809 w 2072639"/>
              <a:gd name="T19" fmla="*/ 296956 h 331470"/>
              <a:gd name="T20" fmla="*/ 2036461 w 2072639"/>
              <a:gd name="T21" fmla="*/ 293732 h 331470"/>
              <a:gd name="T22" fmla="*/ 2048239 w 2072639"/>
              <a:gd name="T23" fmla="*/ 288885 h 331470"/>
              <a:gd name="T24" fmla="*/ 2036461 w 2072639"/>
              <a:gd name="T25" fmla="*/ 293732 h 331470"/>
              <a:gd name="T26" fmla="*/ 2059809 w 2072639"/>
              <a:gd name="T27" fmla="*/ 296956 h 331470"/>
              <a:gd name="T28" fmla="*/ 2060005 w 2072639"/>
              <a:gd name="T29" fmla="*/ 295557 h 331470"/>
              <a:gd name="T30" fmla="*/ 2056760 w 2072639"/>
              <a:gd name="T31" fmla="*/ 295557 h 331470"/>
              <a:gd name="T32" fmla="*/ 2048239 w 2072639"/>
              <a:gd name="T33" fmla="*/ 288885 h 331470"/>
              <a:gd name="T34" fmla="*/ 1992351 w 2072639"/>
              <a:gd name="T35" fmla="*/ 228945 h 331470"/>
              <a:gd name="T36" fmla="*/ 1988413 w 2072639"/>
              <a:gd name="T37" fmla="*/ 229454 h 331470"/>
              <a:gd name="T38" fmla="*/ 1986254 w 2072639"/>
              <a:gd name="T39" fmla="*/ 232123 h 331470"/>
              <a:gd name="T40" fmla="*/ 1984095 w 2072639"/>
              <a:gd name="T41" fmla="*/ 234920 h 331470"/>
              <a:gd name="T42" fmla="*/ 1984602 w 2072639"/>
              <a:gd name="T43" fmla="*/ 238988 h 331470"/>
              <a:gd name="T44" fmla="*/ 1987271 w 2072639"/>
              <a:gd name="T45" fmla="*/ 241149 h 331470"/>
              <a:gd name="T46" fmla="*/ 2038186 w 2072639"/>
              <a:gd name="T47" fmla="*/ 281013 h 331470"/>
              <a:gd name="T48" fmla="*/ 2061587 w 2072639"/>
              <a:gd name="T49" fmla="*/ 284244 h 331470"/>
              <a:gd name="T50" fmla="*/ 2059809 w 2072639"/>
              <a:gd name="T51" fmla="*/ 296956 h 331470"/>
              <a:gd name="T52" fmla="*/ 2062046 w 2072639"/>
              <a:gd name="T53" fmla="*/ 296956 h 331470"/>
              <a:gd name="T54" fmla="*/ 2073149 w 2072639"/>
              <a:gd name="T55" fmla="*/ 292379 h 331470"/>
              <a:gd name="T56" fmla="*/ 1995147 w 2072639"/>
              <a:gd name="T57" fmla="*/ 231107 h 331470"/>
              <a:gd name="T58" fmla="*/ 1992351 w 2072639"/>
              <a:gd name="T59" fmla="*/ 228945 h 331470"/>
              <a:gd name="T60" fmla="*/ 2058284 w 2072639"/>
              <a:gd name="T61" fmla="*/ 284752 h 331470"/>
              <a:gd name="T62" fmla="*/ 2048239 w 2072639"/>
              <a:gd name="T63" fmla="*/ 288885 h 331470"/>
              <a:gd name="T64" fmla="*/ 2056760 w 2072639"/>
              <a:gd name="T65" fmla="*/ 295557 h 331470"/>
              <a:gd name="T66" fmla="*/ 2058284 w 2072639"/>
              <a:gd name="T67" fmla="*/ 284752 h 331470"/>
              <a:gd name="T68" fmla="*/ 2061516 w 2072639"/>
              <a:gd name="T69" fmla="*/ 284752 h 331470"/>
              <a:gd name="T70" fmla="*/ 2058284 w 2072639"/>
              <a:gd name="T71" fmla="*/ 284752 h 331470"/>
              <a:gd name="T72" fmla="*/ 2056760 w 2072639"/>
              <a:gd name="T73" fmla="*/ 295557 h 331470"/>
              <a:gd name="T74" fmla="*/ 2060005 w 2072639"/>
              <a:gd name="T75" fmla="*/ 295557 h 331470"/>
              <a:gd name="T76" fmla="*/ 2061516 w 2072639"/>
              <a:gd name="T77" fmla="*/ 284752 h 331470"/>
              <a:gd name="T78" fmla="*/ 1651 w 2072639"/>
              <a:gd name="T79" fmla="*/ 0 h 331470"/>
              <a:gd name="T80" fmla="*/ 0 w 2072639"/>
              <a:gd name="T81" fmla="*/ 12585 h 331470"/>
              <a:gd name="T82" fmla="*/ 2036461 w 2072639"/>
              <a:gd name="T83" fmla="*/ 293732 h 331470"/>
              <a:gd name="T84" fmla="*/ 2048239 w 2072639"/>
              <a:gd name="T85" fmla="*/ 288885 h 331470"/>
              <a:gd name="T86" fmla="*/ 2038186 w 2072639"/>
              <a:gd name="T87" fmla="*/ 281013 h 331470"/>
              <a:gd name="T88" fmla="*/ 1651 w 2072639"/>
              <a:gd name="T89" fmla="*/ 0 h 331470"/>
              <a:gd name="T90" fmla="*/ 2038186 w 2072639"/>
              <a:gd name="T91" fmla="*/ 281013 h 331470"/>
              <a:gd name="T92" fmla="*/ 2048239 w 2072639"/>
              <a:gd name="T93" fmla="*/ 288885 h 331470"/>
              <a:gd name="T94" fmla="*/ 2058284 w 2072639"/>
              <a:gd name="T95" fmla="*/ 284752 h 331470"/>
              <a:gd name="T96" fmla="*/ 2061516 w 2072639"/>
              <a:gd name="T97" fmla="*/ 284752 h 331470"/>
              <a:gd name="T98" fmla="*/ 2061587 w 2072639"/>
              <a:gd name="T99" fmla="*/ 284244 h 331470"/>
              <a:gd name="T100" fmla="*/ 2038186 w 2072639"/>
              <a:gd name="T101" fmla="*/ 281013 h 33147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072639" h="331470">
                <a:moveTo>
                  <a:pt x="2035836" y="293451"/>
                </a:moveTo>
                <a:lnTo>
                  <a:pt x="1976120" y="318007"/>
                </a:lnTo>
                <a:lnTo>
                  <a:pt x="1972817" y="319405"/>
                </a:lnTo>
                <a:lnTo>
                  <a:pt x="1971293" y="323088"/>
                </a:lnTo>
                <a:lnTo>
                  <a:pt x="1972564" y="326390"/>
                </a:lnTo>
                <a:lnTo>
                  <a:pt x="1973961" y="329565"/>
                </a:lnTo>
                <a:lnTo>
                  <a:pt x="1977643" y="331088"/>
                </a:lnTo>
                <a:lnTo>
                  <a:pt x="1980946" y="329819"/>
                </a:lnTo>
                <a:lnTo>
                  <a:pt x="2061413" y="296672"/>
                </a:lnTo>
                <a:lnTo>
                  <a:pt x="2059177" y="296672"/>
                </a:lnTo>
                <a:lnTo>
                  <a:pt x="2035836" y="293451"/>
                </a:lnTo>
                <a:close/>
              </a:path>
              <a:path w="2072639" h="331470">
                <a:moveTo>
                  <a:pt x="2047611" y="288609"/>
                </a:moveTo>
                <a:lnTo>
                  <a:pt x="2035836" y="293451"/>
                </a:lnTo>
                <a:lnTo>
                  <a:pt x="2059177" y="296672"/>
                </a:lnTo>
                <a:lnTo>
                  <a:pt x="2059373" y="295275"/>
                </a:lnTo>
                <a:lnTo>
                  <a:pt x="2056129" y="295275"/>
                </a:lnTo>
                <a:lnTo>
                  <a:pt x="2047611" y="288609"/>
                </a:lnTo>
                <a:close/>
              </a:path>
              <a:path w="2072639" h="331470">
                <a:moveTo>
                  <a:pt x="1991740" y="228726"/>
                </a:moveTo>
                <a:lnTo>
                  <a:pt x="1987803" y="229235"/>
                </a:lnTo>
                <a:lnTo>
                  <a:pt x="1985645" y="231901"/>
                </a:lnTo>
                <a:lnTo>
                  <a:pt x="1983486" y="234696"/>
                </a:lnTo>
                <a:lnTo>
                  <a:pt x="1983993" y="238760"/>
                </a:lnTo>
                <a:lnTo>
                  <a:pt x="1986661" y="240919"/>
                </a:lnTo>
                <a:lnTo>
                  <a:pt x="2037561" y="280745"/>
                </a:lnTo>
                <a:lnTo>
                  <a:pt x="2060955" y="283972"/>
                </a:lnTo>
                <a:lnTo>
                  <a:pt x="2059177" y="296672"/>
                </a:lnTo>
                <a:lnTo>
                  <a:pt x="2061413" y="296672"/>
                </a:lnTo>
                <a:lnTo>
                  <a:pt x="2072513" y="292100"/>
                </a:lnTo>
                <a:lnTo>
                  <a:pt x="1994535" y="230886"/>
                </a:lnTo>
                <a:lnTo>
                  <a:pt x="1991740" y="228726"/>
                </a:lnTo>
                <a:close/>
              </a:path>
              <a:path w="2072639" h="331470">
                <a:moveTo>
                  <a:pt x="2057653" y="284480"/>
                </a:moveTo>
                <a:lnTo>
                  <a:pt x="2047611" y="288609"/>
                </a:lnTo>
                <a:lnTo>
                  <a:pt x="2056129" y="295275"/>
                </a:lnTo>
                <a:lnTo>
                  <a:pt x="2057653" y="284480"/>
                </a:lnTo>
                <a:close/>
              </a:path>
              <a:path w="2072639" h="331470">
                <a:moveTo>
                  <a:pt x="2060884" y="284480"/>
                </a:moveTo>
                <a:lnTo>
                  <a:pt x="2057653" y="284480"/>
                </a:lnTo>
                <a:lnTo>
                  <a:pt x="2056129" y="295275"/>
                </a:lnTo>
                <a:lnTo>
                  <a:pt x="2059373" y="295275"/>
                </a:lnTo>
                <a:lnTo>
                  <a:pt x="2060884" y="284480"/>
                </a:lnTo>
                <a:close/>
              </a:path>
              <a:path w="2072639" h="331470">
                <a:moveTo>
                  <a:pt x="1650" y="0"/>
                </a:moveTo>
                <a:lnTo>
                  <a:pt x="0" y="12573"/>
                </a:lnTo>
                <a:lnTo>
                  <a:pt x="2035836" y="293451"/>
                </a:lnTo>
                <a:lnTo>
                  <a:pt x="2047611" y="288609"/>
                </a:lnTo>
                <a:lnTo>
                  <a:pt x="2037561" y="280745"/>
                </a:lnTo>
                <a:lnTo>
                  <a:pt x="1650" y="0"/>
                </a:lnTo>
                <a:close/>
              </a:path>
              <a:path w="2072639" h="331470">
                <a:moveTo>
                  <a:pt x="2037561" y="280745"/>
                </a:moveTo>
                <a:lnTo>
                  <a:pt x="2047611" y="288609"/>
                </a:lnTo>
                <a:lnTo>
                  <a:pt x="2057653" y="284480"/>
                </a:lnTo>
                <a:lnTo>
                  <a:pt x="2060884" y="284480"/>
                </a:lnTo>
                <a:lnTo>
                  <a:pt x="2060955" y="283972"/>
                </a:lnTo>
                <a:lnTo>
                  <a:pt x="2037561" y="280745"/>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5" name="object 49"/>
          <p:cNvSpPr/>
          <p:nvPr/>
        </p:nvSpPr>
        <p:spPr bwMode="auto">
          <a:xfrm>
            <a:off x="1570038" y="3975100"/>
            <a:ext cx="2216150" cy="674688"/>
          </a:xfrm>
          <a:custGeom>
            <a:avLst/>
            <a:gdLst>
              <a:gd name="T0" fmla="*/ 2179394 w 2216785"/>
              <a:gd name="T1" fmla="*/ 28873 h 674370"/>
              <a:gd name="T2" fmla="*/ 0 w 2216785"/>
              <a:gd name="T3" fmla="*/ 662109 h 674370"/>
              <a:gd name="T4" fmla="*/ 3555 w 2216785"/>
              <a:gd name="T5" fmla="*/ 674307 h 674370"/>
              <a:gd name="T6" fmla="*/ 2182805 w 2216785"/>
              <a:gd name="T7" fmla="*/ 41112 h 674370"/>
              <a:gd name="T8" fmla="*/ 2191521 w 2216785"/>
              <a:gd name="T9" fmla="*/ 31916 h 674370"/>
              <a:gd name="T10" fmla="*/ 2179394 w 2216785"/>
              <a:gd name="T11" fmla="*/ 28873 h 674370"/>
              <a:gd name="T12" fmla="*/ 2205652 w 2216785"/>
              <a:gd name="T13" fmla="*/ 22363 h 674370"/>
              <a:gd name="T14" fmla="*/ 2201802 w 2216785"/>
              <a:gd name="T15" fmla="*/ 22363 h 674370"/>
              <a:gd name="T16" fmla="*/ 2205358 w 2216785"/>
              <a:gd name="T17" fmla="*/ 34560 h 674370"/>
              <a:gd name="T18" fmla="*/ 2182805 w 2216785"/>
              <a:gd name="T19" fmla="*/ 41112 h 674370"/>
              <a:gd name="T20" fmla="*/ 2138320 w 2216785"/>
              <a:gd name="T21" fmla="*/ 88053 h 674370"/>
              <a:gd name="T22" fmla="*/ 2135781 w 2216785"/>
              <a:gd name="T23" fmla="*/ 90594 h 674370"/>
              <a:gd name="T24" fmla="*/ 2135908 w 2216785"/>
              <a:gd name="T25" fmla="*/ 94533 h 674370"/>
              <a:gd name="T26" fmla="*/ 2140988 w 2216785"/>
              <a:gd name="T27" fmla="*/ 99361 h 674370"/>
              <a:gd name="T28" fmla="*/ 2145050 w 2216785"/>
              <a:gd name="T29" fmla="*/ 99234 h 674370"/>
              <a:gd name="T30" fmla="*/ 2215769 w 2216785"/>
              <a:gd name="T31" fmla="*/ 24904 h 674370"/>
              <a:gd name="T32" fmla="*/ 2205652 w 2216785"/>
              <a:gd name="T33" fmla="*/ 22363 h 674370"/>
              <a:gd name="T34" fmla="*/ 2191521 w 2216785"/>
              <a:gd name="T35" fmla="*/ 31916 h 674370"/>
              <a:gd name="T36" fmla="*/ 2182805 w 2216785"/>
              <a:gd name="T37" fmla="*/ 41112 h 674370"/>
              <a:gd name="T38" fmla="*/ 2205358 w 2216785"/>
              <a:gd name="T39" fmla="*/ 34560 h 674370"/>
              <a:gd name="T40" fmla="*/ 2202057 w 2216785"/>
              <a:gd name="T41" fmla="*/ 34560 h 674370"/>
              <a:gd name="T42" fmla="*/ 2191521 w 2216785"/>
              <a:gd name="T43" fmla="*/ 31916 h 674370"/>
              <a:gd name="T44" fmla="*/ 2199010 w 2216785"/>
              <a:gd name="T45" fmla="*/ 24014 h 674370"/>
              <a:gd name="T46" fmla="*/ 2191521 w 2216785"/>
              <a:gd name="T47" fmla="*/ 31916 h 674370"/>
              <a:gd name="T48" fmla="*/ 2202057 w 2216785"/>
              <a:gd name="T49" fmla="*/ 34560 h 674370"/>
              <a:gd name="T50" fmla="*/ 2199010 w 2216785"/>
              <a:gd name="T51" fmla="*/ 24014 h 674370"/>
              <a:gd name="T52" fmla="*/ 2202284 w 2216785"/>
              <a:gd name="T53" fmla="*/ 24014 h 674370"/>
              <a:gd name="T54" fmla="*/ 2199010 w 2216785"/>
              <a:gd name="T55" fmla="*/ 24014 h 674370"/>
              <a:gd name="T56" fmla="*/ 2202057 w 2216785"/>
              <a:gd name="T57" fmla="*/ 34560 h 674370"/>
              <a:gd name="T58" fmla="*/ 2205358 w 2216785"/>
              <a:gd name="T59" fmla="*/ 34560 h 674370"/>
              <a:gd name="T60" fmla="*/ 2202284 w 2216785"/>
              <a:gd name="T61" fmla="*/ 24014 h 674370"/>
              <a:gd name="T62" fmla="*/ 2201802 w 2216785"/>
              <a:gd name="T63" fmla="*/ 22363 h 674370"/>
              <a:gd name="T64" fmla="*/ 2179394 w 2216785"/>
              <a:gd name="T65" fmla="*/ 28873 h 674370"/>
              <a:gd name="T66" fmla="*/ 2191521 w 2216785"/>
              <a:gd name="T67" fmla="*/ 31916 h 674370"/>
              <a:gd name="T68" fmla="*/ 2199010 w 2216785"/>
              <a:gd name="T69" fmla="*/ 24014 h 674370"/>
              <a:gd name="T70" fmla="*/ 2202284 w 2216785"/>
              <a:gd name="T71" fmla="*/ 24014 h 674370"/>
              <a:gd name="T72" fmla="*/ 2201802 w 2216785"/>
              <a:gd name="T73" fmla="*/ 22363 h 674370"/>
              <a:gd name="T74" fmla="*/ 2116230 w 2216785"/>
              <a:gd name="T75" fmla="*/ 0 h 674370"/>
              <a:gd name="T76" fmla="*/ 2112801 w 2216785"/>
              <a:gd name="T77" fmla="*/ 2033 h 674370"/>
              <a:gd name="T78" fmla="*/ 2111912 w 2216785"/>
              <a:gd name="T79" fmla="*/ 5464 h 674370"/>
              <a:gd name="T80" fmla="*/ 2111024 w 2216785"/>
              <a:gd name="T81" fmla="*/ 8767 h 674370"/>
              <a:gd name="T82" fmla="*/ 2113183 w 2216785"/>
              <a:gd name="T83" fmla="*/ 12325 h 674370"/>
              <a:gd name="T84" fmla="*/ 2116484 w 2216785"/>
              <a:gd name="T85" fmla="*/ 13087 h 674370"/>
              <a:gd name="T86" fmla="*/ 2179394 w 2216785"/>
              <a:gd name="T87" fmla="*/ 28873 h 674370"/>
              <a:gd name="T88" fmla="*/ 2201802 w 2216785"/>
              <a:gd name="T89" fmla="*/ 22363 h 674370"/>
              <a:gd name="T90" fmla="*/ 2205652 w 2216785"/>
              <a:gd name="T91" fmla="*/ 22363 h 674370"/>
              <a:gd name="T92" fmla="*/ 2119658 w 2216785"/>
              <a:gd name="T93" fmla="*/ 762 h 674370"/>
              <a:gd name="T94" fmla="*/ 2116230 w 2216785"/>
              <a:gd name="T95" fmla="*/ 0 h 674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216785" h="674370">
                <a:moveTo>
                  <a:pt x="2180018" y="28859"/>
                </a:moveTo>
                <a:lnTo>
                  <a:pt x="0" y="661797"/>
                </a:lnTo>
                <a:lnTo>
                  <a:pt x="3556" y="673989"/>
                </a:lnTo>
                <a:lnTo>
                  <a:pt x="2183430" y="41093"/>
                </a:lnTo>
                <a:lnTo>
                  <a:pt x="2192149" y="31901"/>
                </a:lnTo>
                <a:lnTo>
                  <a:pt x="2180018" y="28859"/>
                </a:lnTo>
                <a:close/>
              </a:path>
              <a:path w="2216785" h="674370">
                <a:moveTo>
                  <a:pt x="2206284" y="22352"/>
                </a:moveTo>
                <a:lnTo>
                  <a:pt x="2202433" y="22352"/>
                </a:lnTo>
                <a:lnTo>
                  <a:pt x="2205990" y="34544"/>
                </a:lnTo>
                <a:lnTo>
                  <a:pt x="2183430" y="41093"/>
                </a:lnTo>
                <a:lnTo>
                  <a:pt x="2138933" y="88011"/>
                </a:lnTo>
                <a:lnTo>
                  <a:pt x="2136393" y="90551"/>
                </a:lnTo>
                <a:lnTo>
                  <a:pt x="2136520" y="94488"/>
                </a:lnTo>
                <a:lnTo>
                  <a:pt x="2141601" y="99314"/>
                </a:lnTo>
                <a:lnTo>
                  <a:pt x="2145665" y="99187"/>
                </a:lnTo>
                <a:lnTo>
                  <a:pt x="2216404" y="24892"/>
                </a:lnTo>
                <a:lnTo>
                  <a:pt x="2206284" y="22352"/>
                </a:lnTo>
                <a:close/>
              </a:path>
              <a:path w="2216785" h="674370">
                <a:moveTo>
                  <a:pt x="2192149" y="31901"/>
                </a:moveTo>
                <a:lnTo>
                  <a:pt x="2183430" y="41093"/>
                </a:lnTo>
                <a:lnTo>
                  <a:pt x="2205990" y="34544"/>
                </a:lnTo>
                <a:lnTo>
                  <a:pt x="2202688" y="34544"/>
                </a:lnTo>
                <a:lnTo>
                  <a:pt x="2192149" y="31901"/>
                </a:lnTo>
                <a:close/>
              </a:path>
              <a:path w="2216785" h="674370">
                <a:moveTo>
                  <a:pt x="2199640" y="24003"/>
                </a:moveTo>
                <a:lnTo>
                  <a:pt x="2192149" y="31901"/>
                </a:lnTo>
                <a:lnTo>
                  <a:pt x="2202688" y="34544"/>
                </a:lnTo>
                <a:lnTo>
                  <a:pt x="2199640" y="24003"/>
                </a:lnTo>
                <a:close/>
              </a:path>
              <a:path w="2216785" h="674370">
                <a:moveTo>
                  <a:pt x="2202915" y="24003"/>
                </a:moveTo>
                <a:lnTo>
                  <a:pt x="2199640" y="24003"/>
                </a:lnTo>
                <a:lnTo>
                  <a:pt x="2202688" y="34544"/>
                </a:lnTo>
                <a:lnTo>
                  <a:pt x="2205990" y="34544"/>
                </a:lnTo>
                <a:lnTo>
                  <a:pt x="2202915" y="24003"/>
                </a:lnTo>
                <a:close/>
              </a:path>
              <a:path w="2216785" h="674370">
                <a:moveTo>
                  <a:pt x="2202433" y="22352"/>
                </a:moveTo>
                <a:lnTo>
                  <a:pt x="2180018" y="28859"/>
                </a:lnTo>
                <a:lnTo>
                  <a:pt x="2192149" y="31901"/>
                </a:lnTo>
                <a:lnTo>
                  <a:pt x="2199640" y="24003"/>
                </a:lnTo>
                <a:lnTo>
                  <a:pt x="2202915" y="24003"/>
                </a:lnTo>
                <a:lnTo>
                  <a:pt x="2202433" y="22352"/>
                </a:lnTo>
                <a:close/>
              </a:path>
              <a:path w="2216785" h="674370">
                <a:moveTo>
                  <a:pt x="2116836" y="0"/>
                </a:moveTo>
                <a:lnTo>
                  <a:pt x="2113406" y="2032"/>
                </a:lnTo>
                <a:lnTo>
                  <a:pt x="2112517" y="5461"/>
                </a:lnTo>
                <a:lnTo>
                  <a:pt x="2111629" y="8763"/>
                </a:lnTo>
                <a:lnTo>
                  <a:pt x="2113788" y="12319"/>
                </a:lnTo>
                <a:lnTo>
                  <a:pt x="2117090" y="13081"/>
                </a:lnTo>
                <a:lnTo>
                  <a:pt x="2180018" y="28859"/>
                </a:lnTo>
                <a:lnTo>
                  <a:pt x="2202433" y="22352"/>
                </a:lnTo>
                <a:lnTo>
                  <a:pt x="2206284" y="22352"/>
                </a:lnTo>
                <a:lnTo>
                  <a:pt x="2120265" y="762"/>
                </a:lnTo>
                <a:lnTo>
                  <a:pt x="2116836"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6" name="object 50"/>
          <p:cNvSpPr/>
          <p:nvPr/>
        </p:nvSpPr>
        <p:spPr bwMode="auto">
          <a:xfrm>
            <a:off x="1568450" y="4051300"/>
            <a:ext cx="2201863" cy="1598613"/>
          </a:xfrm>
          <a:custGeom>
            <a:avLst/>
            <a:gdLst>
              <a:gd name="T0" fmla="*/ 2181331 w 2202179"/>
              <a:gd name="T1" fmla="*/ 14804 h 1598295"/>
              <a:gd name="T2" fmla="*/ 2168913 w 2202179"/>
              <a:gd name="T3" fmla="*/ 16042 h 1598295"/>
              <a:gd name="T4" fmla="*/ 0 w 2202179"/>
              <a:gd name="T5" fmla="*/ 1587828 h 1598295"/>
              <a:gd name="T6" fmla="*/ 7492 w 2202179"/>
              <a:gd name="T7" fmla="*/ 1598117 h 1598295"/>
              <a:gd name="T8" fmla="*/ 2176222 w 2202179"/>
              <a:gd name="T9" fmla="*/ 26373 h 1598295"/>
              <a:gd name="T10" fmla="*/ 2181331 w 2202179"/>
              <a:gd name="T11" fmla="*/ 14804 h 1598295"/>
              <a:gd name="T12" fmla="*/ 2200728 w 2202179"/>
              <a:gd name="T13" fmla="*/ 2285 h 1598295"/>
              <a:gd name="T14" fmla="*/ 2187896 w 2202179"/>
              <a:gd name="T15" fmla="*/ 2285 h 1598295"/>
              <a:gd name="T16" fmla="*/ 2195261 w 2202179"/>
              <a:gd name="T17" fmla="*/ 12575 h 1598295"/>
              <a:gd name="T18" fmla="*/ 2176222 w 2202179"/>
              <a:gd name="T19" fmla="*/ 26373 h 1598295"/>
              <a:gd name="T20" fmla="*/ 2148659 w 2202179"/>
              <a:gd name="T21" fmla="*/ 88790 h 1598295"/>
              <a:gd name="T22" fmla="*/ 2150182 w 2202179"/>
              <a:gd name="T23" fmla="*/ 92600 h 1598295"/>
              <a:gd name="T24" fmla="*/ 2156532 w 2202179"/>
              <a:gd name="T25" fmla="*/ 95395 h 1598295"/>
              <a:gd name="T26" fmla="*/ 2160341 w 2202179"/>
              <a:gd name="T27" fmla="*/ 93998 h 1598295"/>
              <a:gd name="T28" fmla="*/ 2161738 w 2202179"/>
              <a:gd name="T29" fmla="*/ 90695 h 1598295"/>
              <a:gd name="T30" fmla="*/ 2200728 w 2202179"/>
              <a:gd name="T31" fmla="*/ 2285 h 1598295"/>
              <a:gd name="T32" fmla="*/ 2189714 w 2202179"/>
              <a:gd name="T33" fmla="*/ 4826 h 1598295"/>
              <a:gd name="T34" fmla="*/ 2185737 w 2202179"/>
              <a:gd name="T35" fmla="*/ 4826 h 1598295"/>
              <a:gd name="T36" fmla="*/ 2192213 w 2202179"/>
              <a:gd name="T37" fmla="*/ 13718 h 1598295"/>
              <a:gd name="T38" fmla="*/ 2181331 w 2202179"/>
              <a:gd name="T39" fmla="*/ 14804 h 1598295"/>
              <a:gd name="T40" fmla="*/ 2176222 w 2202179"/>
              <a:gd name="T41" fmla="*/ 26373 h 1598295"/>
              <a:gd name="T42" fmla="*/ 2195261 w 2202179"/>
              <a:gd name="T43" fmla="*/ 12575 h 1598295"/>
              <a:gd name="T44" fmla="*/ 2189714 w 2202179"/>
              <a:gd name="T45" fmla="*/ 4826 h 1598295"/>
              <a:gd name="T46" fmla="*/ 2201737 w 2202179"/>
              <a:gd name="T47" fmla="*/ 0 h 1598295"/>
              <a:gd name="T48" fmla="*/ 2099644 w 2202179"/>
              <a:gd name="T49" fmla="*/ 10161 h 1598295"/>
              <a:gd name="T50" fmla="*/ 2097104 w 2202179"/>
              <a:gd name="T51" fmla="*/ 13337 h 1598295"/>
              <a:gd name="T52" fmla="*/ 2097485 w 2202179"/>
              <a:gd name="T53" fmla="*/ 16766 h 1598295"/>
              <a:gd name="T54" fmla="*/ 2097739 w 2202179"/>
              <a:gd name="T55" fmla="*/ 20323 h 1598295"/>
              <a:gd name="T56" fmla="*/ 2100913 w 2202179"/>
              <a:gd name="T57" fmla="*/ 22864 h 1598295"/>
              <a:gd name="T58" fmla="*/ 2104342 w 2202179"/>
              <a:gd name="T59" fmla="*/ 22482 h 1598295"/>
              <a:gd name="T60" fmla="*/ 2168913 w 2202179"/>
              <a:gd name="T61" fmla="*/ 16042 h 1598295"/>
              <a:gd name="T62" fmla="*/ 2187896 w 2202179"/>
              <a:gd name="T63" fmla="*/ 2285 h 1598295"/>
              <a:gd name="T64" fmla="*/ 2200728 w 2202179"/>
              <a:gd name="T65" fmla="*/ 2285 h 1598295"/>
              <a:gd name="T66" fmla="*/ 2201737 w 2202179"/>
              <a:gd name="T67" fmla="*/ 0 h 1598295"/>
              <a:gd name="T68" fmla="*/ 2187896 w 2202179"/>
              <a:gd name="T69" fmla="*/ 2285 h 1598295"/>
              <a:gd name="T70" fmla="*/ 2168913 w 2202179"/>
              <a:gd name="T71" fmla="*/ 16042 h 1598295"/>
              <a:gd name="T72" fmla="*/ 2181331 w 2202179"/>
              <a:gd name="T73" fmla="*/ 14804 h 1598295"/>
              <a:gd name="T74" fmla="*/ 2185737 w 2202179"/>
              <a:gd name="T75" fmla="*/ 4826 h 1598295"/>
              <a:gd name="T76" fmla="*/ 2189714 w 2202179"/>
              <a:gd name="T77" fmla="*/ 4826 h 1598295"/>
              <a:gd name="T78" fmla="*/ 2187896 w 2202179"/>
              <a:gd name="T79" fmla="*/ 2285 h 1598295"/>
              <a:gd name="T80" fmla="*/ 2185737 w 2202179"/>
              <a:gd name="T81" fmla="*/ 4826 h 1598295"/>
              <a:gd name="T82" fmla="*/ 2181331 w 2202179"/>
              <a:gd name="T83" fmla="*/ 14804 h 1598295"/>
              <a:gd name="T84" fmla="*/ 2192213 w 2202179"/>
              <a:gd name="T85" fmla="*/ 13718 h 1598295"/>
              <a:gd name="T86" fmla="*/ 2185737 w 2202179"/>
              <a:gd name="T87" fmla="*/ 4826 h 15982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202179" h="1598295">
                <a:moveTo>
                  <a:pt x="2181644" y="14801"/>
                </a:moveTo>
                <a:lnTo>
                  <a:pt x="2169224" y="16039"/>
                </a:lnTo>
                <a:lnTo>
                  <a:pt x="0" y="1587512"/>
                </a:lnTo>
                <a:lnTo>
                  <a:pt x="7493" y="1597799"/>
                </a:lnTo>
                <a:lnTo>
                  <a:pt x="2176534" y="26368"/>
                </a:lnTo>
                <a:lnTo>
                  <a:pt x="2181644" y="14801"/>
                </a:lnTo>
                <a:close/>
              </a:path>
              <a:path w="2202179" h="1598295">
                <a:moveTo>
                  <a:pt x="2201044" y="2285"/>
                </a:moveTo>
                <a:lnTo>
                  <a:pt x="2188210" y="2285"/>
                </a:lnTo>
                <a:lnTo>
                  <a:pt x="2195576" y="12572"/>
                </a:lnTo>
                <a:lnTo>
                  <a:pt x="2176534" y="26368"/>
                </a:lnTo>
                <a:lnTo>
                  <a:pt x="2148967" y="88772"/>
                </a:lnTo>
                <a:lnTo>
                  <a:pt x="2150491" y="92582"/>
                </a:lnTo>
                <a:lnTo>
                  <a:pt x="2156841" y="95376"/>
                </a:lnTo>
                <a:lnTo>
                  <a:pt x="2160651" y="93979"/>
                </a:lnTo>
                <a:lnTo>
                  <a:pt x="2162048" y="90677"/>
                </a:lnTo>
                <a:lnTo>
                  <a:pt x="2201044" y="2285"/>
                </a:lnTo>
                <a:close/>
              </a:path>
              <a:path w="2202179" h="1598295">
                <a:moveTo>
                  <a:pt x="2190028" y="4825"/>
                </a:moveTo>
                <a:lnTo>
                  <a:pt x="2186051" y="4825"/>
                </a:lnTo>
                <a:lnTo>
                  <a:pt x="2192528" y="13715"/>
                </a:lnTo>
                <a:lnTo>
                  <a:pt x="2181644" y="14801"/>
                </a:lnTo>
                <a:lnTo>
                  <a:pt x="2176534" y="26368"/>
                </a:lnTo>
                <a:lnTo>
                  <a:pt x="2195576" y="12572"/>
                </a:lnTo>
                <a:lnTo>
                  <a:pt x="2190028" y="4825"/>
                </a:lnTo>
                <a:close/>
              </a:path>
              <a:path w="2202179" h="1598295">
                <a:moveTo>
                  <a:pt x="2202053" y="0"/>
                </a:moveTo>
                <a:lnTo>
                  <a:pt x="2099945" y="10159"/>
                </a:lnTo>
                <a:lnTo>
                  <a:pt x="2097405" y="13334"/>
                </a:lnTo>
                <a:lnTo>
                  <a:pt x="2097786" y="16763"/>
                </a:lnTo>
                <a:lnTo>
                  <a:pt x="2098040" y="20319"/>
                </a:lnTo>
                <a:lnTo>
                  <a:pt x="2101215" y="22859"/>
                </a:lnTo>
                <a:lnTo>
                  <a:pt x="2104644" y="22478"/>
                </a:lnTo>
                <a:lnTo>
                  <a:pt x="2169224" y="16039"/>
                </a:lnTo>
                <a:lnTo>
                  <a:pt x="2188210" y="2285"/>
                </a:lnTo>
                <a:lnTo>
                  <a:pt x="2201044" y="2285"/>
                </a:lnTo>
                <a:lnTo>
                  <a:pt x="2202053" y="0"/>
                </a:lnTo>
                <a:close/>
              </a:path>
              <a:path w="2202179" h="1598295">
                <a:moveTo>
                  <a:pt x="2188210" y="2285"/>
                </a:moveTo>
                <a:lnTo>
                  <a:pt x="2169224" y="16039"/>
                </a:lnTo>
                <a:lnTo>
                  <a:pt x="2181644" y="14801"/>
                </a:lnTo>
                <a:lnTo>
                  <a:pt x="2186051" y="4825"/>
                </a:lnTo>
                <a:lnTo>
                  <a:pt x="2190028" y="4825"/>
                </a:lnTo>
                <a:lnTo>
                  <a:pt x="2188210" y="2285"/>
                </a:lnTo>
                <a:close/>
              </a:path>
              <a:path w="2202179" h="1598295">
                <a:moveTo>
                  <a:pt x="2186051" y="4825"/>
                </a:moveTo>
                <a:lnTo>
                  <a:pt x="2181644" y="14801"/>
                </a:lnTo>
                <a:lnTo>
                  <a:pt x="2192528" y="13715"/>
                </a:lnTo>
                <a:lnTo>
                  <a:pt x="2186051" y="4825"/>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7" name="object 51"/>
          <p:cNvSpPr/>
          <p:nvPr/>
        </p:nvSpPr>
        <p:spPr bwMode="auto">
          <a:xfrm>
            <a:off x="5995988" y="3000375"/>
            <a:ext cx="1050925" cy="933450"/>
          </a:xfrm>
          <a:custGeom>
            <a:avLst/>
            <a:gdLst>
              <a:gd name="T0" fmla="*/ 1031526 w 1050925"/>
              <a:gd name="T1" fmla="*/ 16729 h 933450"/>
              <a:gd name="T2" fmla="*/ 1019219 w 1050925"/>
              <a:gd name="T3" fmla="*/ 19186 h 933450"/>
              <a:gd name="T4" fmla="*/ 0 w 1050925"/>
              <a:gd name="T5" fmla="*/ 923925 h 933450"/>
              <a:gd name="T6" fmla="*/ 8381 w 1050925"/>
              <a:gd name="T7" fmla="*/ 933450 h 933450"/>
              <a:gd name="T8" fmla="*/ 1027605 w 1050925"/>
              <a:gd name="T9" fmla="*/ 28707 h 933450"/>
              <a:gd name="T10" fmla="*/ 1031526 w 1050925"/>
              <a:gd name="T11" fmla="*/ 16729 h 933450"/>
              <a:gd name="T12" fmla="*/ 1049250 w 1050925"/>
              <a:gd name="T13" fmla="*/ 3555 h 933450"/>
              <a:gd name="T14" fmla="*/ 1036827 w 1050925"/>
              <a:gd name="T15" fmla="*/ 3555 h 933450"/>
              <a:gd name="T16" fmla="*/ 1045210 w 1050925"/>
              <a:gd name="T17" fmla="*/ 13080 h 933450"/>
              <a:gd name="T18" fmla="*/ 1027605 w 1050925"/>
              <a:gd name="T19" fmla="*/ 28707 h 933450"/>
              <a:gd name="T20" fmla="*/ 1007490 w 1050925"/>
              <a:gd name="T21" fmla="*/ 90170 h 933450"/>
              <a:gd name="T22" fmla="*/ 1006347 w 1050925"/>
              <a:gd name="T23" fmla="*/ 93472 h 933450"/>
              <a:gd name="T24" fmla="*/ 1008125 w 1050925"/>
              <a:gd name="T25" fmla="*/ 97154 h 933450"/>
              <a:gd name="T26" fmla="*/ 1011555 w 1050925"/>
              <a:gd name="T27" fmla="*/ 98171 h 933450"/>
              <a:gd name="T28" fmla="*/ 1014857 w 1050925"/>
              <a:gd name="T29" fmla="*/ 99313 h 933450"/>
              <a:gd name="T30" fmla="*/ 1018413 w 1050925"/>
              <a:gd name="T31" fmla="*/ 97536 h 933450"/>
              <a:gd name="T32" fmla="*/ 1019556 w 1050925"/>
              <a:gd name="T33" fmla="*/ 94107 h 933450"/>
              <a:gd name="T34" fmla="*/ 1049250 w 1050925"/>
              <a:gd name="T35" fmla="*/ 3555 h 933450"/>
              <a:gd name="T36" fmla="*/ 1050416 w 1050925"/>
              <a:gd name="T37" fmla="*/ 0 h 933450"/>
              <a:gd name="T38" fmla="*/ 953262 w 1050925"/>
              <a:gd name="T39" fmla="*/ 19430 h 933450"/>
              <a:gd name="T40" fmla="*/ 949833 w 1050925"/>
              <a:gd name="T41" fmla="*/ 20192 h 933450"/>
              <a:gd name="T42" fmla="*/ 947546 w 1050925"/>
              <a:gd name="T43" fmla="*/ 23495 h 933450"/>
              <a:gd name="T44" fmla="*/ 948309 w 1050925"/>
              <a:gd name="T45" fmla="*/ 26924 h 933450"/>
              <a:gd name="T46" fmla="*/ 948943 w 1050925"/>
              <a:gd name="T47" fmla="*/ 30352 h 933450"/>
              <a:gd name="T48" fmla="*/ 952245 w 1050925"/>
              <a:gd name="T49" fmla="*/ 32638 h 933450"/>
              <a:gd name="T50" fmla="*/ 955674 w 1050925"/>
              <a:gd name="T51" fmla="*/ 31876 h 933450"/>
              <a:gd name="T52" fmla="*/ 1019219 w 1050925"/>
              <a:gd name="T53" fmla="*/ 19186 h 933450"/>
              <a:gd name="T54" fmla="*/ 1036827 w 1050925"/>
              <a:gd name="T55" fmla="*/ 3555 h 933450"/>
              <a:gd name="T56" fmla="*/ 1049250 w 1050925"/>
              <a:gd name="T57" fmla="*/ 3555 h 933450"/>
              <a:gd name="T58" fmla="*/ 1050416 w 1050925"/>
              <a:gd name="T59" fmla="*/ 0 h 933450"/>
              <a:gd name="T60" fmla="*/ 1039286 w 1050925"/>
              <a:gd name="T61" fmla="*/ 6350 h 933450"/>
              <a:gd name="T62" fmla="*/ 1034922 w 1050925"/>
              <a:gd name="T63" fmla="*/ 6350 h 933450"/>
              <a:gd name="T64" fmla="*/ 1042162 w 1050925"/>
              <a:gd name="T65" fmla="*/ 14604 h 933450"/>
              <a:gd name="T66" fmla="*/ 1031526 w 1050925"/>
              <a:gd name="T67" fmla="*/ 16729 h 933450"/>
              <a:gd name="T68" fmla="*/ 1027605 w 1050925"/>
              <a:gd name="T69" fmla="*/ 28707 h 933450"/>
              <a:gd name="T70" fmla="*/ 1045210 w 1050925"/>
              <a:gd name="T71" fmla="*/ 13080 h 933450"/>
              <a:gd name="T72" fmla="*/ 1039286 w 1050925"/>
              <a:gd name="T73" fmla="*/ 6350 h 933450"/>
              <a:gd name="T74" fmla="*/ 1036827 w 1050925"/>
              <a:gd name="T75" fmla="*/ 3555 h 933450"/>
              <a:gd name="T76" fmla="*/ 1019219 w 1050925"/>
              <a:gd name="T77" fmla="*/ 19186 h 933450"/>
              <a:gd name="T78" fmla="*/ 1031526 w 1050925"/>
              <a:gd name="T79" fmla="*/ 16729 h 933450"/>
              <a:gd name="T80" fmla="*/ 1034922 w 1050925"/>
              <a:gd name="T81" fmla="*/ 6350 h 933450"/>
              <a:gd name="T82" fmla="*/ 1039286 w 1050925"/>
              <a:gd name="T83" fmla="*/ 6350 h 933450"/>
              <a:gd name="T84" fmla="*/ 1036827 w 1050925"/>
              <a:gd name="T85" fmla="*/ 3555 h 933450"/>
              <a:gd name="T86" fmla="*/ 1034922 w 1050925"/>
              <a:gd name="T87" fmla="*/ 6350 h 933450"/>
              <a:gd name="T88" fmla="*/ 1031526 w 1050925"/>
              <a:gd name="T89" fmla="*/ 16729 h 933450"/>
              <a:gd name="T90" fmla="*/ 1042162 w 1050925"/>
              <a:gd name="T91" fmla="*/ 14604 h 933450"/>
              <a:gd name="T92" fmla="*/ 1034922 w 1050925"/>
              <a:gd name="T93" fmla="*/ 6350 h 933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50925" h="933450">
                <a:moveTo>
                  <a:pt x="1031526" y="16729"/>
                </a:moveTo>
                <a:lnTo>
                  <a:pt x="1019219" y="19186"/>
                </a:lnTo>
                <a:lnTo>
                  <a:pt x="0" y="923925"/>
                </a:lnTo>
                <a:lnTo>
                  <a:pt x="8381" y="933450"/>
                </a:lnTo>
                <a:lnTo>
                  <a:pt x="1027605" y="28707"/>
                </a:lnTo>
                <a:lnTo>
                  <a:pt x="1031526" y="16729"/>
                </a:lnTo>
                <a:close/>
              </a:path>
              <a:path w="1050925" h="933450">
                <a:moveTo>
                  <a:pt x="1049250" y="3555"/>
                </a:moveTo>
                <a:lnTo>
                  <a:pt x="1036827" y="3555"/>
                </a:lnTo>
                <a:lnTo>
                  <a:pt x="1045210" y="13080"/>
                </a:lnTo>
                <a:lnTo>
                  <a:pt x="1027605" y="28707"/>
                </a:lnTo>
                <a:lnTo>
                  <a:pt x="1007490" y="90170"/>
                </a:lnTo>
                <a:lnTo>
                  <a:pt x="1006347" y="93472"/>
                </a:lnTo>
                <a:lnTo>
                  <a:pt x="1008125" y="97154"/>
                </a:lnTo>
                <a:lnTo>
                  <a:pt x="1011555" y="98171"/>
                </a:lnTo>
                <a:lnTo>
                  <a:pt x="1014857" y="99313"/>
                </a:lnTo>
                <a:lnTo>
                  <a:pt x="1018413" y="97536"/>
                </a:lnTo>
                <a:lnTo>
                  <a:pt x="1019556" y="94107"/>
                </a:lnTo>
                <a:lnTo>
                  <a:pt x="1049250" y="3555"/>
                </a:lnTo>
                <a:close/>
              </a:path>
              <a:path w="1050925" h="933450">
                <a:moveTo>
                  <a:pt x="1050416" y="0"/>
                </a:moveTo>
                <a:lnTo>
                  <a:pt x="953262" y="19430"/>
                </a:lnTo>
                <a:lnTo>
                  <a:pt x="949833" y="20192"/>
                </a:lnTo>
                <a:lnTo>
                  <a:pt x="947546" y="23495"/>
                </a:lnTo>
                <a:lnTo>
                  <a:pt x="948309" y="26924"/>
                </a:lnTo>
                <a:lnTo>
                  <a:pt x="948943" y="30352"/>
                </a:lnTo>
                <a:lnTo>
                  <a:pt x="952245" y="32638"/>
                </a:lnTo>
                <a:lnTo>
                  <a:pt x="955674" y="31876"/>
                </a:lnTo>
                <a:lnTo>
                  <a:pt x="1019219" y="19186"/>
                </a:lnTo>
                <a:lnTo>
                  <a:pt x="1036827" y="3555"/>
                </a:lnTo>
                <a:lnTo>
                  <a:pt x="1049250" y="3555"/>
                </a:lnTo>
                <a:lnTo>
                  <a:pt x="1050416" y="0"/>
                </a:lnTo>
                <a:close/>
              </a:path>
              <a:path w="1050925" h="933450">
                <a:moveTo>
                  <a:pt x="1039286" y="6350"/>
                </a:moveTo>
                <a:lnTo>
                  <a:pt x="1034922" y="6350"/>
                </a:lnTo>
                <a:lnTo>
                  <a:pt x="1042162" y="14604"/>
                </a:lnTo>
                <a:lnTo>
                  <a:pt x="1031526" y="16729"/>
                </a:lnTo>
                <a:lnTo>
                  <a:pt x="1027605" y="28707"/>
                </a:lnTo>
                <a:lnTo>
                  <a:pt x="1045210" y="13080"/>
                </a:lnTo>
                <a:lnTo>
                  <a:pt x="1039286" y="6350"/>
                </a:lnTo>
                <a:close/>
              </a:path>
              <a:path w="1050925" h="933450">
                <a:moveTo>
                  <a:pt x="1036827" y="3555"/>
                </a:moveTo>
                <a:lnTo>
                  <a:pt x="1019219" y="19186"/>
                </a:lnTo>
                <a:lnTo>
                  <a:pt x="1031526" y="16729"/>
                </a:lnTo>
                <a:lnTo>
                  <a:pt x="1034922" y="6350"/>
                </a:lnTo>
                <a:lnTo>
                  <a:pt x="1039286" y="6350"/>
                </a:lnTo>
                <a:lnTo>
                  <a:pt x="1036827" y="3555"/>
                </a:lnTo>
                <a:close/>
              </a:path>
              <a:path w="1050925" h="933450">
                <a:moveTo>
                  <a:pt x="1034922" y="6350"/>
                </a:moveTo>
                <a:lnTo>
                  <a:pt x="1031526" y="16729"/>
                </a:lnTo>
                <a:lnTo>
                  <a:pt x="1042162" y="14604"/>
                </a:lnTo>
                <a:lnTo>
                  <a:pt x="1034922" y="635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8" name="object 52"/>
          <p:cNvSpPr/>
          <p:nvPr/>
        </p:nvSpPr>
        <p:spPr bwMode="auto">
          <a:xfrm>
            <a:off x="5999163" y="3786188"/>
            <a:ext cx="1047750" cy="220662"/>
          </a:xfrm>
          <a:custGeom>
            <a:avLst/>
            <a:gdLst>
              <a:gd name="T0" fmla="*/ 1010652 w 1047750"/>
              <a:gd name="T1" fmla="*/ 35778 h 220979"/>
              <a:gd name="T2" fmla="*/ 0 w 1047750"/>
              <a:gd name="T3" fmla="*/ 208234 h 220979"/>
              <a:gd name="T4" fmla="*/ 2031 w 1047750"/>
              <a:gd name="T5" fmla="*/ 220662 h 220979"/>
              <a:gd name="T6" fmla="*/ 1012617 w 1047750"/>
              <a:gd name="T7" fmla="*/ 48362 h 220979"/>
              <a:gd name="T8" fmla="*/ 1022411 w 1047750"/>
              <a:gd name="T9" fmla="*/ 40178 h 220979"/>
              <a:gd name="T10" fmla="*/ 1010652 w 1047750"/>
              <a:gd name="T11" fmla="*/ 35778 h 220979"/>
              <a:gd name="T12" fmla="*/ 1036060 w 1047750"/>
              <a:gd name="T13" fmla="*/ 31830 h 220979"/>
              <a:gd name="T14" fmla="*/ 1033780 w 1047750"/>
              <a:gd name="T15" fmla="*/ 31830 h 220979"/>
              <a:gd name="T16" fmla="*/ 1035938 w 1047750"/>
              <a:gd name="T17" fmla="*/ 44385 h 220979"/>
              <a:gd name="T18" fmla="*/ 1012617 w 1047750"/>
              <a:gd name="T19" fmla="*/ 48362 h 220979"/>
              <a:gd name="T20" fmla="*/ 963040 w 1047750"/>
              <a:gd name="T21" fmla="*/ 89786 h 220979"/>
              <a:gd name="T22" fmla="*/ 960373 w 1047750"/>
              <a:gd name="T23" fmla="*/ 92069 h 220979"/>
              <a:gd name="T24" fmla="*/ 960119 w 1047750"/>
              <a:gd name="T25" fmla="*/ 96127 h 220979"/>
              <a:gd name="T26" fmla="*/ 962279 w 1047750"/>
              <a:gd name="T27" fmla="*/ 98790 h 220979"/>
              <a:gd name="T28" fmla="*/ 964564 w 1047750"/>
              <a:gd name="T29" fmla="*/ 101453 h 220979"/>
              <a:gd name="T30" fmla="*/ 968629 w 1047750"/>
              <a:gd name="T31" fmla="*/ 101834 h 220979"/>
              <a:gd name="T32" fmla="*/ 971295 w 1047750"/>
              <a:gd name="T33" fmla="*/ 99551 h 220979"/>
              <a:gd name="T34" fmla="*/ 1047241 w 1047750"/>
              <a:gd name="T35" fmla="*/ 36015 h 220979"/>
              <a:gd name="T36" fmla="*/ 1036060 w 1047750"/>
              <a:gd name="T37" fmla="*/ 31830 h 220979"/>
              <a:gd name="T38" fmla="*/ 1022411 w 1047750"/>
              <a:gd name="T39" fmla="*/ 40178 h 220979"/>
              <a:gd name="T40" fmla="*/ 1012617 w 1047750"/>
              <a:gd name="T41" fmla="*/ 48362 h 220979"/>
              <a:gd name="T42" fmla="*/ 1035938 w 1047750"/>
              <a:gd name="T43" fmla="*/ 44385 h 220979"/>
              <a:gd name="T44" fmla="*/ 1035873 w 1047750"/>
              <a:gd name="T45" fmla="*/ 44005 h 220979"/>
              <a:gd name="T46" fmla="*/ 1032637 w 1047750"/>
              <a:gd name="T47" fmla="*/ 44005 h 220979"/>
              <a:gd name="T48" fmla="*/ 1022411 w 1047750"/>
              <a:gd name="T49" fmla="*/ 40178 h 220979"/>
              <a:gd name="T50" fmla="*/ 1030732 w 1047750"/>
              <a:gd name="T51" fmla="*/ 33225 h 220979"/>
              <a:gd name="T52" fmla="*/ 1022411 w 1047750"/>
              <a:gd name="T53" fmla="*/ 40178 h 220979"/>
              <a:gd name="T54" fmla="*/ 1032637 w 1047750"/>
              <a:gd name="T55" fmla="*/ 44005 h 220979"/>
              <a:gd name="T56" fmla="*/ 1030732 w 1047750"/>
              <a:gd name="T57" fmla="*/ 33225 h 220979"/>
              <a:gd name="T58" fmla="*/ 1034019 w 1047750"/>
              <a:gd name="T59" fmla="*/ 33225 h 220979"/>
              <a:gd name="T60" fmla="*/ 1030732 w 1047750"/>
              <a:gd name="T61" fmla="*/ 33225 h 220979"/>
              <a:gd name="T62" fmla="*/ 1032637 w 1047750"/>
              <a:gd name="T63" fmla="*/ 44005 h 220979"/>
              <a:gd name="T64" fmla="*/ 1035873 w 1047750"/>
              <a:gd name="T65" fmla="*/ 44005 h 220979"/>
              <a:gd name="T66" fmla="*/ 1034019 w 1047750"/>
              <a:gd name="T67" fmla="*/ 33225 h 220979"/>
              <a:gd name="T68" fmla="*/ 1033780 w 1047750"/>
              <a:gd name="T69" fmla="*/ 31830 h 220979"/>
              <a:gd name="T70" fmla="*/ 1010652 w 1047750"/>
              <a:gd name="T71" fmla="*/ 35778 h 220979"/>
              <a:gd name="T72" fmla="*/ 1022411 w 1047750"/>
              <a:gd name="T73" fmla="*/ 40178 h 220979"/>
              <a:gd name="T74" fmla="*/ 1030732 w 1047750"/>
              <a:gd name="T75" fmla="*/ 33225 h 220979"/>
              <a:gd name="T76" fmla="*/ 1034019 w 1047750"/>
              <a:gd name="T77" fmla="*/ 33225 h 220979"/>
              <a:gd name="T78" fmla="*/ 1033780 w 1047750"/>
              <a:gd name="T79" fmla="*/ 31830 h 220979"/>
              <a:gd name="T80" fmla="*/ 951102 w 1047750"/>
              <a:gd name="T81" fmla="*/ 0 h 220979"/>
              <a:gd name="T82" fmla="*/ 947546 w 1047750"/>
              <a:gd name="T83" fmla="*/ 1648 h 220979"/>
              <a:gd name="T84" fmla="*/ 945007 w 1047750"/>
              <a:gd name="T85" fmla="*/ 8242 h 220979"/>
              <a:gd name="T86" fmla="*/ 946658 w 1047750"/>
              <a:gd name="T87" fmla="*/ 11920 h 220979"/>
              <a:gd name="T88" fmla="*/ 949960 w 1047750"/>
              <a:gd name="T89" fmla="*/ 13061 h 220979"/>
              <a:gd name="T90" fmla="*/ 1010652 w 1047750"/>
              <a:gd name="T91" fmla="*/ 35778 h 220979"/>
              <a:gd name="T92" fmla="*/ 1033780 w 1047750"/>
              <a:gd name="T93" fmla="*/ 31830 h 220979"/>
              <a:gd name="T94" fmla="*/ 1036060 w 1047750"/>
              <a:gd name="T95" fmla="*/ 31830 h 220979"/>
              <a:gd name="T96" fmla="*/ 951102 w 1047750"/>
              <a:gd name="T97" fmla="*/ 0 h 2209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47750" h="220979">
                <a:moveTo>
                  <a:pt x="1010652" y="35829"/>
                </a:moveTo>
                <a:lnTo>
                  <a:pt x="0" y="208533"/>
                </a:lnTo>
                <a:lnTo>
                  <a:pt x="2031" y="220979"/>
                </a:lnTo>
                <a:lnTo>
                  <a:pt x="1012617" y="48431"/>
                </a:lnTo>
                <a:lnTo>
                  <a:pt x="1022411" y="40236"/>
                </a:lnTo>
                <a:lnTo>
                  <a:pt x="1010652" y="35829"/>
                </a:lnTo>
                <a:close/>
              </a:path>
              <a:path w="1047750" h="220979">
                <a:moveTo>
                  <a:pt x="1036060" y="31876"/>
                </a:moveTo>
                <a:lnTo>
                  <a:pt x="1033780" y="31876"/>
                </a:lnTo>
                <a:lnTo>
                  <a:pt x="1035938" y="44449"/>
                </a:lnTo>
                <a:lnTo>
                  <a:pt x="1012617" y="48431"/>
                </a:lnTo>
                <a:lnTo>
                  <a:pt x="963040" y="89915"/>
                </a:lnTo>
                <a:lnTo>
                  <a:pt x="960373" y="92201"/>
                </a:lnTo>
                <a:lnTo>
                  <a:pt x="960119" y="96265"/>
                </a:lnTo>
                <a:lnTo>
                  <a:pt x="962279" y="98932"/>
                </a:lnTo>
                <a:lnTo>
                  <a:pt x="964564" y="101599"/>
                </a:lnTo>
                <a:lnTo>
                  <a:pt x="968629" y="101980"/>
                </a:lnTo>
                <a:lnTo>
                  <a:pt x="971295" y="99694"/>
                </a:lnTo>
                <a:lnTo>
                  <a:pt x="1047241" y="36067"/>
                </a:lnTo>
                <a:lnTo>
                  <a:pt x="1036060" y="31876"/>
                </a:lnTo>
                <a:close/>
              </a:path>
              <a:path w="1047750" h="220979">
                <a:moveTo>
                  <a:pt x="1022411" y="40236"/>
                </a:moveTo>
                <a:lnTo>
                  <a:pt x="1012617" y="48431"/>
                </a:lnTo>
                <a:lnTo>
                  <a:pt x="1035938" y="44449"/>
                </a:lnTo>
                <a:lnTo>
                  <a:pt x="1035873" y="44068"/>
                </a:lnTo>
                <a:lnTo>
                  <a:pt x="1032637" y="44068"/>
                </a:lnTo>
                <a:lnTo>
                  <a:pt x="1022411" y="40236"/>
                </a:lnTo>
                <a:close/>
              </a:path>
              <a:path w="1047750" h="220979">
                <a:moveTo>
                  <a:pt x="1030732" y="33273"/>
                </a:moveTo>
                <a:lnTo>
                  <a:pt x="1022411" y="40236"/>
                </a:lnTo>
                <a:lnTo>
                  <a:pt x="1032637" y="44068"/>
                </a:lnTo>
                <a:lnTo>
                  <a:pt x="1030732" y="33273"/>
                </a:lnTo>
                <a:close/>
              </a:path>
              <a:path w="1047750" h="220979">
                <a:moveTo>
                  <a:pt x="1034019" y="33273"/>
                </a:moveTo>
                <a:lnTo>
                  <a:pt x="1030732" y="33273"/>
                </a:lnTo>
                <a:lnTo>
                  <a:pt x="1032637" y="44068"/>
                </a:lnTo>
                <a:lnTo>
                  <a:pt x="1035873" y="44068"/>
                </a:lnTo>
                <a:lnTo>
                  <a:pt x="1034019" y="33273"/>
                </a:lnTo>
                <a:close/>
              </a:path>
              <a:path w="1047750" h="220979">
                <a:moveTo>
                  <a:pt x="1033780" y="31876"/>
                </a:moveTo>
                <a:lnTo>
                  <a:pt x="1010652" y="35829"/>
                </a:lnTo>
                <a:lnTo>
                  <a:pt x="1022411" y="40236"/>
                </a:lnTo>
                <a:lnTo>
                  <a:pt x="1030732" y="33273"/>
                </a:lnTo>
                <a:lnTo>
                  <a:pt x="1034019" y="33273"/>
                </a:lnTo>
                <a:lnTo>
                  <a:pt x="1033780" y="31876"/>
                </a:lnTo>
                <a:close/>
              </a:path>
              <a:path w="1047750" h="220979">
                <a:moveTo>
                  <a:pt x="951102" y="0"/>
                </a:moveTo>
                <a:lnTo>
                  <a:pt x="947546" y="1650"/>
                </a:lnTo>
                <a:lnTo>
                  <a:pt x="945007" y="8254"/>
                </a:lnTo>
                <a:lnTo>
                  <a:pt x="946658" y="11937"/>
                </a:lnTo>
                <a:lnTo>
                  <a:pt x="949960" y="13080"/>
                </a:lnTo>
                <a:lnTo>
                  <a:pt x="1010652" y="35829"/>
                </a:lnTo>
                <a:lnTo>
                  <a:pt x="1033780" y="31876"/>
                </a:lnTo>
                <a:lnTo>
                  <a:pt x="1036060" y="31876"/>
                </a:lnTo>
                <a:lnTo>
                  <a:pt x="951102"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29" name="object 53"/>
          <p:cNvSpPr/>
          <p:nvPr/>
        </p:nvSpPr>
        <p:spPr bwMode="auto">
          <a:xfrm>
            <a:off x="6008688" y="4044950"/>
            <a:ext cx="966787" cy="598488"/>
          </a:xfrm>
          <a:custGeom>
            <a:avLst/>
            <a:gdLst>
              <a:gd name="T0" fmla="*/ 864333 w 967104"/>
              <a:gd name="T1" fmla="*/ 583112 h 598170"/>
              <a:gd name="T2" fmla="*/ 861413 w 967104"/>
              <a:gd name="T3" fmla="*/ 585907 h 598170"/>
              <a:gd name="T4" fmla="*/ 861286 w 967104"/>
              <a:gd name="T5" fmla="*/ 592897 h 598170"/>
              <a:gd name="T6" fmla="*/ 864078 w 967104"/>
              <a:gd name="T7" fmla="*/ 595819 h 598170"/>
              <a:gd name="T8" fmla="*/ 867507 w 967104"/>
              <a:gd name="T9" fmla="*/ 595946 h 598170"/>
              <a:gd name="T10" fmla="*/ 966534 w 967104"/>
              <a:gd name="T11" fmla="*/ 598233 h 598170"/>
              <a:gd name="T12" fmla="*/ 965854 w 967104"/>
              <a:gd name="T13" fmla="*/ 596962 h 598170"/>
              <a:gd name="T14" fmla="*/ 952568 w 967104"/>
              <a:gd name="T15" fmla="*/ 596962 h 598170"/>
              <a:gd name="T16" fmla="*/ 932697 w 967104"/>
              <a:gd name="T17" fmla="*/ 584735 h 598170"/>
              <a:gd name="T18" fmla="*/ 867887 w 967104"/>
              <a:gd name="T19" fmla="*/ 583239 h 598170"/>
              <a:gd name="T20" fmla="*/ 864333 w 967104"/>
              <a:gd name="T21" fmla="*/ 583112 h 598170"/>
              <a:gd name="T22" fmla="*/ 932697 w 967104"/>
              <a:gd name="T23" fmla="*/ 584735 h 598170"/>
              <a:gd name="T24" fmla="*/ 952568 w 967104"/>
              <a:gd name="T25" fmla="*/ 596962 h 598170"/>
              <a:gd name="T26" fmla="*/ 954044 w 967104"/>
              <a:gd name="T27" fmla="*/ 594548 h 598170"/>
              <a:gd name="T28" fmla="*/ 950283 w 967104"/>
              <a:gd name="T29" fmla="*/ 594548 h 598170"/>
              <a:gd name="T30" fmla="*/ 945182 w 967104"/>
              <a:gd name="T31" fmla="*/ 585023 h 598170"/>
              <a:gd name="T32" fmla="*/ 932697 w 967104"/>
              <a:gd name="T33" fmla="*/ 584735 h 598170"/>
              <a:gd name="T34" fmla="*/ 914353 w 967104"/>
              <a:gd name="T35" fmla="*/ 506490 h 598170"/>
              <a:gd name="T36" fmla="*/ 911179 w 967104"/>
              <a:gd name="T37" fmla="*/ 508142 h 598170"/>
              <a:gd name="T38" fmla="*/ 908132 w 967104"/>
              <a:gd name="T39" fmla="*/ 509794 h 598170"/>
              <a:gd name="T40" fmla="*/ 906990 w 967104"/>
              <a:gd name="T41" fmla="*/ 513733 h 598170"/>
              <a:gd name="T42" fmla="*/ 908641 w 967104"/>
              <a:gd name="T43" fmla="*/ 516783 h 598170"/>
              <a:gd name="T44" fmla="*/ 939217 w 967104"/>
              <a:gd name="T45" fmla="*/ 573884 h 598170"/>
              <a:gd name="T46" fmla="*/ 959169 w 967104"/>
              <a:gd name="T47" fmla="*/ 586162 h 598170"/>
              <a:gd name="T48" fmla="*/ 952568 w 967104"/>
              <a:gd name="T49" fmla="*/ 596962 h 598170"/>
              <a:gd name="T50" fmla="*/ 965854 w 967104"/>
              <a:gd name="T51" fmla="*/ 596962 h 598170"/>
              <a:gd name="T52" fmla="*/ 919813 w 967104"/>
              <a:gd name="T53" fmla="*/ 510810 h 598170"/>
              <a:gd name="T54" fmla="*/ 918163 w 967104"/>
              <a:gd name="T55" fmla="*/ 507634 h 598170"/>
              <a:gd name="T56" fmla="*/ 914353 w 967104"/>
              <a:gd name="T57" fmla="*/ 506490 h 598170"/>
              <a:gd name="T58" fmla="*/ 945182 w 967104"/>
              <a:gd name="T59" fmla="*/ 585023 h 598170"/>
              <a:gd name="T60" fmla="*/ 950283 w 967104"/>
              <a:gd name="T61" fmla="*/ 594548 h 598170"/>
              <a:gd name="T62" fmla="*/ 955996 w 967104"/>
              <a:gd name="T63" fmla="*/ 585273 h 598170"/>
              <a:gd name="T64" fmla="*/ 945182 w 967104"/>
              <a:gd name="T65" fmla="*/ 585023 h 598170"/>
              <a:gd name="T66" fmla="*/ 939217 w 967104"/>
              <a:gd name="T67" fmla="*/ 573884 h 598170"/>
              <a:gd name="T68" fmla="*/ 945182 w 967104"/>
              <a:gd name="T69" fmla="*/ 585023 h 598170"/>
              <a:gd name="T70" fmla="*/ 955996 w 967104"/>
              <a:gd name="T71" fmla="*/ 585273 h 598170"/>
              <a:gd name="T72" fmla="*/ 950283 w 967104"/>
              <a:gd name="T73" fmla="*/ 594548 h 598170"/>
              <a:gd name="T74" fmla="*/ 954044 w 967104"/>
              <a:gd name="T75" fmla="*/ 594548 h 598170"/>
              <a:gd name="T76" fmla="*/ 959169 w 967104"/>
              <a:gd name="T77" fmla="*/ 586162 h 598170"/>
              <a:gd name="T78" fmla="*/ 939217 w 967104"/>
              <a:gd name="T79" fmla="*/ 573884 h 598170"/>
              <a:gd name="T80" fmla="*/ 6601 w 967104"/>
              <a:gd name="T81" fmla="*/ 0 h 598170"/>
              <a:gd name="T82" fmla="*/ 0 w 967104"/>
              <a:gd name="T83" fmla="*/ 10800 h 598170"/>
              <a:gd name="T84" fmla="*/ 932697 w 967104"/>
              <a:gd name="T85" fmla="*/ 584735 h 598170"/>
              <a:gd name="T86" fmla="*/ 945182 w 967104"/>
              <a:gd name="T87" fmla="*/ 585023 h 598170"/>
              <a:gd name="T88" fmla="*/ 939217 w 967104"/>
              <a:gd name="T89" fmla="*/ 573884 h 598170"/>
              <a:gd name="T90" fmla="*/ 6601 w 967104"/>
              <a:gd name="T91" fmla="*/ 0 h 598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67104" h="598170">
                <a:moveTo>
                  <a:pt x="864616" y="582802"/>
                </a:moveTo>
                <a:lnTo>
                  <a:pt x="861695" y="585596"/>
                </a:lnTo>
                <a:lnTo>
                  <a:pt x="861568" y="592582"/>
                </a:lnTo>
                <a:lnTo>
                  <a:pt x="864361" y="595502"/>
                </a:lnTo>
                <a:lnTo>
                  <a:pt x="867791" y="595629"/>
                </a:lnTo>
                <a:lnTo>
                  <a:pt x="966851" y="597915"/>
                </a:lnTo>
                <a:lnTo>
                  <a:pt x="966171" y="596645"/>
                </a:lnTo>
                <a:lnTo>
                  <a:pt x="952880" y="596645"/>
                </a:lnTo>
                <a:lnTo>
                  <a:pt x="933003" y="584424"/>
                </a:lnTo>
                <a:lnTo>
                  <a:pt x="868172" y="582929"/>
                </a:lnTo>
                <a:lnTo>
                  <a:pt x="864616" y="582802"/>
                </a:lnTo>
                <a:close/>
              </a:path>
              <a:path w="967104" h="598170">
                <a:moveTo>
                  <a:pt x="933003" y="584424"/>
                </a:moveTo>
                <a:lnTo>
                  <a:pt x="952880" y="596645"/>
                </a:lnTo>
                <a:lnTo>
                  <a:pt x="954357" y="594232"/>
                </a:lnTo>
                <a:lnTo>
                  <a:pt x="950595" y="594232"/>
                </a:lnTo>
                <a:lnTo>
                  <a:pt x="945492" y="584712"/>
                </a:lnTo>
                <a:lnTo>
                  <a:pt x="933003" y="584424"/>
                </a:lnTo>
                <a:close/>
              </a:path>
              <a:path w="967104" h="598170">
                <a:moveTo>
                  <a:pt x="914653" y="506221"/>
                </a:moveTo>
                <a:lnTo>
                  <a:pt x="911478" y="507872"/>
                </a:lnTo>
                <a:lnTo>
                  <a:pt x="908430" y="509523"/>
                </a:lnTo>
                <a:lnTo>
                  <a:pt x="907287" y="513460"/>
                </a:lnTo>
                <a:lnTo>
                  <a:pt x="908939" y="516508"/>
                </a:lnTo>
                <a:lnTo>
                  <a:pt x="939525" y="573579"/>
                </a:lnTo>
                <a:lnTo>
                  <a:pt x="959484" y="585851"/>
                </a:lnTo>
                <a:lnTo>
                  <a:pt x="952880" y="596645"/>
                </a:lnTo>
                <a:lnTo>
                  <a:pt x="966171" y="596645"/>
                </a:lnTo>
                <a:lnTo>
                  <a:pt x="920115" y="510539"/>
                </a:lnTo>
                <a:lnTo>
                  <a:pt x="918464" y="507364"/>
                </a:lnTo>
                <a:lnTo>
                  <a:pt x="914653" y="506221"/>
                </a:lnTo>
                <a:close/>
              </a:path>
              <a:path w="967104" h="598170">
                <a:moveTo>
                  <a:pt x="945492" y="584712"/>
                </a:moveTo>
                <a:lnTo>
                  <a:pt x="950595" y="594232"/>
                </a:lnTo>
                <a:lnTo>
                  <a:pt x="956309" y="584962"/>
                </a:lnTo>
                <a:lnTo>
                  <a:pt x="945492" y="584712"/>
                </a:lnTo>
                <a:close/>
              </a:path>
              <a:path w="967104" h="598170">
                <a:moveTo>
                  <a:pt x="939525" y="573579"/>
                </a:moveTo>
                <a:lnTo>
                  <a:pt x="945492" y="584712"/>
                </a:lnTo>
                <a:lnTo>
                  <a:pt x="956309" y="584962"/>
                </a:lnTo>
                <a:lnTo>
                  <a:pt x="950595" y="594232"/>
                </a:lnTo>
                <a:lnTo>
                  <a:pt x="954357" y="594232"/>
                </a:lnTo>
                <a:lnTo>
                  <a:pt x="959484" y="585851"/>
                </a:lnTo>
                <a:lnTo>
                  <a:pt x="939525" y="573579"/>
                </a:lnTo>
                <a:close/>
              </a:path>
              <a:path w="967104" h="598170">
                <a:moveTo>
                  <a:pt x="6603" y="0"/>
                </a:moveTo>
                <a:lnTo>
                  <a:pt x="0" y="10794"/>
                </a:lnTo>
                <a:lnTo>
                  <a:pt x="933003" y="584424"/>
                </a:lnTo>
                <a:lnTo>
                  <a:pt x="945492" y="584712"/>
                </a:lnTo>
                <a:lnTo>
                  <a:pt x="939525" y="573579"/>
                </a:lnTo>
                <a:lnTo>
                  <a:pt x="6603"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4630" name="object 54"/>
          <p:cNvSpPr>
            <a:spLocks noChangeArrowheads="1"/>
          </p:cNvSpPr>
          <p:nvPr/>
        </p:nvSpPr>
        <p:spPr bwMode="auto">
          <a:xfrm>
            <a:off x="7045325" y="5111750"/>
            <a:ext cx="1792288" cy="534988"/>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31" name="object 55"/>
          <p:cNvSpPr>
            <a:spLocks noChangeArrowheads="1"/>
          </p:cNvSpPr>
          <p:nvPr/>
        </p:nvSpPr>
        <p:spPr bwMode="auto">
          <a:xfrm>
            <a:off x="7077075" y="5170488"/>
            <a:ext cx="1787525" cy="361950"/>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32" name="object 56"/>
          <p:cNvSpPr>
            <a:spLocks noChangeArrowheads="1"/>
          </p:cNvSpPr>
          <p:nvPr/>
        </p:nvSpPr>
        <p:spPr bwMode="auto">
          <a:xfrm>
            <a:off x="7096125" y="5143500"/>
            <a:ext cx="1690688" cy="430213"/>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33" name="object 57"/>
          <p:cNvSpPr txBox="1">
            <a:spLocks noChangeArrowheads="1"/>
          </p:cNvSpPr>
          <p:nvPr/>
        </p:nvSpPr>
        <p:spPr bwMode="auto">
          <a:xfrm>
            <a:off x="7096125" y="5143500"/>
            <a:ext cx="1690688" cy="319959"/>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3505" rIns="0" bIns="0">
            <a:spAutoFit/>
          </a:bodyPr>
          <a:lstStyle>
            <a:lvl1pPr marL="1365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15"/>
              </a:spcBef>
            </a:pPr>
            <a:r>
              <a:rPr lang="zh-CN" altLang="zh-CN" sz="1400" b="1">
                <a:solidFill>
                  <a:srgbClr val="5F5F5F"/>
                </a:solidFill>
                <a:latin typeface="微软雅黑" panose="020B0503020204020204" pitchFamily="34" charset="-122"/>
                <a:ea typeface="微软雅黑" panose="020B0503020204020204" pitchFamily="34" charset="-122"/>
              </a:rPr>
              <a:t>公厕选址智能分析</a:t>
            </a:r>
            <a:endParaRPr lang="zh-CN" altLang="zh-CN" sz="1400">
              <a:latin typeface="微软雅黑" panose="020B0503020204020204" pitchFamily="34" charset="-122"/>
              <a:ea typeface="微软雅黑" panose="020B0503020204020204" pitchFamily="34" charset="-122"/>
            </a:endParaRPr>
          </a:p>
        </p:txBody>
      </p:sp>
      <p:sp>
        <p:nvSpPr>
          <p:cNvPr id="24634" name="object 58"/>
          <p:cNvSpPr/>
          <p:nvPr/>
        </p:nvSpPr>
        <p:spPr bwMode="auto">
          <a:xfrm>
            <a:off x="6007100" y="4046538"/>
            <a:ext cx="1089025" cy="1312862"/>
          </a:xfrm>
          <a:custGeom>
            <a:avLst/>
            <a:gdLst>
              <a:gd name="T0" fmla="*/ 996750 w 1089659"/>
              <a:gd name="T1" fmla="*/ 1265457 h 1311910"/>
              <a:gd name="T2" fmla="*/ 993070 w 1089659"/>
              <a:gd name="T3" fmla="*/ 1267109 h 1311910"/>
              <a:gd name="T4" fmla="*/ 991927 w 1089659"/>
              <a:gd name="T5" fmla="*/ 1270413 h 1311910"/>
              <a:gd name="T6" fmla="*/ 990657 w 1089659"/>
              <a:gd name="T7" fmla="*/ 1273718 h 1311910"/>
              <a:gd name="T8" fmla="*/ 992307 w 1089659"/>
              <a:gd name="T9" fmla="*/ 1277403 h 1311910"/>
              <a:gd name="T10" fmla="*/ 995607 w 1089659"/>
              <a:gd name="T11" fmla="*/ 1278547 h 1311910"/>
              <a:gd name="T12" fmla="*/ 1088644 w 1089659"/>
              <a:gd name="T13" fmla="*/ 1312608 h 1311910"/>
              <a:gd name="T14" fmla="*/ 1087724 w 1089659"/>
              <a:gd name="T15" fmla="*/ 1307016 h 1311910"/>
              <a:gd name="T16" fmla="*/ 1075826 w 1089659"/>
              <a:gd name="T17" fmla="*/ 1307016 h 1311910"/>
              <a:gd name="T18" fmla="*/ 1060829 w 1089659"/>
              <a:gd name="T19" fmla="*/ 1288909 h 1311910"/>
              <a:gd name="T20" fmla="*/ 1000050 w 1089659"/>
              <a:gd name="T21" fmla="*/ 1266600 h 1311910"/>
              <a:gd name="T22" fmla="*/ 996750 w 1089659"/>
              <a:gd name="T23" fmla="*/ 1265457 h 1311910"/>
              <a:gd name="T24" fmla="*/ 1060829 w 1089659"/>
              <a:gd name="T25" fmla="*/ 1288909 h 1311910"/>
              <a:gd name="T26" fmla="*/ 1075826 w 1089659"/>
              <a:gd name="T27" fmla="*/ 1307016 h 1311910"/>
              <a:gd name="T28" fmla="*/ 1079491 w 1089659"/>
              <a:gd name="T29" fmla="*/ 1303966 h 1311910"/>
              <a:gd name="T30" fmla="*/ 1074428 w 1089659"/>
              <a:gd name="T31" fmla="*/ 1303966 h 1311910"/>
              <a:gd name="T32" fmla="*/ 1072648 w 1089659"/>
              <a:gd name="T33" fmla="*/ 1293247 h 1311910"/>
              <a:gd name="T34" fmla="*/ 1060829 w 1089659"/>
              <a:gd name="T35" fmla="*/ 1288909 h 1311910"/>
              <a:gd name="T36" fmla="*/ 1068590 w 1089659"/>
              <a:gd name="T37" fmla="*/ 1209028 h 1311910"/>
              <a:gd name="T38" fmla="*/ 1065163 w 1089659"/>
              <a:gd name="T39" fmla="*/ 1209536 h 1311910"/>
              <a:gd name="T40" fmla="*/ 1061736 w 1089659"/>
              <a:gd name="T41" fmla="*/ 1210172 h 1311910"/>
              <a:gd name="T42" fmla="*/ 1059325 w 1089659"/>
              <a:gd name="T43" fmla="*/ 1213349 h 1311910"/>
              <a:gd name="T44" fmla="*/ 1059960 w 1089659"/>
              <a:gd name="T45" fmla="*/ 1216907 h 1311910"/>
              <a:gd name="T46" fmla="*/ 1070568 w 1089659"/>
              <a:gd name="T47" fmla="*/ 1280735 h 1311910"/>
              <a:gd name="T48" fmla="*/ 1085598 w 1089659"/>
              <a:gd name="T49" fmla="*/ 1298882 h 1311910"/>
              <a:gd name="T50" fmla="*/ 1075826 w 1089659"/>
              <a:gd name="T51" fmla="*/ 1307016 h 1311910"/>
              <a:gd name="T52" fmla="*/ 1087724 w 1089659"/>
              <a:gd name="T53" fmla="*/ 1307016 h 1311910"/>
              <a:gd name="T54" fmla="*/ 1072526 w 1089659"/>
              <a:gd name="T55" fmla="*/ 1214747 h 1311910"/>
              <a:gd name="T56" fmla="*/ 1071891 w 1089659"/>
              <a:gd name="T57" fmla="*/ 1211315 h 1311910"/>
              <a:gd name="T58" fmla="*/ 1068590 w 1089659"/>
              <a:gd name="T59" fmla="*/ 1209028 h 1311910"/>
              <a:gd name="T60" fmla="*/ 1072648 w 1089659"/>
              <a:gd name="T61" fmla="*/ 1293247 h 1311910"/>
              <a:gd name="T62" fmla="*/ 1074428 w 1089659"/>
              <a:gd name="T63" fmla="*/ 1303966 h 1311910"/>
              <a:gd name="T64" fmla="*/ 1082806 w 1089659"/>
              <a:gd name="T65" fmla="*/ 1296975 h 1311910"/>
              <a:gd name="T66" fmla="*/ 1072648 w 1089659"/>
              <a:gd name="T67" fmla="*/ 1293247 h 1311910"/>
              <a:gd name="T68" fmla="*/ 1070568 w 1089659"/>
              <a:gd name="T69" fmla="*/ 1280735 h 1311910"/>
              <a:gd name="T70" fmla="*/ 1072648 w 1089659"/>
              <a:gd name="T71" fmla="*/ 1293247 h 1311910"/>
              <a:gd name="T72" fmla="*/ 1082806 w 1089659"/>
              <a:gd name="T73" fmla="*/ 1296975 h 1311910"/>
              <a:gd name="T74" fmla="*/ 1074428 w 1089659"/>
              <a:gd name="T75" fmla="*/ 1303966 h 1311910"/>
              <a:gd name="T76" fmla="*/ 1079491 w 1089659"/>
              <a:gd name="T77" fmla="*/ 1303966 h 1311910"/>
              <a:gd name="T78" fmla="*/ 1085598 w 1089659"/>
              <a:gd name="T79" fmla="*/ 1298882 h 1311910"/>
              <a:gd name="T80" fmla="*/ 1070568 w 1089659"/>
              <a:gd name="T81" fmla="*/ 1280735 h 1311910"/>
              <a:gd name="T82" fmla="*/ 9772 w 1089659"/>
              <a:gd name="T83" fmla="*/ 0 h 1311910"/>
              <a:gd name="T84" fmla="*/ 0 w 1089659"/>
              <a:gd name="T85" fmla="*/ 8007 h 1311910"/>
              <a:gd name="T86" fmla="*/ 1060829 w 1089659"/>
              <a:gd name="T87" fmla="*/ 1288909 h 1311910"/>
              <a:gd name="T88" fmla="*/ 1072648 w 1089659"/>
              <a:gd name="T89" fmla="*/ 1293247 h 1311910"/>
              <a:gd name="T90" fmla="*/ 1070568 w 1089659"/>
              <a:gd name="T91" fmla="*/ 1280735 h 1311910"/>
              <a:gd name="T92" fmla="*/ 9772 w 1089659"/>
              <a:gd name="T93" fmla="*/ 0 h 131191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89659" h="1311910">
                <a:moveTo>
                  <a:pt x="997330" y="1264539"/>
                </a:moveTo>
                <a:lnTo>
                  <a:pt x="993648" y="1266190"/>
                </a:lnTo>
                <a:lnTo>
                  <a:pt x="992504" y="1269492"/>
                </a:lnTo>
                <a:lnTo>
                  <a:pt x="991234" y="1272794"/>
                </a:lnTo>
                <a:lnTo>
                  <a:pt x="992885" y="1276477"/>
                </a:lnTo>
                <a:lnTo>
                  <a:pt x="996187" y="1277620"/>
                </a:lnTo>
                <a:lnTo>
                  <a:pt x="1089278" y="1311656"/>
                </a:lnTo>
                <a:lnTo>
                  <a:pt x="1088357" y="1306068"/>
                </a:lnTo>
                <a:lnTo>
                  <a:pt x="1076452" y="1306068"/>
                </a:lnTo>
                <a:lnTo>
                  <a:pt x="1061447" y="1287974"/>
                </a:lnTo>
                <a:lnTo>
                  <a:pt x="1000632" y="1265682"/>
                </a:lnTo>
                <a:lnTo>
                  <a:pt x="997330" y="1264539"/>
                </a:lnTo>
                <a:close/>
              </a:path>
              <a:path w="1089659" h="1311910">
                <a:moveTo>
                  <a:pt x="1061447" y="1287974"/>
                </a:moveTo>
                <a:lnTo>
                  <a:pt x="1076452" y="1306068"/>
                </a:lnTo>
                <a:lnTo>
                  <a:pt x="1080119" y="1303020"/>
                </a:lnTo>
                <a:lnTo>
                  <a:pt x="1075054" y="1303020"/>
                </a:lnTo>
                <a:lnTo>
                  <a:pt x="1073272" y="1292309"/>
                </a:lnTo>
                <a:lnTo>
                  <a:pt x="1061447" y="1287974"/>
                </a:lnTo>
                <a:close/>
              </a:path>
              <a:path w="1089659" h="1311910">
                <a:moveTo>
                  <a:pt x="1069212" y="1208151"/>
                </a:moveTo>
                <a:lnTo>
                  <a:pt x="1065783" y="1208659"/>
                </a:lnTo>
                <a:lnTo>
                  <a:pt x="1062354" y="1209294"/>
                </a:lnTo>
                <a:lnTo>
                  <a:pt x="1059942" y="1212469"/>
                </a:lnTo>
                <a:lnTo>
                  <a:pt x="1060577" y="1216025"/>
                </a:lnTo>
                <a:lnTo>
                  <a:pt x="1071191" y="1279806"/>
                </a:lnTo>
                <a:lnTo>
                  <a:pt x="1086230" y="1297940"/>
                </a:lnTo>
                <a:lnTo>
                  <a:pt x="1076452" y="1306068"/>
                </a:lnTo>
                <a:lnTo>
                  <a:pt x="1088357" y="1306068"/>
                </a:lnTo>
                <a:lnTo>
                  <a:pt x="1073150" y="1213866"/>
                </a:lnTo>
                <a:lnTo>
                  <a:pt x="1072515" y="1210437"/>
                </a:lnTo>
                <a:lnTo>
                  <a:pt x="1069212" y="1208151"/>
                </a:lnTo>
                <a:close/>
              </a:path>
              <a:path w="1089659" h="1311910">
                <a:moveTo>
                  <a:pt x="1073272" y="1292309"/>
                </a:moveTo>
                <a:lnTo>
                  <a:pt x="1075054" y="1303020"/>
                </a:lnTo>
                <a:lnTo>
                  <a:pt x="1083436" y="1296035"/>
                </a:lnTo>
                <a:lnTo>
                  <a:pt x="1073272" y="1292309"/>
                </a:lnTo>
                <a:close/>
              </a:path>
              <a:path w="1089659" h="1311910">
                <a:moveTo>
                  <a:pt x="1071191" y="1279806"/>
                </a:moveTo>
                <a:lnTo>
                  <a:pt x="1073272" y="1292309"/>
                </a:lnTo>
                <a:lnTo>
                  <a:pt x="1083436" y="1296035"/>
                </a:lnTo>
                <a:lnTo>
                  <a:pt x="1075054" y="1303020"/>
                </a:lnTo>
                <a:lnTo>
                  <a:pt x="1080119" y="1303020"/>
                </a:lnTo>
                <a:lnTo>
                  <a:pt x="1086230" y="1297940"/>
                </a:lnTo>
                <a:lnTo>
                  <a:pt x="1071191" y="1279806"/>
                </a:lnTo>
                <a:close/>
              </a:path>
              <a:path w="1089659" h="1311910">
                <a:moveTo>
                  <a:pt x="9778" y="0"/>
                </a:moveTo>
                <a:lnTo>
                  <a:pt x="0" y="8001"/>
                </a:lnTo>
                <a:lnTo>
                  <a:pt x="1061447" y="1287974"/>
                </a:lnTo>
                <a:lnTo>
                  <a:pt x="1073272" y="1292309"/>
                </a:lnTo>
                <a:lnTo>
                  <a:pt x="1071191" y="1279806"/>
                </a:lnTo>
                <a:lnTo>
                  <a:pt x="9778"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7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8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59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5" y="366713"/>
            <a:ext cx="6438900"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dirty="0">
              <a:latin typeface="微软雅黑" panose="020B0503020204020204" pitchFamily="34" charset="-122"/>
              <a:ea typeface="微软雅黑" panose="020B0503020204020204" pitchFamily="34" charset="-122"/>
            </a:endParaRPr>
          </a:p>
        </p:txBody>
      </p:sp>
      <p:sp>
        <p:nvSpPr>
          <p:cNvPr id="24602"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4603" name="object 27"/>
          <p:cNvSpPr txBox="1">
            <a:spLocks noChangeArrowheads="1"/>
          </p:cNvSpPr>
          <p:nvPr/>
        </p:nvSpPr>
        <p:spPr bwMode="auto">
          <a:xfrm>
            <a:off x="893763" y="1481138"/>
            <a:ext cx="2338387" cy="321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智慧公厕实时</a:t>
            </a:r>
            <a:r>
              <a:rPr lang="zh-CN" altLang="zh-CN" sz="2000" b="1">
                <a:solidFill>
                  <a:srgbClr val="5F5F5F"/>
                </a:solidFill>
                <a:latin typeface="微软雅黑" panose="020B0503020204020204" pitchFamily="34" charset="-122"/>
                <a:ea typeface="微软雅黑" panose="020B0503020204020204" pitchFamily="34" charset="-122"/>
              </a:rPr>
              <a:t>监控</a:t>
            </a:r>
            <a:endParaRPr lang="zh-CN" altLang="zh-CN" sz="2000" b="1">
              <a:solidFill>
                <a:srgbClr val="5F5F5F"/>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0"/>
          <a:stretch>
            <a:fillRect/>
          </a:stretch>
        </p:blipFill>
        <p:spPr>
          <a:xfrm>
            <a:off x="381000" y="1905000"/>
            <a:ext cx="6797675" cy="43002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0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1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536574" y="366713"/>
            <a:ext cx="6645275" cy="673100"/>
          </a:xfrm>
        </p:spPr>
        <p:txBody>
          <a:bodyPr tIns="12065" rtlCol="0"/>
          <a:lstStyle/>
          <a:p>
            <a:pPr marL="12700" algn="l" eaLnBrk="1" fontAlgn="auto" hangingPunct="1">
              <a:spcBef>
                <a:spcPts val="95"/>
              </a:spcBef>
              <a:spcAft>
                <a:spcPts val="0"/>
              </a:spcAft>
              <a:defRPr/>
            </a:pPr>
            <a:r>
              <a:rPr sz="4000" i="0" spc="5" dirty="0">
                <a:latin typeface="微软雅黑" panose="020B0503020204020204" pitchFamily="34" charset="-122"/>
                <a:ea typeface="微软雅黑" panose="020B0503020204020204" pitchFamily="34" charset="-122"/>
                <a:cs typeface="宋体" panose="02010600030101010101" pitchFamily="2" charset="-122"/>
              </a:rPr>
              <a:t>解决方</a:t>
            </a:r>
            <a:r>
              <a:rPr sz="4000" i="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dirty="0">
              <a:latin typeface="微软雅黑" panose="020B0503020204020204" pitchFamily="34" charset="-122"/>
              <a:ea typeface="微软雅黑" panose="020B0503020204020204" pitchFamily="34" charset="-122"/>
            </a:endParaRPr>
          </a:p>
        </p:txBody>
      </p:sp>
      <p:sp>
        <p:nvSpPr>
          <p:cNvPr id="25626"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7" name="object 27"/>
          <p:cNvSpPr txBox="1">
            <a:spLocks noChangeArrowheads="1"/>
          </p:cNvSpPr>
          <p:nvPr/>
        </p:nvSpPr>
        <p:spPr bwMode="auto">
          <a:xfrm>
            <a:off x="893763" y="1481138"/>
            <a:ext cx="310673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果皮箱智能监控管理子系统</a:t>
            </a:r>
            <a:endParaRPr lang="zh-CN" altLang="zh-CN" sz="2000">
              <a:latin typeface="微软雅黑" panose="020B0503020204020204" pitchFamily="34" charset="-122"/>
              <a:ea typeface="微软雅黑" panose="020B0503020204020204" pitchFamily="34" charset="-122"/>
            </a:endParaRPr>
          </a:p>
        </p:txBody>
      </p:sp>
      <p:sp>
        <p:nvSpPr>
          <p:cNvPr id="25628" name="object 28"/>
          <p:cNvSpPr>
            <a:spLocks noChangeArrowheads="1"/>
          </p:cNvSpPr>
          <p:nvPr/>
        </p:nvSpPr>
        <p:spPr bwMode="auto">
          <a:xfrm>
            <a:off x="1357313" y="5214938"/>
            <a:ext cx="465137" cy="576262"/>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29" name="object 29"/>
          <p:cNvSpPr>
            <a:spLocks noChangeArrowheads="1"/>
          </p:cNvSpPr>
          <p:nvPr/>
        </p:nvSpPr>
        <p:spPr bwMode="auto">
          <a:xfrm>
            <a:off x="1285875" y="2643188"/>
            <a:ext cx="590550" cy="7143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0" name="object 30"/>
          <p:cNvSpPr>
            <a:spLocks noChangeArrowheads="1"/>
          </p:cNvSpPr>
          <p:nvPr/>
        </p:nvSpPr>
        <p:spPr bwMode="auto">
          <a:xfrm>
            <a:off x="1285875" y="3857625"/>
            <a:ext cx="590550" cy="7143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1" name="object 31"/>
          <p:cNvSpPr>
            <a:spLocks noChangeArrowheads="1"/>
          </p:cNvSpPr>
          <p:nvPr/>
        </p:nvSpPr>
        <p:spPr bwMode="auto">
          <a:xfrm>
            <a:off x="827088" y="4868863"/>
            <a:ext cx="592137" cy="7143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2" name="object 32"/>
          <p:cNvSpPr>
            <a:spLocks noChangeArrowheads="1"/>
          </p:cNvSpPr>
          <p:nvPr/>
        </p:nvSpPr>
        <p:spPr bwMode="auto">
          <a:xfrm>
            <a:off x="785813" y="2214563"/>
            <a:ext cx="679450" cy="587375"/>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3" name="object 33"/>
          <p:cNvSpPr>
            <a:spLocks noChangeArrowheads="1"/>
          </p:cNvSpPr>
          <p:nvPr/>
        </p:nvSpPr>
        <p:spPr bwMode="auto">
          <a:xfrm>
            <a:off x="642938" y="3571875"/>
            <a:ext cx="863600" cy="614363"/>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4" name="object 34"/>
          <p:cNvSpPr>
            <a:spLocks noChangeArrowheads="1"/>
          </p:cNvSpPr>
          <p:nvPr/>
        </p:nvSpPr>
        <p:spPr bwMode="auto">
          <a:xfrm>
            <a:off x="1928813" y="3000375"/>
            <a:ext cx="439737" cy="500063"/>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5" name="object 35"/>
          <p:cNvSpPr>
            <a:spLocks noChangeArrowheads="1"/>
          </p:cNvSpPr>
          <p:nvPr/>
        </p:nvSpPr>
        <p:spPr bwMode="auto">
          <a:xfrm>
            <a:off x="1857375" y="4143375"/>
            <a:ext cx="439738" cy="500063"/>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6" name="object 36"/>
          <p:cNvSpPr>
            <a:spLocks noChangeArrowheads="1"/>
          </p:cNvSpPr>
          <p:nvPr/>
        </p:nvSpPr>
        <p:spPr bwMode="auto">
          <a:xfrm>
            <a:off x="1833563" y="5286375"/>
            <a:ext cx="439737" cy="500063"/>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7" name="object 37"/>
          <p:cNvSpPr>
            <a:spLocks noChangeArrowheads="1"/>
          </p:cNvSpPr>
          <p:nvPr/>
        </p:nvSpPr>
        <p:spPr bwMode="auto">
          <a:xfrm>
            <a:off x="6994525" y="4398963"/>
            <a:ext cx="1843088" cy="530225"/>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8" name="object 38"/>
          <p:cNvSpPr>
            <a:spLocks noChangeArrowheads="1"/>
          </p:cNvSpPr>
          <p:nvPr/>
        </p:nvSpPr>
        <p:spPr bwMode="auto">
          <a:xfrm>
            <a:off x="7046913" y="4427538"/>
            <a:ext cx="1739900" cy="430212"/>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39" name="object 39"/>
          <p:cNvSpPr/>
          <p:nvPr/>
        </p:nvSpPr>
        <p:spPr bwMode="auto">
          <a:xfrm>
            <a:off x="7046913" y="4427538"/>
            <a:ext cx="1739900" cy="430212"/>
          </a:xfrm>
          <a:custGeom>
            <a:avLst/>
            <a:gdLst>
              <a:gd name="T0" fmla="*/ 0 w 1739900"/>
              <a:gd name="T1" fmla="*/ 429895 h 430529"/>
              <a:gd name="T2" fmla="*/ 1739900 w 1739900"/>
              <a:gd name="T3" fmla="*/ 429895 h 430529"/>
              <a:gd name="T4" fmla="*/ 1739900 w 1739900"/>
              <a:gd name="T5" fmla="*/ 0 h 430529"/>
              <a:gd name="T6" fmla="*/ 0 w 1739900"/>
              <a:gd name="T7" fmla="*/ 0 h 430529"/>
              <a:gd name="T8" fmla="*/ 0 w 1739900"/>
              <a:gd name="T9" fmla="*/ 429895 h 430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9900" h="430529">
                <a:moveTo>
                  <a:pt x="0" y="430212"/>
                </a:moveTo>
                <a:lnTo>
                  <a:pt x="1739900" y="430212"/>
                </a:lnTo>
                <a:lnTo>
                  <a:pt x="1739900" y="0"/>
                </a:lnTo>
                <a:lnTo>
                  <a:pt x="0" y="0"/>
                </a:lnTo>
                <a:lnTo>
                  <a:pt x="0" y="430212"/>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40" name="object 40"/>
          <p:cNvSpPr txBox="1">
            <a:spLocks noChangeArrowheads="1"/>
          </p:cNvSpPr>
          <p:nvPr/>
        </p:nvSpPr>
        <p:spPr bwMode="auto">
          <a:xfrm>
            <a:off x="7046913" y="4518025"/>
            <a:ext cx="1735137"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5162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烟雾报警</a:t>
            </a:r>
            <a:endParaRPr lang="zh-CN" altLang="zh-CN" sz="1400">
              <a:latin typeface="微软雅黑" panose="020B0503020204020204" pitchFamily="34" charset="-122"/>
              <a:ea typeface="微软雅黑" panose="020B0503020204020204" pitchFamily="34" charset="-122"/>
            </a:endParaRPr>
          </a:p>
        </p:txBody>
      </p:sp>
      <p:sp>
        <p:nvSpPr>
          <p:cNvPr id="25641" name="object 41"/>
          <p:cNvSpPr>
            <a:spLocks noChangeArrowheads="1"/>
          </p:cNvSpPr>
          <p:nvPr/>
        </p:nvSpPr>
        <p:spPr bwMode="auto">
          <a:xfrm>
            <a:off x="6994525" y="3575050"/>
            <a:ext cx="1843088" cy="530225"/>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42" name="object 42"/>
          <p:cNvSpPr>
            <a:spLocks noChangeArrowheads="1"/>
          </p:cNvSpPr>
          <p:nvPr/>
        </p:nvSpPr>
        <p:spPr bwMode="auto">
          <a:xfrm>
            <a:off x="7046913" y="3606800"/>
            <a:ext cx="1739900" cy="428625"/>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43" name="object 43"/>
          <p:cNvSpPr txBox="1">
            <a:spLocks noChangeArrowheads="1"/>
          </p:cNvSpPr>
          <p:nvPr/>
        </p:nvSpPr>
        <p:spPr bwMode="auto">
          <a:xfrm>
            <a:off x="7046913" y="3606800"/>
            <a:ext cx="1739900" cy="318036"/>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1600" rIns="0" bIns="0">
            <a:spAutoFit/>
          </a:bodyPr>
          <a:lstStyle>
            <a:lvl1pPr marL="5162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移位报警</a:t>
            </a:r>
            <a:endParaRPr lang="zh-CN" altLang="zh-CN" sz="1400">
              <a:latin typeface="微软雅黑" panose="020B0503020204020204" pitchFamily="34" charset="-122"/>
              <a:ea typeface="微软雅黑" panose="020B0503020204020204" pitchFamily="34" charset="-122"/>
            </a:endParaRPr>
          </a:p>
        </p:txBody>
      </p:sp>
      <p:sp>
        <p:nvSpPr>
          <p:cNvPr id="25644" name="object 44"/>
          <p:cNvSpPr>
            <a:spLocks noChangeArrowheads="1"/>
          </p:cNvSpPr>
          <p:nvPr/>
        </p:nvSpPr>
        <p:spPr bwMode="auto">
          <a:xfrm>
            <a:off x="6994525" y="2757488"/>
            <a:ext cx="1843088" cy="530225"/>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45" name="object 45"/>
          <p:cNvSpPr>
            <a:spLocks noChangeArrowheads="1"/>
          </p:cNvSpPr>
          <p:nvPr/>
        </p:nvSpPr>
        <p:spPr bwMode="auto">
          <a:xfrm>
            <a:off x="7046913" y="2786063"/>
            <a:ext cx="1739900" cy="428625"/>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46" name="object 46"/>
          <p:cNvSpPr txBox="1">
            <a:spLocks noChangeArrowheads="1"/>
          </p:cNvSpPr>
          <p:nvPr/>
        </p:nvSpPr>
        <p:spPr bwMode="auto">
          <a:xfrm>
            <a:off x="7046913" y="2786063"/>
            <a:ext cx="1739900" cy="317395"/>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0965" rIns="0" bIns="0">
            <a:spAutoFit/>
          </a:bodyPr>
          <a:lstStyle>
            <a:lvl1pPr marL="24638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00"/>
              </a:spcBef>
            </a:pPr>
            <a:r>
              <a:rPr lang="zh-CN" altLang="zh-CN" sz="1400" b="1">
                <a:solidFill>
                  <a:srgbClr val="5F5F5F"/>
                </a:solidFill>
                <a:latin typeface="微软雅黑" panose="020B0503020204020204" pitchFamily="34" charset="-122"/>
                <a:ea typeface="微软雅黑" panose="020B0503020204020204" pitchFamily="34" charset="-122"/>
              </a:rPr>
              <a:t>果皮箱满溢报警</a:t>
            </a:r>
            <a:endParaRPr lang="zh-CN" altLang="zh-CN" sz="1400">
              <a:latin typeface="微软雅黑" panose="020B0503020204020204" pitchFamily="34" charset="-122"/>
              <a:ea typeface="微软雅黑" panose="020B0503020204020204" pitchFamily="34" charset="-122"/>
            </a:endParaRPr>
          </a:p>
        </p:txBody>
      </p:sp>
      <p:sp>
        <p:nvSpPr>
          <p:cNvPr id="25647" name="object 47"/>
          <p:cNvSpPr>
            <a:spLocks noChangeArrowheads="1"/>
          </p:cNvSpPr>
          <p:nvPr/>
        </p:nvSpPr>
        <p:spPr bwMode="auto">
          <a:xfrm>
            <a:off x="3716338" y="3671888"/>
            <a:ext cx="2446337" cy="804862"/>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48" name="object 48"/>
          <p:cNvSpPr txBox="1">
            <a:spLocks noChangeArrowheads="1"/>
          </p:cNvSpPr>
          <p:nvPr/>
        </p:nvSpPr>
        <p:spPr bwMode="auto">
          <a:xfrm>
            <a:off x="3951288" y="3775075"/>
            <a:ext cx="187642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ts val="100"/>
              </a:spcBef>
            </a:pPr>
            <a:r>
              <a:rPr lang="zh-CN" altLang="zh-CN" b="1">
                <a:solidFill>
                  <a:srgbClr val="222751"/>
                </a:solidFill>
                <a:latin typeface="微软雅黑" panose="020B0503020204020204" pitchFamily="34" charset="-122"/>
                <a:ea typeface="微软雅黑" panose="020B0503020204020204" pitchFamily="34" charset="-122"/>
              </a:rPr>
              <a:t>数字环卫智能管理</a:t>
            </a:r>
            <a:endParaRPr lang="zh-CN" altLang="zh-CN">
              <a:latin typeface="微软雅黑" panose="020B0503020204020204" pitchFamily="34" charset="-122"/>
              <a:ea typeface="微软雅黑" panose="020B0503020204020204" pitchFamily="34" charset="-122"/>
            </a:endParaRPr>
          </a:p>
          <a:p>
            <a:pPr algn="ctr" eaLnBrk="1" hangingPunct="1"/>
            <a:r>
              <a:rPr lang="zh-CN" altLang="zh-CN" b="1">
                <a:solidFill>
                  <a:srgbClr val="222751"/>
                </a:solidFill>
                <a:latin typeface="微软雅黑" panose="020B0503020204020204" pitchFamily="34" charset="-122"/>
                <a:ea typeface="微软雅黑" panose="020B0503020204020204" pitchFamily="34" charset="-122"/>
              </a:rPr>
              <a:t>平台</a:t>
            </a:r>
            <a:endParaRPr lang="zh-CN" altLang="zh-CN">
              <a:latin typeface="微软雅黑" panose="020B0503020204020204" pitchFamily="34" charset="-122"/>
              <a:ea typeface="微软雅黑" panose="020B0503020204020204" pitchFamily="34" charset="-122"/>
            </a:endParaRPr>
          </a:p>
        </p:txBody>
      </p:sp>
      <p:sp>
        <p:nvSpPr>
          <p:cNvPr id="25649" name="object 49"/>
          <p:cNvSpPr/>
          <p:nvPr/>
        </p:nvSpPr>
        <p:spPr bwMode="auto">
          <a:xfrm>
            <a:off x="5995988" y="3000375"/>
            <a:ext cx="1050925" cy="933450"/>
          </a:xfrm>
          <a:custGeom>
            <a:avLst/>
            <a:gdLst>
              <a:gd name="T0" fmla="*/ 1031526 w 1050925"/>
              <a:gd name="T1" fmla="*/ 16729 h 933450"/>
              <a:gd name="T2" fmla="*/ 1019219 w 1050925"/>
              <a:gd name="T3" fmla="*/ 19186 h 933450"/>
              <a:gd name="T4" fmla="*/ 0 w 1050925"/>
              <a:gd name="T5" fmla="*/ 923925 h 933450"/>
              <a:gd name="T6" fmla="*/ 8381 w 1050925"/>
              <a:gd name="T7" fmla="*/ 933450 h 933450"/>
              <a:gd name="T8" fmla="*/ 1027605 w 1050925"/>
              <a:gd name="T9" fmla="*/ 28707 h 933450"/>
              <a:gd name="T10" fmla="*/ 1031526 w 1050925"/>
              <a:gd name="T11" fmla="*/ 16729 h 933450"/>
              <a:gd name="T12" fmla="*/ 1049250 w 1050925"/>
              <a:gd name="T13" fmla="*/ 3555 h 933450"/>
              <a:gd name="T14" fmla="*/ 1036827 w 1050925"/>
              <a:gd name="T15" fmla="*/ 3555 h 933450"/>
              <a:gd name="T16" fmla="*/ 1045210 w 1050925"/>
              <a:gd name="T17" fmla="*/ 13080 h 933450"/>
              <a:gd name="T18" fmla="*/ 1027605 w 1050925"/>
              <a:gd name="T19" fmla="*/ 28707 h 933450"/>
              <a:gd name="T20" fmla="*/ 1007490 w 1050925"/>
              <a:gd name="T21" fmla="*/ 90170 h 933450"/>
              <a:gd name="T22" fmla="*/ 1006347 w 1050925"/>
              <a:gd name="T23" fmla="*/ 93472 h 933450"/>
              <a:gd name="T24" fmla="*/ 1008125 w 1050925"/>
              <a:gd name="T25" fmla="*/ 97154 h 933450"/>
              <a:gd name="T26" fmla="*/ 1011555 w 1050925"/>
              <a:gd name="T27" fmla="*/ 98171 h 933450"/>
              <a:gd name="T28" fmla="*/ 1014857 w 1050925"/>
              <a:gd name="T29" fmla="*/ 99313 h 933450"/>
              <a:gd name="T30" fmla="*/ 1018413 w 1050925"/>
              <a:gd name="T31" fmla="*/ 97536 h 933450"/>
              <a:gd name="T32" fmla="*/ 1019556 w 1050925"/>
              <a:gd name="T33" fmla="*/ 94107 h 933450"/>
              <a:gd name="T34" fmla="*/ 1049250 w 1050925"/>
              <a:gd name="T35" fmla="*/ 3555 h 933450"/>
              <a:gd name="T36" fmla="*/ 1050416 w 1050925"/>
              <a:gd name="T37" fmla="*/ 0 h 933450"/>
              <a:gd name="T38" fmla="*/ 953262 w 1050925"/>
              <a:gd name="T39" fmla="*/ 19430 h 933450"/>
              <a:gd name="T40" fmla="*/ 949833 w 1050925"/>
              <a:gd name="T41" fmla="*/ 20192 h 933450"/>
              <a:gd name="T42" fmla="*/ 947546 w 1050925"/>
              <a:gd name="T43" fmla="*/ 23495 h 933450"/>
              <a:gd name="T44" fmla="*/ 948309 w 1050925"/>
              <a:gd name="T45" fmla="*/ 26924 h 933450"/>
              <a:gd name="T46" fmla="*/ 948943 w 1050925"/>
              <a:gd name="T47" fmla="*/ 30352 h 933450"/>
              <a:gd name="T48" fmla="*/ 952245 w 1050925"/>
              <a:gd name="T49" fmla="*/ 32638 h 933450"/>
              <a:gd name="T50" fmla="*/ 955674 w 1050925"/>
              <a:gd name="T51" fmla="*/ 31876 h 933450"/>
              <a:gd name="T52" fmla="*/ 1019219 w 1050925"/>
              <a:gd name="T53" fmla="*/ 19186 h 933450"/>
              <a:gd name="T54" fmla="*/ 1036827 w 1050925"/>
              <a:gd name="T55" fmla="*/ 3555 h 933450"/>
              <a:gd name="T56" fmla="*/ 1049250 w 1050925"/>
              <a:gd name="T57" fmla="*/ 3555 h 933450"/>
              <a:gd name="T58" fmla="*/ 1050416 w 1050925"/>
              <a:gd name="T59" fmla="*/ 0 h 933450"/>
              <a:gd name="T60" fmla="*/ 1039286 w 1050925"/>
              <a:gd name="T61" fmla="*/ 6350 h 933450"/>
              <a:gd name="T62" fmla="*/ 1034922 w 1050925"/>
              <a:gd name="T63" fmla="*/ 6350 h 933450"/>
              <a:gd name="T64" fmla="*/ 1042162 w 1050925"/>
              <a:gd name="T65" fmla="*/ 14604 h 933450"/>
              <a:gd name="T66" fmla="*/ 1031526 w 1050925"/>
              <a:gd name="T67" fmla="*/ 16729 h 933450"/>
              <a:gd name="T68" fmla="*/ 1027605 w 1050925"/>
              <a:gd name="T69" fmla="*/ 28707 h 933450"/>
              <a:gd name="T70" fmla="*/ 1045210 w 1050925"/>
              <a:gd name="T71" fmla="*/ 13080 h 933450"/>
              <a:gd name="T72" fmla="*/ 1039286 w 1050925"/>
              <a:gd name="T73" fmla="*/ 6350 h 933450"/>
              <a:gd name="T74" fmla="*/ 1036827 w 1050925"/>
              <a:gd name="T75" fmla="*/ 3555 h 933450"/>
              <a:gd name="T76" fmla="*/ 1019219 w 1050925"/>
              <a:gd name="T77" fmla="*/ 19186 h 933450"/>
              <a:gd name="T78" fmla="*/ 1031526 w 1050925"/>
              <a:gd name="T79" fmla="*/ 16729 h 933450"/>
              <a:gd name="T80" fmla="*/ 1034922 w 1050925"/>
              <a:gd name="T81" fmla="*/ 6350 h 933450"/>
              <a:gd name="T82" fmla="*/ 1039286 w 1050925"/>
              <a:gd name="T83" fmla="*/ 6350 h 933450"/>
              <a:gd name="T84" fmla="*/ 1036827 w 1050925"/>
              <a:gd name="T85" fmla="*/ 3555 h 933450"/>
              <a:gd name="T86" fmla="*/ 1034922 w 1050925"/>
              <a:gd name="T87" fmla="*/ 6350 h 933450"/>
              <a:gd name="T88" fmla="*/ 1031526 w 1050925"/>
              <a:gd name="T89" fmla="*/ 16729 h 933450"/>
              <a:gd name="T90" fmla="*/ 1042162 w 1050925"/>
              <a:gd name="T91" fmla="*/ 14604 h 933450"/>
              <a:gd name="T92" fmla="*/ 1034922 w 1050925"/>
              <a:gd name="T93" fmla="*/ 6350 h 93345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50925" h="933450">
                <a:moveTo>
                  <a:pt x="1031526" y="16729"/>
                </a:moveTo>
                <a:lnTo>
                  <a:pt x="1019219" y="19186"/>
                </a:lnTo>
                <a:lnTo>
                  <a:pt x="0" y="923925"/>
                </a:lnTo>
                <a:lnTo>
                  <a:pt x="8381" y="933450"/>
                </a:lnTo>
                <a:lnTo>
                  <a:pt x="1027605" y="28707"/>
                </a:lnTo>
                <a:lnTo>
                  <a:pt x="1031526" y="16729"/>
                </a:lnTo>
                <a:close/>
              </a:path>
              <a:path w="1050925" h="933450">
                <a:moveTo>
                  <a:pt x="1049250" y="3555"/>
                </a:moveTo>
                <a:lnTo>
                  <a:pt x="1036827" y="3555"/>
                </a:lnTo>
                <a:lnTo>
                  <a:pt x="1045210" y="13080"/>
                </a:lnTo>
                <a:lnTo>
                  <a:pt x="1027605" y="28707"/>
                </a:lnTo>
                <a:lnTo>
                  <a:pt x="1007490" y="90170"/>
                </a:lnTo>
                <a:lnTo>
                  <a:pt x="1006347" y="93472"/>
                </a:lnTo>
                <a:lnTo>
                  <a:pt x="1008125" y="97154"/>
                </a:lnTo>
                <a:lnTo>
                  <a:pt x="1011555" y="98171"/>
                </a:lnTo>
                <a:lnTo>
                  <a:pt x="1014857" y="99313"/>
                </a:lnTo>
                <a:lnTo>
                  <a:pt x="1018413" y="97536"/>
                </a:lnTo>
                <a:lnTo>
                  <a:pt x="1019556" y="94107"/>
                </a:lnTo>
                <a:lnTo>
                  <a:pt x="1049250" y="3555"/>
                </a:lnTo>
                <a:close/>
              </a:path>
              <a:path w="1050925" h="933450">
                <a:moveTo>
                  <a:pt x="1050416" y="0"/>
                </a:moveTo>
                <a:lnTo>
                  <a:pt x="953262" y="19430"/>
                </a:lnTo>
                <a:lnTo>
                  <a:pt x="949833" y="20192"/>
                </a:lnTo>
                <a:lnTo>
                  <a:pt x="947546" y="23495"/>
                </a:lnTo>
                <a:lnTo>
                  <a:pt x="948309" y="26924"/>
                </a:lnTo>
                <a:lnTo>
                  <a:pt x="948943" y="30352"/>
                </a:lnTo>
                <a:lnTo>
                  <a:pt x="952245" y="32638"/>
                </a:lnTo>
                <a:lnTo>
                  <a:pt x="955674" y="31876"/>
                </a:lnTo>
                <a:lnTo>
                  <a:pt x="1019219" y="19186"/>
                </a:lnTo>
                <a:lnTo>
                  <a:pt x="1036827" y="3555"/>
                </a:lnTo>
                <a:lnTo>
                  <a:pt x="1049250" y="3555"/>
                </a:lnTo>
                <a:lnTo>
                  <a:pt x="1050416" y="0"/>
                </a:lnTo>
                <a:close/>
              </a:path>
              <a:path w="1050925" h="933450">
                <a:moveTo>
                  <a:pt x="1039286" y="6350"/>
                </a:moveTo>
                <a:lnTo>
                  <a:pt x="1034922" y="6350"/>
                </a:lnTo>
                <a:lnTo>
                  <a:pt x="1042162" y="14604"/>
                </a:lnTo>
                <a:lnTo>
                  <a:pt x="1031526" y="16729"/>
                </a:lnTo>
                <a:lnTo>
                  <a:pt x="1027605" y="28707"/>
                </a:lnTo>
                <a:lnTo>
                  <a:pt x="1045210" y="13080"/>
                </a:lnTo>
                <a:lnTo>
                  <a:pt x="1039286" y="6350"/>
                </a:lnTo>
                <a:close/>
              </a:path>
              <a:path w="1050925" h="933450">
                <a:moveTo>
                  <a:pt x="1036827" y="3555"/>
                </a:moveTo>
                <a:lnTo>
                  <a:pt x="1019219" y="19186"/>
                </a:lnTo>
                <a:lnTo>
                  <a:pt x="1031526" y="16729"/>
                </a:lnTo>
                <a:lnTo>
                  <a:pt x="1034922" y="6350"/>
                </a:lnTo>
                <a:lnTo>
                  <a:pt x="1039286" y="6350"/>
                </a:lnTo>
                <a:lnTo>
                  <a:pt x="1036827" y="3555"/>
                </a:lnTo>
                <a:close/>
              </a:path>
              <a:path w="1050925" h="933450">
                <a:moveTo>
                  <a:pt x="1034922" y="6350"/>
                </a:moveTo>
                <a:lnTo>
                  <a:pt x="1031526" y="16729"/>
                </a:lnTo>
                <a:lnTo>
                  <a:pt x="1042162" y="14604"/>
                </a:lnTo>
                <a:lnTo>
                  <a:pt x="1034922" y="635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0" name="object 50"/>
          <p:cNvSpPr/>
          <p:nvPr/>
        </p:nvSpPr>
        <p:spPr bwMode="auto">
          <a:xfrm>
            <a:off x="5999163" y="3786188"/>
            <a:ext cx="1047750" cy="220662"/>
          </a:xfrm>
          <a:custGeom>
            <a:avLst/>
            <a:gdLst>
              <a:gd name="T0" fmla="*/ 1010652 w 1047750"/>
              <a:gd name="T1" fmla="*/ 35778 h 220979"/>
              <a:gd name="T2" fmla="*/ 0 w 1047750"/>
              <a:gd name="T3" fmla="*/ 208234 h 220979"/>
              <a:gd name="T4" fmla="*/ 2031 w 1047750"/>
              <a:gd name="T5" fmla="*/ 220662 h 220979"/>
              <a:gd name="T6" fmla="*/ 1012617 w 1047750"/>
              <a:gd name="T7" fmla="*/ 48362 h 220979"/>
              <a:gd name="T8" fmla="*/ 1022411 w 1047750"/>
              <a:gd name="T9" fmla="*/ 40178 h 220979"/>
              <a:gd name="T10" fmla="*/ 1010652 w 1047750"/>
              <a:gd name="T11" fmla="*/ 35778 h 220979"/>
              <a:gd name="T12" fmla="*/ 1036060 w 1047750"/>
              <a:gd name="T13" fmla="*/ 31830 h 220979"/>
              <a:gd name="T14" fmla="*/ 1033780 w 1047750"/>
              <a:gd name="T15" fmla="*/ 31830 h 220979"/>
              <a:gd name="T16" fmla="*/ 1035938 w 1047750"/>
              <a:gd name="T17" fmla="*/ 44385 h 220979"/>
              <a:gd name="T18" fmla="*/ 1012617 w 1047750"/>
              <a:gd name="T19" fmla="*/ 48362 h 220979"/>
              <a:gd name="T20" fmla="*/ 963040 w 1047750"/>
              <a:gd name="T21" fmla="*/ 89786 h 220979"/>
              <a:gd name="T22" fmla="*/ 960373 w 1047750"/>
              <a:gd name="T23" fmla="*/ 92069 h 220979"/>
              <a:gd name="T24" fmla="*/ 960119 w 1047750"/>
              <a:gd name="T25" fmla="*/ 96127 h 220979"/>
              <a:gd name="T26" fmla="*/ 962279 w 1047750"/>
              <a:gd name="T27" fmla="*/ 98790 h 220979"/>
              <a:gd name="T28" fmla="*/ 964564 w 1047750"/>
              <a:gd name="T29" fmla="*/ 101453 h 220979"/>
              <a:gd name="T30" fmla="*/ 968629 w 1047750"/>
              <a:gd name="T31" fmla="*/ 101834 h 220979"/>
              <a:gd name="T32" fmla="*/ 971295 w 1047750"/>
              <a:gd name="T33" fmla="*/ 99551 h 220979"/>
              <a:gd name="T34" fmla="*/ 1047241 w 1047750"/>
              <a:gd name="T35" fmla="*/ 36015 h 220979"/>
              <a:gd name="T36" fmla="*/ 1036060 w 1047750"/>
              <a:gd name="T37" fmla="*/ 31830 h 220979"/>
              <a:gd name="T38" fmla="*/ 1022411 w 1047750"/>
              <a:gd name="T39" fmla="*/ 40178 h 220979"/>
              <a:gd name="T40" fmla="*/ 1012617 w 1047750"/>
              <a:gd name="T41" fmla="*/ 48362 h 220979"/>
              <a:gd name="T42" fmla="*/ 1035938 w 1047750"/>
              <a:gd name="T43" fmla="*/ 44385 h 220979"/>
              <a:gd name="T44" fmla="*/ 1035873 w 1047750"/>
              <a:gd name="T45" fmla="*/ 44005 h 220979"/>
              <a:gd name="T46" fmla="*/ 1032637 w 1047750"/>
              <a:gd name="T47" fmla="*/ 44005 h 220979"/>
              <a:gd name="T48" fmla="*/ 1022411 w 1047750"/>
              <a:gd name="T49" fmla="*/ 40178 h 220979"/>
              <a:gd name="T50" fmla="*/ 1030732 w 1047750"/>
              <a:gd name="T51" fmla="*/ 33225 h 220979"/>
              <a:gd name="T52" fmla="*/ 1022411 w 1047750"/>
              <a:gd name="T53" fmla="*/ 40178 h 220979"/>
              <a:gd name="T54" fmla="*/ 1032637 w 1047750"/>
              <a:gd name="T55" fmla="*/ 44005 h 220979"/>
              <a:gd name="T56" fmla="*/ 1030732 w 1047750"/>
              <a:gd name="T57" fmla="*/ 33225 h 220979"/>
              <a:gd name="T58" fmla="*/ 1034019 w 1047750"/>
              <a:gd name="T59" fmla="*/ 33225 h 220979"/>
              <a:gd name="T60" fmla="*/ 1030732 w 1047750"/>
              <a:gd name="T61" fmla="*/ 33225 h 220979"/>
              <a:gd name="T62" fmla="*/ 1032637 w 1047750"/>
              <a:gd name="T63" fmla="*/ 44005 h 220979"/>
              <a:gd name="T64" fmla="*/ 1035873 w 1047750"/>
              <a:gd name="T65" fmla="*/ 44005 h 220979"/>
              <a:gd name="T66" fmla="*/ 1034019 w 1047750"/>
              <a:gd name="T67" fmla="*/ 33225 h 220979"/>
              <a:gd name="T68" fmla="*/ 1033780 w 1047750"/>
              <a:gd name="T69" fmla="*/ 31830 h 220979"/>
              <a:gd name="T70" fmla="*/ 1010652 w 1047750"/>
              <a:gd name="T71" fmla="*/ 35778 h 220979"/>
              <a:gd name="T72" fmla="*/ 1022411 w 1047750"/>
              <a:gd name="T73" fmla="*/ 40178 h 220979"/>
              <a:gd name="T74" fmla="*/ 1030732 w 1047750"/>
              <a:gd name="T75" fmla="*/ 33225 h 220979"/>
              <a:gd name="T76" fmla="*/ 1034019 w 1047750"/>
              <a:gd name="T77" fmla="*/ 33225 h 220979"/>
              <a:gd name="T78" fmla="*/ 1033780 w 1047750"/>
              <a:gd name="T79" fmla="*/ 31830 h 220979"/>
              <a:gd name="T80" fmla="*/ 951102 w 1047750"/>
              <a:gd name="T81" fmla="*/ 0 h 220979"/>
              <a:gd name="T82" fmla="*/ 947546 w 1047750"/>
              <a:gd name="T83" fmla="*/ 1648 h 220979"/>
              <a:gd name="T84" fmla="*/ 945007 w 1047750"/>
              <a:gd name="T85" fmla="*/ 8242 h 220979"/>
              <a:gd name="T86" fmla="*/ 946658 w 1047750"/>
              <a:gd name="T87" fmla="*/ 11920 h 220979"/>
              <a:gd name="T88" fmla="*/ 949960 w 1047750"/>
              <a:gd name="T89" fmla="*/ 13061 h 220979"/>
              <a:gd name="T90" fmla="*/ 1010652 w 1047750"/>
              <a:gd name="T91" fmla="*/ 35778 h 220979"/>
              <a:gd name="T92" fmla="*/ 1033780 w 1047750"/>
              <a:gd name="T93" fmla="*/ 31830 h 220979"/>
              <a:gd name="T94" fmla="*/ 1036060 w 1047750"/>
              <a:gd name="T95" fmla="*/ 31830 h 220979"/>
              <a:gd name="T96" fmla="*/ 951102 w 1047750"/>
              <a:gd name="T97" fmla="*/ 0 h 22097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047750" h="220979">
                <a:moveTo>
                  <a:pt x="1010652" y="35829"/>
                </a:moveTo>
                <a:lnTo>
                  <a:pt x="0" y="208533"/>
                </a:lnTo>
                <a:lnTo>
                  <a:pt x="2031" y="220979"/>
                </a:lnTo>
                <a:lnTo>
                  <a:pt x="1012617" y="48431"/>
                </a:lnTo>
                <a:lnTo>
                  <a:pt x="1022411" y="40236"/>
                </a:lnTo>
                <a:lnTo>
                  <a:pt x="1010652" y="35829"/>
                </a:lnTo>
                <a:close/>
              </a:path>
              <a:path w="1047750" h="220979">
                <a:moveTo>
                  <a:pt x="1036060" y="31876"/>
                </a:moveTo>
                <a:lnTo>
                  <a:pt x="1033780" y="31876"/>
                </a:lnTo>
                <a:lnTo>
                  <a:pt x="1035938" y="44449"/>
                </a:lnTo>
                <a:lnTo>
                  <a:pt x="1012617" y="48431"/>
                </a:lnTo>
                <a:lnTo>
                  <a:pt x="963040" y="89915"/>
                </a:lnTo>
                <a:lnTo>
                  <a:pt x="960373" y="92201"/>
                </a:lnTo>
                <a:lnTo>
                  <a:pt x="960119" y="96265"/>
                </a:lnTo>
                <a:lnTo>
                  <a:pt x="962279" y="98932"/>
                </a:lnTo>
                <a:lnTo>
                  <a:pt x="964564" y="101599"/>
                </a:lnTo>
                <a:lnTo>
                  <a:pt x="968629" y="101980"/>
                </a:lnTo>
                <a:lnTo>
                  <a:pt x="971295" y="99694"/>
                </a:lnTo>
                <a:lnTo>
                  <a:pt x="1047241" y="36067"/>
                </a:lnTo>
                <a:lnTo>
                  <a:pt x="1036060" y="31876"/>
                </a:lnTo>
                <a:close/>
              </a:path>
              <a:path w="1047750" h="220979">
                <a:moveTo>
                  <a:pt x="1022411" y="40236"/>
                </a:moveTo>
                <a:lnTo>
                  <a:pt x="1012617" y="48431"/>
                </a:lnTo>
                <a:lnTo>
                  <a:pt x="1035938" y="44449"/>
                </a:lnTo>
                <a:lnTo>
                  <a:pt x="1035873" y="44068"/>
                </a:lnTo>
                <a:lnTo>
                  <a:pt x="1032637" y="44068"/>
                </a:lnTo>
                <a:lnTo>
                  <a:pt x="1022411" y="40236"/>
                </a:lnTo>
                <a:close/>
              </a:path>
              <a:path w="1047750" h="220979">
                <a:moveTo>
                  <a:pt x="1030732" y="33273"/>
                </a:moveTo>
                <a:lnTo>
                  <a:pt x="1022411" y="40236"/>
                </a:lnTo>
                <a:lnTo>
                  <a:pt x="1032637" y="44068"/>
                </a:lnTo>
                <a:lnTo>
                  <a:pt x="1030732" y="33273"/>
                </a:lnTo>
                <a:close/>
              </a:path>
              <a:path w="1047750" h="220979">
                <a:moveTo>
                  <a:pt x="1034019" y="33273"/>
                </a:moveTo>
                <a:lnTo>
                  <a:pt x="1030732" y="33273"/>
                </a:lnTo>
                <a:lnTo>
                  <a:pt x="1032637" y="44068"/>
                </a:lnTo>
                <a:lnTo>
                  <a:pt x="1035873" y="44068"/>
                </a:lnTo>
                <a:lnTo>
                  <a:pt x="1034019" y="33273"/>
                </a:lnTo>
                <a:close/>
              </a:path>
              <a:path w="1047750" h="220979">
                <a:moveTo>
                  <a:pt x="1033780" y="31876"/>
                </a:moveTo>
                <a:lnTo>
                  <a:pt x="1010652" y="35829"/>
                </a:lnTo>
                <a:lnTo>
                  <a:pt x="1022411" y="40236"/>
                </a:lnTo>
                <a:lnTo>
                  <a:pt x="1030732" y="33273"/>
                </a:lnTo>
                <a:lnTo>
                  <a:pt x="1034019" y="33273"/>
                </a:lnTo>
                <a:lnTo>
                  <a:pt x="1033780" y="31876"/>
                </a:lnTo>
                <a:close/>
              </a:path>
              <a:path w="1047750" h="220979">
                <a:moveTo>
                  <a:pt x="951102" y="0"/>
                </a:moveTo>
                <a:lnTo>
                  <a:pt x="947546" y="1650"/>
                </a:lnTo>
                <a:lnTo>
                  <a:pt x="945007" y="8254"/>
                </a:lnTo>
                <a:lnTo>
                  <a:pt x="946658" y="11937"/>
                </a:lnTo>
                <a:lnTo>
                  <a:pt x="949960" y="13080"/>
                </a:lnTo>
                <a:lnTo>
                  <a:pt x="1010652" y="35829"/>
                </a:lnTo>
                <a:lnTo>
                  <a:pt x="1033780" y="31876"/>
                </a:lnTo>
                <a:lnTo>
                  <a:pt x="1036060" y="31876"/>
                </a:lnTo>
                <a:lnTo>
                  <a:pt x="951102"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1" name="object 51"/>
          <p:cNvSpPr/>
          <p:nvPr/>
        </p:nvSpPr>
        <p:spPr bwMode="auto">
          <a:xfrm>
            <a:off x="6008688" y="4044950"/>
            <a:ext cx="966787" cy="598488"/>
          </a:xfrm>
          <a:custGeom>
            <a:avLst/>
            <a:gdLst>
              <a:gd name="T0" fmla="*/ 864333 w 967104"/>
              <a:gd name="T1" fmla="*/ 583112 h 598170"/>
              <a:gd name="T2" fmla="*/ 861413 w 967104"/>
              <a:gd name="T3" fmla="*/ 585907 h 598170"/>
              <a:gd name="T4" fmla="*/ 861286 w 967104"/>
              <a:gd name="T5" fmla="*/ 592897 h 598170"/>
              <a:gd name="T6" fmla="*/ 864078 w 967104"/>
              <a:gd name="T7" fmla="*/ 595819 h 598170"/>
              <a:gd name="T8" fmla="*/ 867507 w 967104"/>
              <a:gd name="T9" fmla="*/ 595946 h 598170"/>
              <a:gd name="T10" fmla="*/ 966534 w 967104"/>
              <a:gd name="T11" fmla="*/ 598233 h 598170"/>
              <a:gd name="T12" fmla="*/ 965854 w 967104"/>
              <a:gd name="T13" fmla="*/ 596962 h 598170"/>
              <a:gd name="T14" fmla="*/ 952568 w 967104"/>
              <a:gd name="T15" fmla="*/ 596962 h 598170"/>
              <a:gd name="T16" fmla="*/ 932697 w 967104"/>
              <a:gd name="T17" fmla="*/ 584735 h 598170"/>
              <a:gd name="T18" fmla="*/ 867887 w 967104"/>
              <a:gd name="T19" fmla="*/ 583239 h 598170"/>
              <a:gd name="T20" fmla="*/ 864333 w 967104"/>
              <a:gd name="T21" fmla="*/ 583112 h 598170"/>
              <a:gd name="T22" fmla="*/ 932697 w 967104"/>
              <a:gd name="T23" fmla="*/ 584735 h 598170"/>
              <a:gd name="T24" fmla="*/ 952568 w 967104"/>
              <a:gd name="T25" fmla="*/ 596962 h 598170"/>
              <a:gd name="T26" fmla="*/ 954044 w 967104"/>
              <a:gd name="T27" fmla="*/ 594548 h 598170"/>
              <a:gd name="T28" fmla="*/ 950283 w 967104"/>
              <a:gd name="T29" fmla="*/ 594548 h 598170"/>
              <a:gd name="T30" fmla="*/ 945182 w 967104"/>
              <a:gd name="T31" fmla="*/ 585023 h 598170"/>
              <a:gd name="T32" fmla="*/ 932697 w 967104"/>
              <a:gd name="T33" fmla="*/ 584735 h 598170"/>
              <a:gd name="T34" fmla="*/ 914353 w 967104"/>
              <a:gd name="T35" fmla="*/ 506490 h 598170"/>
              <a:gd name="T36" fmla="*/ 911179 w 967104"/>
              <a:gd name="T37" fmla="*/ 508142 h 598170"/>
              <a:gd name="T38" fmla="*/ 908132 w 967104"/>
              <a:gd name="T39" fmla="*/ 509794 h 598170"/>
              <a:gd name="T40" fmla="*/ 906990 w 967104"/>
              <a:gd name="T41" fmla="*/ 513733 h 598170"/>
              <a:gd name="T42" fmla="*/ 908641 w 967104"/>
              <a:gd name="T43" fmla="*/ 516783 h 598170"/>
              <a:gd name="T44" fmla="*/ 939217 w 967104"/>
              <a:gd name="T45" fmla="*/ 573884 h 598170"/>
              <a:gd name="T46" fmla="*/ 959169 w 967104"/>
              <a:gd name="T47" fmla="*/ 586162 h 598170"/>
              <a:gd name="T48" fmla="*/ 952568 w 967104"/>
              <a:gd name="T49" fmla="*/ 596962 h 598170"/>
              <a:gd name="T50" fmla="*/ 965854 w 967104"/>
              <a:gd name="T51" fmla="*/ 596962 h 598170"/>
              <a:gd name="T52" fmla="*/ 919813 w 967104"/>
              <a:gd name="T53" fmla="*/ 510810 h 598170"/>
              <a:gd name="T54" fmla="*/ 918163 w 967104"/>
              <a:gd name="T55" fmla="*/ 507634 h 598170"/>
              <a:gd name="T56" fmla="*/ 914353 w 967104"/>
              <a:gd name="T57" fmla="*/ 506490 h 598170"/>
              <a:gd name="T58" fmla="*/ 945182 w 967104"/>
              <a:gd name="T59" fmla="*/ 585023 h 598170"/>
              <a:gd name="T60" fmla="*/ 950283 w 967104"/>
              <a:gd name="T61" fmla="*/ 594548 h 598170"/>
              <a:gd name="T62" fmla="*/ 955996 w 967104"/>
              <a:gd name="T63" fmla="*/ 585273 h 598170"/>
              <a:gd name="T64" fmla="*/ 945182 w 967104"/>
              <a:gd name="T65" fmla="*/ 585023 h 598170"/>
              <a:gd name="T66" fmla="*/ 939217 w 967104"/>
              <a:gd name="T67" fmla="*/ 573884 h 598170"/>
              <a:gd name="T68" fmla="*/ 945182 w 967104"/>
              <a:gd name="T69" fmla="*/ 585023 h 598170"/>
              <a:gd name="T70" fmla="*/ 955996 w 967104"/>
              <a:gd name="T71" fmla="*/ 585273 h 598170"/>
              <a:gd name="T72" fmla="*/ 950283 w 967104"/>
              <a:gd name="T73" fmla="*/ 594548 h 598170"/>
              <a:gd name="T74" fmla="*/ 954044 w 967104"/>
              <a:gd name="T75" fmla="*/ 594548 h 598170"/>
              <a:gd name="T76" fmla="*/ 959169 w 967104"/>
              <a:gd name="T77" fmla="*/ 586162 h 598170"/>
              <a:gd name="T78" fmla="*/ 939217 w 967104"/>
              <a:gd name="T79" fmla="*/ 573884 h 598170"/>
              <a:gd name="T80" fmla="*/ 6601 w 967104"/>
              <a:gd name="T81" fmla="*/ 0 h 598170"/>
              <a:gd name="T82" fmla="*/ 0 w 967104"/>
              <a:gd name="T83" fmla="*/ 10800 h 598170"/>
              <a:gd name="T84" fmla="*/ 932697 w 967104"/>
              <a:gd name="T85" fmla="*/ 584735 h 598170"/>
              <a:gd name="T86" fmla="*/ 945182 w 967104"/>
              <a:gd name="T87" fmla="*/ 585023 h 598170"/>
              <a:gd name="T88" fmla="*/ 939217 w 967104"/>
              <a:gd name="T89" fmla="*/ 573884 h 598170"/>
              <a:gd name="T90" fmla="*/ 6601 w 967104"/>
              <a:gd name="T91" fmla="*/ 0 h 59817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967104" h="598170">
                <a:moveTo>
                  <a:pt x="864616" y="582802"/>
                </a:moveTo>
                <a:lnTo>
                  <a:pt x="861695" y="585596"/>
                </a:lnTo>
                <a:lnTo>
                  <a:pt x="861568" y="592582"/>
                </a:lnTo>
                <a:lnTo>
                  <a:pt x="864361" y="595502"/>
                </a:lnTo>
                <a:lnTo>
                  <a:pt x="867791" y="595629"/>
                </a:lnTo>
                <a:lnTo>
                  <a:pt x="966851" y="597915"/>
                </a:lnTo>
                <a:lnTo>
                  <a:pt x="966171" y="596645"/>
                </a:lnTo>
                <a:lnTo>
                  <a:pt x="952880" y="596645"/>
                </a:lnTo>
                <a:lnTo>
                  <a:pt x="933003" y="584424"/>
                </a:lnTo>
                <a:lnTo>
                  <a:pt x="868172" y="582929"/>
                </a:lnTo>
                <a:lnTo>
                  <a:pt x="864616" y="582802"/>
                </a:lnTo>
                <a:close/>
              </a:path>
              <a:path w="967104" h="598170">
                <a:moveTo>
                  <a:pt x="933003" y="584424"/>
                </a:moveTo>
                <a:lnTo>
                  <a:pt x="952880" y="596645"/>
                </a:lnTo>
                <a:lnTo>
                  <a:pt x="954357" y="594232"/>
                </a:lnTo>
                <a:lnTo>
                  <a:pt x="950595" y="594232"/>
                </a:lnTo>
                <a:lnTo>
                  <a:pt x="945492" y="584712"/>
                </a:lnTo>
                <a:lnTo>
                  <a:pt x="933003" y="584424"/>
                </a:lnTo>
                <a:close/>
              </a:path>
              <a:path w="967104" h="598170">
                <a:moveTo>
                  <a:pt x="914653" y="506221"/>
                </a:moveTo>
                <a:lnTo>
                  <a:pt x="911478" y="507872"/>
                </a:lnTo>
                <a:lnTo>
                  <a:pt x="908430" y="509523"/>
                </a:lnTo>
                <a:lnTo>
                  <a:pt x="907287" y="513460"/>
                </a:lnTo>
                <a:lnTo>
                  <a:pt x="908939" y="516508"/>
                </a:lnTo>
                <a:lnTo>
                  <a:pt x="939525" y="573579"/>
                </a:lnTo>
                <a:lnTo>
                  <a:pt x="959484" y="585851"/>
                </a:lnTo>
                <a:lnTo>
                  <a:pt x="952880" y="596645"/>
                </a:lnTo>
                <a:lnTo>
                  <a:pt x="966171" y="596645"/>
                </a:lnTo>
                <a:lnTo>
                  <a:pt x="920115" y="510539"/>
                </a:lnTo>
                <a:lnTo>
                  <a:pt x="918464" y="507364"/>
                </a:lnTo>
                <a:lnTo>
                  <a:pt x="914653" y="506221"/>
                </a:lnTo>
                <a:close/>
              </a:path>
              <a:path w="967104" h="598170">
                <a:moveTo>
                  <a:pt x="945492" y="584712"/>
                </a:moveTo>
                <a:lnTo>
                  <a:pt x="950595" y="594232"/>
                </a:lnTo>
                <a:lnTo>
                  <a:pt x="956309" y="584962"/>
                </a:lnTo>
                <a:lnTo>
                  <a:pt x="945492" y="584712"/>
                </a:lnTo>
                <a:close/>
              </a:path>
              <a:path w="967104" h="598170">
                <a:moveTo>
                  <a:pt x="939525" y="573579"/>
                </a:moveTo>
                <a:lnTo>
                  <a:pt x="945492" y="584712"/>
                </a:lnTo>
                <a:lnTo>
                  <a:pt x="956309" y="584962"/>
                </a:lnTo>
                <a:lnTo>
                  <a:pt x="950595" y="594232"/>
                </a:lnTo>
                <a:lnTo>
                  <a:pt x="954357" y="594232"/>
                </a:lnTo>
                <a:lnTo>
                  <a:pt x="959484" y="585851"/>
                </a:lnTo>
                <a:lnTo>
                  <a:pt x="939525" y="573579"/>
                </a:lnTo>
                <a:close/>
              </a:path>
              <a:path w="967104" h="598170">
                <a:moveTo>
                  <a:pt x="6603" y="0"/>
                </a:moveTo>
                <a:lnTo>
                  <a:pt x="0" y="10794"/>
                </a:lnTo>
                <a:lnTo>
                  <a:pt x="933003" y="584424"/>
                </a:lnTo>
                <a:lnTo>
                  <a:pt x="945492" y="584712"/>
                </a:lnTo>
                <a:lnTo>
                  <a:pt x="939525" y="573579"/>
                </a:lnTo>
                <a:lnTo>
                  <a:pt x="6603"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2" name="object 52"/>
          <p:cNvSpPr/>
          <p:nvPr/>
        </p:nvSpPr>
        <p:spPr bwMode="auto">
          <a:xfrm>
            <a:off x="1782763" y="3136900"/>
            <a:ext cx="1987550" cy="923925"/>
          </a:xfrm>
          <a:custGeom>
            <a:avLst/>
            <a:gdLst>
              <a:gd name="T0" fmla="*/ 1951722 w 1986914"/>
              <a:gd name="T1" fmla="*/ 904253 h 923925"/>
              <a:gd name="T2" fmla="*/ 1883759 w 1986914"/>
              <a:gd name="T3" fmla="*/ 910970 h 923925"/>
              <a:gd name="T4" fmla="*/ 1881218 w 1986914"/>
              <a:gd name="T5" fmla="*/ 914019 h 923925"/>
              <a:gd name="T6" fmla="*/ 1881980 w 1986914"/>
              <a:gd name="T7" fmla="*/ 921003 h 923925"/>
              <a:gd name="T8" fmla="*/ 1885029 w 1986914"/>
              <a:gd name="T9" fmla="*/ 923544 h 923925"/>
              <a:gd name="T10" fmla="*/ 1888586 w 1986914"/>
              <a:gd name="T11" fmla="*/ 923289 h 923925"/>
              <a:gd name="T12" fmla="*/ 1982048 w 1986914"/>
              <a:gd name="T13" fmla="*/ 914019 h 923925"/>
              <a:gd name="T14" fmla="*/ 1973068 w 1986914"/>
              <a:gd name="T15" fmla="*/ 914019 h 923925"/>
              <a:gd name="T16" fmla="*/ 1951722 w 1986914"/>
              <a:gd name="T17" fmla="*/ 904253 h 923925"/>
              <a:gd name="T18" fmla="*/ 1964298 w 1986914"/>
              <a:gd name="T19" fmla="*/ 903016 h 923925"/>
              <a:gd name="T20" fmla="*/ 1951722 w 1986914"/>
              <a:gd name="T21" fmla="*/ 904253 h 923925"/>
              <a:gd name="T22" fmla="*/ 1973068 w 1986914"/>
              <a:gd name="T23" fmla="*/ 914019 h 923925"/>
              <a:gd name="T24" fmla="*/ 1974065 w 1986914"/>
              <a:gd name="T25" fmla="*/ 911859 h 923925"/>
              <a:gd name="T26" fmla="*/ 1970527 w 1986914"/>
              <a:gd name="T27" fmla="*/ 911859 h 923925"/>
              <a:gd name="T28" fmla="*/ 1964298 w 1986914"/>
              <a:gd name="T29" fmla="*/ 903016 h 923925"/>
              <a:gd name="T30" fmla="*/ 1924158 w 1986914"/>
              <a:gd name="T31" fmla="*/ 828928 h 923925"/>
              <a:gd name="T32" fmla="*/ 1921235 w 1986914"/>
              <a:gd name="T33" fmla="*/ 830960 h 923925"/>
              <a:gd name="T34" fmla="*/ 1918441 w 1986914"/>
              <a:gd name="T35" fmla="*/ 832865 h 923925"/>
              <a:gd name="T36" fmla="*/ 1917679 w 1986914"/>
              <a:gd name="T37" fmla="*/ 836929 h 923925"/>
              <a:gd name="T38" fmla="*/ 1919710 w 1986914"/>
              <a:gd name="T39" fmla="*/ 839723 h 923925"/>
              <a:gd name="T40" fmla="*/ 1957015 w 1986914"/>
              <a:gd name="T41" fmla="*/ 892680 h 923925"/>
              <a:gd name="T42" fmla="*/ 1978403 w 1986914"/>
              <a:gd name="T43" fmla="*/ 902462 h 923925"/>
              <a:gd name="T44" fmla="*/ 1973068 w 1986914"/>
              <a:gd name="T45" fmla="*/ 914019 h 923925"/>
              <a:gd name="T46" fmla="*/ 1982048 w 1986914"/>
              <a:gd name="T47" fmla="*/ 914019 h 923925"/>
              <a:gd name="T48" fmla="*/ 1987169 w 1986914"/>
              <a:gd name="T49" fmla="*/ 913510 h 923925"/>
              <a:gd name="T50" fmla="*/ 1930129 w 1986914"/>
              <a:gd name="T51" fmla="*/ 832484 h 923925"/>
              <a:gd name="T52" fmla="*/ 1928096 w 1986914"/>
              <a:gd name="T53" fmla="*/ 829563 h 923925"/>
              <a:gd name="T54" fmla="*/ 1924158 w 1986914"/>
              <a:gd name="T55" fmla="*/ 828928 h 923925"/>
              <a:gd name="T56" fmla="*/ 1975101 w 1986914"/>
              <a:gd name="T57" fmla="*/ 901953 h 923925"/>
              <a:gd name="T58" fmla="*/ 1964298 w 1986914"/>
              <a:gd name="T59" fmla="*/ 903016 h 923925"/>
              <a:gd name="T60" fmla="*/ 1970527 w 1986914"/>
              <a:gd name="T61" fmla="*/ 911859 h 923925"/>
              <a:gd name="T62" fmla="*/ 1975101 w 1986914"/>
              <a:gd name="T63" fmla="*/ 901953 h 923925"/>
              <a:gd name="T64" fmla="*/ 1977293 w 1986914"/>
              <a:gd name="T65" fmla="*/ 901953 h 923925"/>
              <a:gd name="T66" fmla="*/ 1975101 w 1986914"/>
              <a:gd name="T67" fmla="*/ 901953 h 923925"/>
              <a:gd name="T68" fmla="*/ 1970527 w 1986914"/>
              <a:gd name="T69" fmla="*/ 911859 h 923925"/>
              <a:gd name="T70" fmla="*/ 1974065 w 1986914"/>
              <a:gd name="T71" fmla="*/ 911859 h 923925"/>
              <a:gd name="T72" fmla="*/ 1978403 w 1986914"/>
              <a:gd name="T73" fmla="*/ 902462 h 923925"/>
              <a:gd name="T74" fmla="*/ 1977293 w 1986914"/>
              <a:gd name="T75" fmla="*/ 901953 h 923925"/>
              <a:gd name="T76" fmla="*/ 5209 w 1986914"/>
              <a:gd name="T77" fmla="*/ 0 h 923925"/>
              <a:gd name="T78" fmla="*/ 0 w 1986914"/>
              <a:gd name="T79" fmla="*/ 11429 h 923925"/>
              <a:gd name="T80" fmla="*/ 1951722 w 1986914"/>
              <a:gd name="T81" fmla="*/ 904253 h 923925"/>
              <a:gd name="T82" fmla="*/ 1964298 w 1986914"/>
              <a:gd name="T83" fmla="*/ 903016 h 923925"/>
              <a:gd name="T84" fmla="*/ 1957015 w 1986914"/>
              <a:gd name="T85" fmla="*/ 892680 h 923925"/>
              <a:gd name="T86" fmla="*/ 5209 w 1986914"/>
              <a:gd name="T87" fmla="*/ 0 h 923925"/>
              <a:gd name="T88" fmla="*/ 1957015 w 1986914"/>
              <a:gd name="T89" fmla="*/ 892680 h 923925"/>
              <a:gd name="T90" fmla="*/ 1964298 w 1986914"/>
              <a:gd name="T91" fmla="*/ 903016 h 923925"/>
              <a:gd name="T92" fmla="*/ 1975101 w 1986914"/>
              <a:gd name="T93" fmla="*/ 901953 h 923925"/>
              <a:gd name="T94" fmla="*/ 1977293 w 1986914"/>
              <a:gd name="T95" fmla="*/ 901953 h 923925"/>
              <a:gd name="T96" fmla="*/ 1957015 w 1986914"/>
              <a:gd name="T97" fmla="*/ 892680 h 92392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986914" h="923925">
                <a:moveTo>
                  <a:pt x="1951097" y="904253"/>
                </a:moveTo>
                <a:lnTo>
                  <a:pt x="1883156" y="910970"/>
                </a:lnTo>
                <a:lnTo>
                  <a:pt x="1880616" y="914019"/>
                </a:lnTo>
                <a:lnTo>
                  <a:pt x="1881378" y="921003"/>
                </a:lnTo>
                <a:lnTo>
                  <a:pt x="1884426" y="923544"/>
                </a:lnTo>
                <a:lnTo>
                  <a:pt x="1887982" y="923289"/>
                </a:lnTo>
                <a:lnTo>
                  <a:pt x="1981414" y="914019"/>
                </a:lnTo>
                <a:lnTo>
                  <a:pt x="1972437" y="914019"/>
                </a:lnTo>
                <a:lnTo>
                  <a:pt x="1951097" y="904253"/>
                </a:lnTo>
                <a:close/>
              </a:path>
              <a:path w="1986914" h="923925">
                <a:moveTo>
                  <a:pt x="1963669" y="903016"/>
                </a:moveTo>
                <a:lnTo>
                  <a:pt x="1951097" y="904253"/>
                </a:lnTo>
                <a:lnTo>
                  <a:pt x="1972437" y="914019"/>
                </a:lnTo>
                <a:lnTo>
                  <a:pt x="1973433" y="911859"/>
                </a:lnTo>
                <a:lnTo>
                  <a:pt x="1969896" y="911859"/>
                </a:lnTo>
                <a:lnTo>
                  <a:pt x="1963669" y="903016"/>
                </a:lnTo>
                <a:close/>
              </a:path>
              <a:path w="1986914" h="923925">
                <a:moveTo>
                  <a:pt x="1923542" y="828928"/>
                </a:moveTo>
                <a:lnTo>
                  <a:pt x="1920620" y="830960"/>
                </a:lnTo>
                <a:lnTo>
                  <a:pt x="1917827" y="832865"/>
                </a:lnTo>
                <a:lnTo>
                  <a:pt x="1917065" y="836929"/>
                </a:lnTo>
                <a:lnTo>
                  <a:pt x="1919096" y="839723"/>
                </a:lnTo>
                <a:lnTo>
                  <a:pt x="1956389" y="892680"/>
                </a:lnTo>
                <a:lnTo>
                  <a:pt x="1977770" y="902462"/>
                </a:lnTo>
                <a:lnTo>
                  <a:pt x="1972437" y="914019"/>
                </a:lnTo>
                <a:lnTo>
                  <a:pt x="1981414" y="914019"/>
                </a:lnTo>
                <a:lnTo>
                  <a:pt x="1986533" y="913510"/>
                </a:lnTo>
                <a:lnTo>
                  <a:pt x="1929511" y="832484"/>
                </a:lnTo>
                <a:lnTo>
                  <a:pt x="1927479" y="829563"/>
                </a:lnTo>
                <a:lnTo>
                  <a:pt x="1923542" y="828928"/>
                </a:lnTo>
                <a:close/>
              </a:path>
              <a:path w="1986914" h="923925">
                <a:moveTo>
                  <a:pt x="1974469" y="901953"/>
                </a:moveTo>
                <a:lnTo>
                  <a:pt x="1963669" y="903016"/>
                </a:lnTo>
                <a:lnTo>
                  <a:pt x="1969896" y="911859"/>
                </a:lnTo>
                <a:lnTo>
                  <a:pt x="1974469" y="901953"/>
                </a:lnTo>
                <a:close/>
              </a:path>
              <a:path w="1986914" h="923925">
                <a:moveTo>
                  <a:pt x="1976660" y="901953"/>
                </a:moveTo>
                <a:lnTo>
                  <a:pt x="1974469" y="901953"/>
                </a:lnTo>
                <a:lnTo>
                  <a:pt x="1969896" y="911859"/>
                </a:lnTo>
                <a:lnTo>
                  <a:pt x="1973433" y="911859"/>
                </a:lnTo>
                <a:lnTo>
                  <a:pt x="1977770" y="902462"/>
                </a:lnTo>
                <a:lnTo>
                  <a:pt x="1976660" y="901953"/>
                </a:lnTo>
                <a:close/>
              </a:path>
              <a:path w="1986914" h="923925">
                <a:moveTo>
                  <a:pt x="5207" y="0"/>
                </a:moveTo>
                <a:lnTo>
                  <a:pt x="0" y="11429"/>
                </a:lnTo>
                <a:lnTo>
                  <a:pt x="1951097" y="904253"/>
                </a:lnTo>
                <a:lnTo>
                  <a:pt x="1963669" y="903016"/>
                </a:lnTo>
                <a:lnTo>
                  <a:pt x="1956389" y="892680"/>
                </a:lnTo>
                <a:lnTo>
                  <a:pt x="5207" y="0"/>
                </a:lnTo>
                <a:close/>
              </a:path>
              <a:path w="1986914" h="923925">
                <a:moveTo>
                  <a:pt x="1956389" y="892680"/>
                </a:moveTo>
                <a:lnTo>
                  <a:pt x="1963669" y="903016"/>
                </a:lnTo>
                <a:lnTo>
                  <a:pt x="1974469" y="901953"/>
                </a:lnTo>
                <a:lnTo>
                  <a:pt x="1976660" y="901953"/>
                </a:lnTo>
                <a:lnTo>
                  <a:pt x="1956389" y="89268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3" name="object 53"/>
          <p:cNvSpPr/>
          <p:nvPr/>
        </p:nvSpPr>
        <p:spPr bwMode="auto">
          <a:xfrm>
            <a:off x="1857375" y="4065588"/>
            <a:ext cx="1857375" cy="193675"/>
          </a:xfrm>
          <a:custGeom>
            <a:avLst/>
            <a:gdLst>
              <a:gd name="T0" fmla="*/ 1820747 w 1858010"/>
              <a:gd name="T1" fmla="*/ 152246 h 194310"/>
              <a:gd name="T2" fmla="*/ 1759365 w 1858010"/>
              <a:gd name="T3" fmla="*/ 181903 h 194310"/>
              <a:gd name="T4" fmla="*/ 1758094 w 1858010"/>
              <a:gd name="T5" fmla="*/ 185700 h 194310"/>
              <a:gd name="T6" fmla="*/ 1761142 w 1858010"/>
              <a:gd name="T7" fmla="*/ 192029 h 194310"/>
              <a:gd name="T8" fmla="*/ 1764951 w 1858010"/>
              <a:gd name="T9" fmla="*/ 193295 h 194310"/>
              <a:gd name="T10" fmla="*/ 1846235 w 1858010"/>
              <a:gd name="T11" fmla="*/ 154054 h 194310"/>
              <a:gd name="T12" fmla="*/ 1844298 w 1858010"/>
              <a:gd name="T13" fmla="*/ 154054 h 194310"/>
              <a:gd name="T14" fmla="*/ 1820747 w 1858010"/>
              <a:gd name="T15" fmla="*/ 152246 h 194310"/>
              <a:gd name="T16" fmla="*/ 1832149 w 1858010"/>
              <a:gd name="T17" fmla="*/ 146735 h 194310"/>
              <a:gd name="T18" fmla="*/ 1820747 w 1858010"/>
              <a:gd name="T19" fmla="*/ 152246 h 194310"/>
              <a:gd name="T20" fmla="*/ 1844298 w 1858010"/>
              <a:gd name="T21" fmla="*/ 154054 h 194310"/>
              <a:gd name="T22" fmla="*/ 1844378 w 1858010"/>
              <a:gd name="T23" fmla="*/ 152915 h 194310"/>
              <a:gd name="T24" fmla="*/ 1841125 w 1858010"/>
              <a:gd name="T25" fmla="*/ 152915 h 194310"/>
              <a:gd name="T26" fmla="*/ 1832149 w 1858010"/>
              <a:gd name="T27" fmla="*/ 146735 h 194310"/>
              <a:gd name="T28" fmla="*/ 1772949 w 1858010"/>
              <a:gd name="T29" fmla="*/ 90508 h 194310"/>
              <a:gd name="T30" fmla="*/ 1768886 w 1858010"/>
              <a:gd name="T31" fmla="*/ 91268 h 194310"/>
              <a:gd name="T32" fmla="*/ 1766981 w 1858010"/>
              <a:gd name="T33" fmla="*/ 94178 h 194310"/>
              <a:gd name="T34" fmla="*/ 1764951 w 1858010"/>
              <a:gd name="T35" fmla="*/ 96963 h 194310"/>
              <a:gd name="T36" fmla="*/ 1765712 w 1858010"/>
              <a:gd name="T37" fmla="*/ 100887 h 194310"/>
              <a:gd name="T38" fmla="*/ 1768504 w 1858010"/>
              <a:gd name="T39" fmla="*/ 102913 h 194310"/>
              <a:gd name="T40" fmla="*/ 1821788 w 1858010"/>
              <a:gd name="T41" fmla="*/ 139601 h 194310"/>
              <a:gd name="T42" fmla="*/ 1845187 w 1858010"/>
              <a:gd name="T43" fmla="*/ 141395 h 194310"/>
              <a:gd name="T44" fmla="*/ 1844298 w 1858010"/>
              <a:gd name="T45" fmla="*/ 154054 h 194310"/>
              <a:gd name="T46" fmla="*/ 1846235 w 1858010"/>
              <a:gd name="T47" fmla="*/ 154054 h 194310"/>
              <a:gd name="T48" fmla="*/ 1857248 w 1858010"/>
              <a:gd name="T49" fmla="*/ 148737 h 194310"/>
              <a:gd name="T50" fmla="*/ 1775741 w 1858010"/>
              <a:gd name="T51" fmla="*/ 92534 h 194310"/>
              <a:gd name="T52" fmla="*/ 1772949 w 1858010"/>
              <a:gd name="T53" fmla="*/ 90508 h 194310"/>
              <a:gd name="T54" fmla="*/ 1841886 w 1858010"/>
              <a:gd name="T55" fmla="*/ 142028 h 194310"/>
              <a:gd name="T56" fmla="*/ 1832149 w 1858010"/>
              <a:gd name="T57" fmla="*/ 146735 h 194310"/>
              <a:gd name="T58" fmla="*/ 1841125 w 1858010"/>
              <a:gd name="T59" fmla="*/ 152915 h 194310"/>
              <a:gd name="T60" fmla="*/ 1841886 w 1858010"/>
              <a:gd name="T61" fmla="*/ 142028 h 194310"/>
              <a:gd name="T62" fmla="*/ 1845142 w 1858010"/>
              <a:gd name="T63" fmla="*/ 142028 h 194310"/>
              <a:gd name="T64" fmla="*/ 1841886 w 1858010"/>
              <a:gd name="T65" fmla="*/ 142028 h 194310"/>
              <a:gd name="T66" fmla="*/ 1841125 w 1858010"/>
              <a:gd name="T67" fmla="*/ 152915 h 194310"/>
              <a:gd name="T68" fmla="*/ 1844378 w 1858010"/>
              <a:gd name="T69" fmla="*/ 152915 h 194310"/>
              <a:gd name="T70" fmla="*/ 1845142 w 1858010"/>
              <a:gd name="T71" fmla="*/ 142028 h 194310"/>
              <a:gd name="T72" fmla="*/ 1015 w 1858010"/>
              <a:gd name="T73" fmla="*/ 0 h 194310"/>
              <a:gd name="T74" fmla="*/ 0 w 1858010"/>
              <a:gd name="T75" fmla="*/ 12532 h 194310"/>
              <a:gd name="T76" fmla="*/ 1820747 w 1858010"/>
              <a:gd name="T77" fmla="*/ 152246 h 194310"/>
              <a:gd name="T78" fmla="*/ 1832149 w 1858010"/>
              <a:gd name="T79" fmla="*/ 146735 h 194310"/>
              <a:gd name="T80" fmla="*/ 1821788 w 1858010"/>
              <a:gd name="T81" fmla="*/ 139601 h 194310"/>
              <a:gd name="T82" fmla="*/ 1015 w 1858010"/>
              <a:gd name="T83" fmla="*/ 0 h 194310"/>
              <a:gd name="T84" fmla="*/ 1821788 w 1858010"/>
              <a:gd name="T85" fmla="*/ 139601 h 194310"/>
              <a:gd name="T86" fmla="*/ 1832149 w 1858010"/>
              <a:gd name="T87" fmla="*/ 146735 h 194310"/>
              <a:gd name="T88" fmla="*/ 1841886 w 1858010"/>
              <a:gd name="T89" fmla="*/ 142028 h 194310"/>
              <a:gd name="T90" fmla="*/ 1845142 w 1858010"/>
              <a:gd name="T91" fmla="*/ 142028 h 194310"/>
              <a:gd name="T92" fmla="*/ 1845187 w 1858010"/>
              <a:gd name="T93" fmla="*/ 141395 h 194310"/>
              <a:gd name="T94" fmla="*/ 1821788 w 1858010"/>
              <a:gd name="T95" fmla="*/ 139601 h 19431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858010" h="194310">
                <a:moveTo>
                  <a:pt x="1821369" y="152745"/>
                </a:moveTo>
                <a:lnTo>
                  <a:pt x="1759966" y="182499"/>
                </a:lnTo>
                <a:lnTo>
                  <a:pt x="1758695" y="186309"/>
                </a:lnTo>
                <a:lnTo>
                  <a:pt x="1761744" y="192659"/>
                </a:lnTo>
                <a:lnTo>
                  <a:pt x="1765554" y="193929"/>
                </a:lnTo>
                <a:lnTo>
                  <a:pt x="1846866" y="154559"/>
                </a:lnTo>
                <a:lnTo>
                  <a:pt x="1844929" y="154559"/>
                </a:lnTo>
                <a:lnTo>
                  <a:pt x="1821369" y="152745"/>
                </a:lnTo>
                <a:close/>
              </a:path>
              <a:path w="1858010" h="194310">
                <a:moveTo>
                  <a:pt x="1832775" y="147216"/>
                </a:moveTo>
                <a:lnTo>
                  <a:pt x="1821369" y="152745"/>
                </a:lnTo>
                <a:lnTo>
                  <a:pt x="1844929" y="154559"/>
                </a:lnTo>
                <a:lnTo>
                  <a:pt x="1845009" y="153416"/>
                </a:lnTo>
                <a:lnTo>
                  <a:pt x="1841754" y="153416"/>
                </a:lnTo>
                <a:lnTo>
                  <a:pt x="1832775" y="147216"/>
                </a:lnTo>
                <a:close/>
              </a:path>
              <a:path w="1858010" h="194310">
                <a:moveTo>
                  <a:pt x="1773555" y="90805"/>
                </a:moveTo>
                <a:lnTo>
                  <a:pt x="1769491" y="91567"/>
                </a:lnTo>
                <a:lnTo>
                  <a:pt x="1767585" y="94487"/>
                </a:lnTo>
                <a:lnTo>
                  <a:pt x="1765554" y="97281"/>
                </a:lnTo>
                <a:lnTo>
                  <a:pt x="1766316" y="101218"/>
                </a:lnTo>
                <a:lnTo>
                  <a:pt x="1769109" y="103250"/>
                </a:lnTo>
                <a:lnTo>
                  <a:pt x="1822411" y="140059"/>
                </a:lnTo>
                <a:lnTo>
                  <a:pt x="1845818" y="141859"/>
                </a:lnTo>
                <a:lnTo>
                  <a:pt x="1844929" y="154559"/>
                </a:lnTo>
                <a:lnTo>
                  <a:pt x="1846866" y="154559"/>
                </a:lnTo>
                <a:lnTo>
                  <a:pt x="1857883" y="149225"/>
                </a:lnTo>
                <a:lnTo>
                  <a:pt x="1776348" y="92837"/>
                </a:lnTo>
                <a:lnTo>
                  <a:pt x="1773555" y="90805"/>
                </a:lnTo>
                <a:close/>
              </a:path>
              <a:path w="1858010" h="194310">
                <a:moveTo>
                  <a:pt x="1842516" y="142494"/>
                </a:moveTo>
                <a:lnTo>
                  <a:pt x="1832775" y="147216"/>
                </a:lnTo>
                <a:lnTo>
                  <a:pt x="1841754" y="153416"/>
                </a:lnTo>
                <a:lnTo>
                  <a:pt x="1842516" y="142494"/>
                </a:lnTo>
                <a:close/>
              </a:path>
              <a:path w="1858010" h="194310">
                <a:moveTo>
                  <a:pt x="1845773" y="142494"/>
                </a:moveTo>
                <a:lnTo>
                  <a:pt x="1842516" y="142494"/>
                </a:lnTo>
                <a:lnTo>
                  <a:pt x="1841754" y="153416"/>
                </a:lnTo>
                <a:lnTo>
                  <a:pt x="1845009" y="153416"/>
                </a:lnTo>
                <a:lnTo>
                  <a:pt x="1845773" y="142494"/>
                </a:lnTo>
                <a:close/>
              </a:path>
              <a:path w="1858010" h="194310">
                <a:moveTo>
                  <a:pt x="1015" y="0"/>
                </a:moveTo>
                <a:lnTo>
                  <a:pt x="0" y="12573"/>
                </a:lnTo>
                <a:lnTo>
                  <a:pt x="1821369" y="152745"/>
                </a:lnTo>
                <a:lnTo>
                  <a:pt x="1832775" y="147216"/>
                </a:lnTo>
                <a:lnTo>
                  <a:pt x="1822411" y="140059"/>
                </a:lnTo>
                <a:lnTo>
                  <a:pt x="1015" y="0"/>
                </a:lnTo>
                <a:close/>
              </a:path>
              <a:path w="1858010" h="194310">
                <a:moveTo>
                  <a:pt x="1822411" y="140059"/>
                </a:moveTo>
                <a:lnTo>
                  <a:pt x="1832775" y="147216"/>
                </a:lnTo>
                <a:lnTo>
                  <a:pt x="1842516" y="142494"/>
                </a:lnTo>
                <a:lnTo>
                  <a:pt x="1845773" y="142494"/>
                </a:lnTo>
                <a:lnTo>
                  <a:pt x="1845818" y="141859"/>
                </a:lnTo>
                <a:lnTo>
                  <a:pt x="1822411" y="140059"/>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4" name="object 54"/>
          <p:cNvSpPr/>
          <p:nvPr/>
        </p:nvSpPr>
        <p:spPr bwMode="auto">
          <a:xfrm>
            <a:off x="1711325" y="4276725"/>
            <a:ext cx="2003425" cy="944563"/>
          </a:xfrm>
          <a:custGeom>
            <a:avLst/>
            <a:gdLst>
              <a:gd name="T0" fmla="*/ 1967327 w 2003425"/>
              <a:gd name="T1" fmla="*/ 19002 h 944245"/>
              <a:gd name="T2" fmla="*/ 0 w 2003425"/>
              <a:gd name="T3" fmla="*/ 932747 h 944245"/>
              <a:gd name="T4" fmla="*/ 5334 w 2003425"/>
              <a:gd name="T5" fmla="*/ 944309 h 944245"/>
              <a:gd name="T6" fmla="*/ 1972843 w 2003425"/>
              <a:gd name="T7" fmla="*/ 30478 h 944245"/>
              <a:gd name="T8" fmla="*/ 1980003 w 2003425"/>
              <a:gd name="T9" fmla="*/ 20195 h 944245"/>
              <a:gd name="T10" fmla="*/ 1967327 w 2003425"/>
              <a:gd name="T11" fmla="*/ 19002 h 944245"/>
              <a:gd name="T12" fmla="*/ 1997509 w 2003425"/>
              <a:gd name="T13" fmla="*/ 9020 h 944245"/>
              <a:gd name="T14" fmla="*/ 1988820 w 2003425"/>
              <a:gd name="T15" fmla="*/ 9020 h 944245"/>
              <a:gd name="T16" fmla="*/ 1994154 w 2003425"/>
              <a:gd name="T17" fmla="*/ 20581 h 944245"/>
              <a:gd name="T18" fmla="*/ 1972843 w 2003425"/>
              <a:gd name="T19" fmla="*/ 30478 h 944245"/>
              <a:gd name="T20" fmla="*/ 1933829 w 2003425"/>
              <a:gd name="T21" fmla="*/ 86516 h 944245"/>
              <a:gd name="T22" fmla="*/ 1934591 w 2003425"/>
              <a:gd name="T23" fmla="*/ 90454 h 944245"/>
              <a:gd name="T24" fmla="*/ 1937512 w 2003425"/>
              <a:gd name="T25" fmla="*/ 92487 h 944245"/>
              <a:gd name="T26" fmla="*/ 1940306 w 2003425"/>
              <a:gd name="T27" fmla="*/ 94519 h 944245"/>
              <a:gd name="T28" fmla="*/ 1944370 w 2003425"/>
              <a:gd name="T29" fmla="*/ 93757 h 944245"/>
              <a:gd name="T30" fmla="*/ 1946275 w 2003425"/>
              <a:gd name="T31" fmla="*/ 90836 h 944245"/>
              <a:gd name="T32" fmla="*/ 2002917 w 2003425"/>
              <a:gd name="T33" fmla="*/ 9528 h 944245"/>
              <a:gd name="T34" fmla="*/ 1997509 w 2003425"/>
              <a:gd name="T35" fmla="*/ 9020 h 944245"/>
              <a:gd name="T36" fmla="*/ 1980003 w 2003425"/>
              <a:gd name="T37" fmla="*/ 20195 h 944245"/>
              <a:gd name="T38" fmla="*/ 1972843 w 2003425"/>
              <a:gd name="T39" fmla="*/ 30478 h 944245"/>
              <a:gd name="T40" fmla="*/ 1992786 w 2003425"/>
              <a:gd name="T41" fmla="*/ 21215 h 944245"/>
              <a:gd name="T42" fmla="*/ 1990852 w 2003425"/>
              <a:gd name="T43" fmla="*/ 21215 h 944245"/>
              <a:gd name="T44" fmla="*/ 1980003 w 2003425"/>
              <a:gd name="T45" fmla="*/ 20195 h 944245"/>
              <a:gd name="T46" fmla="*/ 1986280 w 2003425"/>
              <a:gd name="T47" fmla="*/ 11179 h 944245"/>
              <a:gd name="T48" fmla="*/ 1980003 w 2003425"/>
              <a:gd name="T49" fmla="*/ 20195 h 944245"/>
              <a:gd name="T50" fmla="*/ 1990852 w 2003425"/>
              <a:gd name="T51" fmla="*/ 21215 h 944245"/>
              <a:gd name="T52" fmla="*/ 1986280 w 2003425"/>
              <a:gd name="T53" fmla="*/ 11179 h 944245"/>
              <a:gd name="T54" fmla="*/ 1989816 w 2003425"/>
              <a:gd name="T55" fmla="*/ 11179 h 944245"/>
              <a:gd name="T56" fmla="*/ 1986280 w 2003425"/>
              <a:gd name="T57" fmla="*/ 11179 h 944245"/>
              <a:gd name="T58" fmla="*/ 1990852 w 2003425"/>
              <a:gd name="T59" fmla="*/ 21215 h 944245"/>
              <a:gd name="T60" fmla="*/ 1992786 w 2003425"/>
              <a:gd name="T61" fmla="*/ 21215 h 944245"/>
              <a:gd name="T62" fmla="*/ 1994154 w 2003425"/>
              <a:gd name="T63" fmla="*/ 20581 h 944245"/>
              <a:gd name="T64" fmla="*/ 1989816 w 2003425"/>
              <a:gd name="T65" fmla="*/ 11179 h 944245"/>
              <a:gd name="T66" fmla="*/ 1988820 w 2003425"/>
              <a:gd name="T67" fmla="*/ 9020 h 944245"/>
              <a:gd name="T68" fmla="*/ 1967327 w 2003425"/>
              <a:gd name="T69" fmla="*/ 19002 h 944245"/>
              <a:gd name="T70" fmla="*/ 1980003 w 2003425"/>
              <a:gd name="T71" fmla="*/ 20195 h 944245"/>
              <a:gd name="T72" fmla="*/ 1986280 w 2003425"/>
              <a:gd name="T73" fmla="*/ 11179 h 944245"/>
              <a:gd name="T74" fmla="*/ 1989816 w 2003425"/>
              <a:gd name="T75" fmla="*/ 11179 h 944245"/>
              <a:gd name="T76" fmla="*/ 1988820 w 2003425"/>
              <a:gd name="T77" fmla="*/ 9020 h 944245"/>
              <a:gd name="T78" fmla="*/ 1900808 w 2003425"/>
              <a:gd name="T79" fmla="*/ 0 h 944245"/>
              <a:gd name="T80" fmla="*/ 1897633 w 2003425"/>
              <a:gd name="T81" fmla="*/ 2540 h 944245"/>
              <a:gd name="T82" fmla="*/ 1897380 w 2003425"/>
              <a:gd name="T83" fmla="*/ 5970 h 944245"/>
              <a:gd name="T84" fmla="*/ 1896999 w 2003425"/>
              <a:gd name="T85" fmla="*/ 9528 h 944245"/>
              <a:gd name="T86" fmla="*/ 1899539 w 2003425"/>
              <a:gd name="T87" fmla="*/ 12577 h 944245"/>
              <a:gd name="T88" fmla="*/ 1903095 w 2003425"/>
              <a:gd name="T89" fmla="*/ 12958 h 944245"/>
              <a:gd name="T90" fmla="*/ 1967327 w 2003425"/>
              <a:gd name="T91" fmla="*/ 19002 h 944245"/>
              <a:gd name="T92" fmla="*/ 1988820 w 2003425"/>
              <a:gd name="T93" fmla="*/ 9020 h 944245"/>
              <a:gd name="T94" fmla="*/ 1997509 w 2003425"/>
              <a:gd name="T95" fmla="*/ 9020 h 944245"/>
              <a:gd name="T96" fmla="*/ 1904238 w 2003425"/>
              <a:gd name="T97" fmla="*/ 254 h 944245"/>
              <a:gd name="T98" fmla="*/ 1900808 w 2003425"/>
              <a:gd name="T99" fmla="*/ 0 h 94424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003425" h="944245">
                <a:moveTo>
                  <a:pt x="1967327" y="18996"/>
                </a:moveTo>
                <a:lnTo>
                  <a:pt x="0" y="932433"/>
                </a:lnTo>
                <a:lnTo>
                  <a:pt x="5334" y="943991"/>
                </a:lnTo>
                <a:lnTo>
                  <a:pt x="1972843" y="30468"/>
                </a:lnTo>
                <a:lnTo>
                  <a:pt x="1980003" y="20188"/>
                </a:lnTo>
                <a:lnTo>
                  <a:pt x="1967327" y="18996"/>
                </a:lnTo>
                <a:close/>
              </a:path>
              <a:path w="2003425" h="944245">
                <a:moveTo>
                  <a:pt x="1997509" y="9017"/>
                </a:moveTo>
                <a:lnTo>
                  <a:pt x="1988820" y="9017"/>
                </a:lnTo>
                <a:lnTo>
                  <a:pt x="1994154" y="20574"/>
                </a:lnTo>
                <a:lnTo>
                  <a:pt x="1972843" y="30468"/>
                </a:lnTo>
                <a:lnTo>
                  <a:pt x="1933829" y="86487"/>
                </a:lnTo>
                <a:lnTo>
                  <a:pt x="1934591" y="90424"/>
                </a:lnTo>
                <a:lnTo>
                  <a:pt x="1937512" y="92456"/>
                </a:lnTo>
                <a:lnTo>
                  <a:pt x="1940306" y="94487"/>
                </a:lnTo>
                <a:lnTo>
                  <a:pt x="1944370" y="93725"/>
                </a:lnTo>
                <a:lnTo>
                  <a:pt x="1946275" y="90805"/>
                </a:lnTo>
                <a:lnTo>
                  <a:pt x="2002917" y="9525"/>
                </a:lnTo>
                <a:lnTo>
                  <a:pt x="1997509" y="9017"/>
                </a:lnTo>
                <a:close/>
              </a:path>
              <a:path w="2003425" h="944245">
                <a:moveTo>
                  <a:pt x="1980003" y="20188"/>
                </a:moveTo>
                <a:lnTo>
                  <a:pt x="1972843" y="30468"/>
                </a:lnTo>
                <a:lnTo>
                  <a:pt x="1992786" y="21208"/>
                </a:lnTo>
                <a:lnTo>
                  <a:pt x="1990852" y="21208"/>
                </a:lnTo>
                <a:lnTo>
                  <a:pt x="1980003" y="20188"/>
                </a:lnTo>
                <a:close/>
              </a:path>
              <a:path w="2003425" h="944245">
                <a:moveTo>
                  <a:pt x="1986280" y="11175"/>
                </a:moveTo>
                <a:lnTo>
                  <a:pt x="1980003" y="20188"/>
                </a:lnTo>
                <a:lnTo>
                  <a:pt x="1990852" y="21208"/>
                </a:lnTo>
                <a:lnTo>
                  <a:pt x="1986280" y="11175"/>
                </a:lnTo>
                <a:close/>
              </a:path>
              <a:path w="2003425" h="944245">
                <a:moveTo>
                  <a:pt x="1989816" y="11175"/>
                </a:moveTo>
                <a:lnTo>
                  <a:pt x="1986280" y="11175"/>
                </a:lnTo>
                <a:lnTo>
                  <a:pt x="1990852" y="21208"/>
                </a:lnTo>
                <a:lnTo>
                  <a:pt x="1992786" y="21208"/>
                </a:lnTo>
                <a:lnTo>
                  <a:pt x="1994154" y="20574"/>
                </a:lnTo>
                <a:lnTo>
                  <a:pt x="1989816" y="11175"/>
                </a:lnTo>
                <a:close/>
              </a:path>
              <a:path w="2003425" h="944245">
                <a:moveTo>
                  <a:pt x="1988820" y="9017"/>
                </a:moveTo>
                <a:lnTo>
                  <a:pt x="1967327" y="18996"/>
                </a:lnTo>
                <a:lnTo>
                  <a:pt x="1980003" y="20188"/>
                </a:lnTo>
                <a:lnTo>
                  <a:pt x="1986280" y="11175"/>
                </a:lnTo>
                <a:lnTo>
                  <a:pt x="1989816" y="11175"/>
                </a:lnTo>
                <a:lnTo>
                  <a:pt x="1988820" y="9017"/>
                </a:lnTo>
                <a:close/>
              </a:path>
              <a:path w="2003425" h="944245">
                <a:moveTo>
                  <a:pt x="1900808" y="0"/>
                </a:moveTo>
                <a:lnTo>
                  <a:pt x="1897633" y="2539"/>
                </a:lnTo>
                <a:lnTo>
                  <a:pt x="1897380" y="5968"/>
                </a:lnTo>
                <a:lnTo>
                  <a:pt x="1896999" y="9525"/>
                </a:lnTo>
                <a:lnTo>
                  <a:pt x="1899539" y="12573"/>
                </a:lnTo>
                <a:lnTo>
                  <a:pt x="1903095" y="12954"/>
                </a:lnTo>
                <a:lnTo>
                  <a:pt x="1967327" y="18996"/>
                </a:lnTo>
                <a:lnTo>
                  <a:pt x="1988820" y="9017"/>
                </a:lnTo>
                <a:lnTo>
                  <a:pt x="1997509" y="9017"/>
                </a:lnTo>
                <a:lnTo>
                  <a:pt x="1904238" y="254"/>
                </a:lnTo>
                <a:lnTo>
                  <a:pt x="1900808"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5655" name="object 55"/>
          <p:cNvSpPr>
            <a:spLocks noChangeArrowheads="1"/>
          </p:cNvSpPr>
          <p:nvPr/>
        </p:nvSpPr>
        <p:spPr bwMode="auto">
          <a:xfrm>
            <a:off x="7023100" y="5184775"/>
            <a:ext cx="1814513" cy="530225"/>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56" name="object 56"/>
          <p:cNvSpPr>
            <a:spLocks noChangeArrowheads="1"/>
          </p:cNvSpPr>
          <p:nvPr/>
        </p:nvSpPr>
        <p:spPr bwMode="auto">
          <a:xfrm>
            <a:off x="7027863" y="5243513"/>
            <a:ext cx="1865312" cy="361950"/>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57" name="object 57"/>
          <p:cNvSpPr>
            <a:spLocks noChangeArrowheads="1"/>
          </p:cNvSpPr>
          <p:nvPr/>
        </p:nvSpPr>
        <p:spPr bwMode="auto">
          <a:xfrm>
            <a:off x="7072313" y="5214938"/>
            <a:ext cx="1714500" cy="430212"/>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658" name="object 58"/>
          <p:cNvSpPr txBox="1">
            <a:spLocks noChangeArrowheads="1"/>
          </p:cNvSpPr>
          <p:nvPr/>
        </p:nvSpPr>
        <p:spPr bwMode="auto">
          <a:xfrm>
            <a:off x="7072313" y="5214938"/>
            <a:ext cx="1714500" cy="319959"/>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103505" rIns="0" bIns="0">
            <a:spAutoFit/>
          </a:bodyPr>
          <a:lstStyle>
            <a:lvl1pPr marL="10795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815"/>
              </a:spcBef>
            </a:pPr>
            <a:r>
              <a:rPr lang="zh-CN" altLang="zh-CN" sz="1400" b="1">
                <a:solidFill>
                  <a:srgbClr val="5F5F5F"/>
                </a:solidFill>
                <a:latin typeface="微软雅黑" panose="020B0503020204020204" pitchFamily="34" charset="-122"/>
                <a:ea typeface="微软雅黑" panose="020B0503020204020204" pitchFamily="34" charset="-122"/>
              </a:rPr>
              <a:t>智能压缩-超大容量</a:t>
            </a:r>
            <a:endParaRPr lang="zh-CN" altLang="zh-CN" sz="1400">
              <a:latin typeface="微软雅黑" panose="020B0503020204020204" pitchFamily="34" charset="-122"/>
              <a:ea typeface="微软雅黑" panose="020B0503020204020204" pitchFamily="34" charset="-122"/>
            </a:endParaRPr>
          </a:p>
        </p:txBody>
      </p:sp>
      <p:sp>
        <p:nvSpPr>
          <p:cNvPr id="25659" name="object 59"/>
          <p:cNvSpPr/>
          <p:nvPr/>
        </p:nvSpPr>
        <p:spPr bwMode="auto">
          <a:xfrm>
            <a:off x="5995988" y="4068763"/>
            <a:ext cx="1076325" cy="1362075"/>
          </a:xfrm>
          <a:custGeom>
            <a:avLst/>
            <a:gdLst>
              <a:gd name="T0" fmla="*/ 985067 w 1076959"/>
              <a:gd name="T1" fmla="*/ 1312672 h 1362075"/>
              <a:gd name="T2" fmla="*/ 981385 w 1076959"/>
              <a:gd name="T3" fmla="*/ 1314196 h 1362075"/>
              <a:gd name="T4" fmla="*/ 978847 w 1076959"/>
              <a:gd name="T5" fmla="*/ 1320800 h 1362075"/>
              <a:gd name="T6" fmla="*/ 980497 w 1076959"/>
              <a:gd name="T7" fmla="*/ 1324483 h 1362075"/>
              <a:gd name="T8" fmla="*/ 1075944 w 1076959"/>
              <a:gd name="T9" fmla="*/ 1362075 h 1362075"/>
              <a:gd name="T10" fmla="*/ 1075104 w 1076959"/>
              <a:gd name="T11" fmla="*/ 1356106 h 1362075"/>
              <a:gd name="T12" fmla="*/ 1063126 w 1076959"/>
              <a:gd name="T13" fmla="*/ 1356106 h 1362075"/>
              <a:gd name="T14" fmla="*/ 1048507 w 1076959"/>
              <a:gd name="T15" fmla="*/ 1337566 h 1362075"/>
              <a:gd name="T16" fmla="*/ 985067 w 1076959"/>
              <a:gd name="T17" fmla="*/ 1312672 h 1362075"/>
              <a:gd name="T18" fmla="*/ 1048507 w 1076959"/>
              <a:gd name="T19" fmla="*/ 1337566 h 1362075"/>
              <a:gd name="T20" fmla="*/ 1063126 w 1076959"/>
              <a:gd name="T21" fmla="*/ 1356106 h 1362075"/>
              <a:gd name="T22" fmla="*/ 1067006 w 1076959"/>
              <a:gd name="T23" fmla="*/ 1353058 h 1362075"/>
              <a:gd name="T24" fmla="*/ 1061856 w 1076959"/>
              <a:gd name="T25" fmla="*/ 1353058 h 1362075"/>
              <a:gd name="T26" fmla="*/ 1060326 w 1076959"/>
              <a:gd name="T27" fmla="*/ 1342208 h 1362075"/>
              <a:gd name="T28" fmla="*/ 1048507 w 1076959"/>
              <a:gd name="T29" fmla="*/ 1337566 h 1362075"/>
              <a:gd name="T30" fmla="*/ 1058429 w 1076959"/>
              <a:gd name="T31" fmla="*/ 1257935 h 1362075"/>
              <a:gd name="T32" fmla="*/ 1051449 w 1076959"/>
              <a:gd name="T33" fmla="*/ 1258951 h 1362075"/>
              <a:gd name="T34" fmla="*/ 1049036 w 1076959"/>
              <a:gd name="T35" fmla="*/ 1262126 h 1362075"/>
              <a:gd name="T36" fmla="*/ 1058568 w 1076959"/>
              <a:gd name="T37" fmla="*/ 1329739 h 1362075"/>
              <a:gd name="T38" fmla="*/ 1073152 w 1076959"/>
              <a:gd name="T39" fmla="*/ 1348232 h 1362075"/>
              <a:gd name="T40" fmla="*/ 1063126 w 1076959"/>
              <a:gd name="T41" fmla="*/ 1356106 h 1362075"/>
              <a:gd name="T42" fmla="*/ 1075104 w 1076959"/>
              <a:gd name="T43" fmla="*/ 1356106 h 1362075"/>
              <a:gd name="T44" fmla="*/ 1061602 w 1076959"/>
              <a:gd name="T45" fmla="*/ 1260348 h 1362075"/>
              <a:gd name="T46" fmla="*/ 1058429 w 1076959"/>
              <a:gd name="T47" fmla="*/ 1257935 h 1362075"/>
              <a:gd name="T48" fmla="*/ 1060326 w 1076959"/>
              <a:gd name="T49" fmla="*/ 1342208 h 1362075"/>
              <a:gd name="T50" fmla="*/ 1061856 w 1076959"/>
              <a:gd name="T51" fmla="*/ 1353058 h 1362075"/>
              <a:gd name="T52" fmla="*/ 1070487 w 1076959"/>
              <a:gd name="T53" fmla="*/ 1346200 h 1362075"/>
              <a:gd name="T54" fmla="*/ 1060326 w 1076959"/>
              <a:gd name="T55" fmla="*/ 1342208 h 1362075"/>
              <a:gd name="T56" fmla="*/ 1058568 w 1076959"/>
              <a:gd name="T57" fmla="*/ 1329739 h 1362075"/>
              <a:gd name="T58" fmla="*/ 1060326 w 1076959"/>
              <a:gd name="T59" fmla="*/ 1342208 h 1362075"/>
              <a:gd name="T60" fmla="*/ 1070487 w 1076959"/>
              <a:gd name="T61" fmla="*/ 1346200 h 1362075"/>
              <a:gd name="T62" fmla="*/ 1061856 w 1076959"/>
              <a:gd name="T63" fmla="*/ 1353058 h 1362075"/>
              <a:gd name="T64" fmla="*/ 1067006 w 1076959"/>
              <a:gd name="T65" fmla="*/ 1353058 h 1362075"/>
              <a:gd name="T66" fmla="*/ 1073152 w 1076959"/>
              <a:gd name="T67" fmla="*/ 1348232 h 1362075"/>
              <a:gd name="T68" fmla="*/ 1058568 w 1076959"/>
              <a:gd name="T69" fmla="*/ 1329739 h 1362075"/>
              <a:gd name="T70" fmla="*/ 9899 w 1076959"/>
              <a:gd name="T71" fmla="*/ 0 h 1362075"/>
              <a:gd name="T72" fmla="*/ 0 w 1076959"/>
              <a:gd name="T73" fmla="*/ 7747 h 1362075"/>
              <a:gd name="T74" fmla="*/ 1048507 w 1076959"/>
              <a:gd name="T75" fmla="*/ 1337566 h 1362075"/>
              <a:gd name="T76" fmla="*/ 1060326 w 1076959"/>
              <a:gd name="T77" fmla="*/ 1342208 h 1362075"/>
              <a:gd name="T78" fmla="*/ 1058568 w 1076959"/>
              <a:gd name="T79" fmla="*/ 1329739 h 1362075"/>
              <a:gd name="T80" fmla="*/ 9899 w 1076959"/>
              <a:gd name="T81" fmla="*/ 0 h 13620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76959" h="1362075">
                <a:moveTo>
                  <a:pt x="985647" y="1312672"/>
                </a:moveTo>
                <a:lnTo>
                  <a:pt x="981963" y="1314196"/>
                </a:lnTo>
                <a:lnTo>
                  <a:pt x="979424" y="1320800"/>
                </a:lnTo>
                <a:lnTo>
                  <a:pt x="981075" y="1324483"/>
                </a:lnTo>
                <a:lnTo>
                  <a:pt x="1076578" y="1362075"/>
                </a:lnTo>
                <a:lnTo>
                  <a:pt x="1075737" y="1356106"/>
                </a:lnTo>
                <a:lnTo>
                  <a:pt x="1063752" y="1356106"/>
                </a:lnTo>
                <a:lnTo>
                  <a:pt x="1049125" y="1337566"/>
                </a:lnTo>
                <a:lnTo>
                  <a:pt x="985647" y="1312672"/>
                </a:lnTo>
                <a:close/>
              </a:path>
              <a:path w="1076959" h="1362075">
                <a:moveTo>
                  <a:pt x="1049125" y="1337566"/>
                </a:moveTo>
                <a:lnTo>
                  <a:pt x="1063752" y="1356106"/>
                </a:lnTo>
                <a:lnTo>
                  <a:pt x="1067635" y="1353058"/>
                </a:lnTo>
                <a:lnTo>
                  <a:pt x="1062481" y="1353058"/>
                </a:lnTo>
                <a:lnTo>
                  <a:pt x="1060951" y="1342208"/>
                </a:lnTo>
                <a:lnTo>
                  <a:pt x="1049125" y="1337566"/>
                </a:lnTo>
                <a:close/>
              </a:path>
              <a:path w="1076959" h="1362075">
                <a:moveTo>
                  <a:pt x="1059052" y="1257935"/>
                </a:moveTo>
                <a:lnTo>
                  <a:pt x="1052068" y="1258951"/>
                </a:lnTo>
                <a:lnTo>
                  <a:pt x="1049654" y="1262126"/>
                </a:lnTo>
                <a:lnTo>
                  <a:pt x="1059192" y="1329739"/>
                </a:lnTo>
                <a:lnTo>
                  <a:pt x="1073784" y="1348232"/>
                </a:lnTo>
                <a:lnTo>
                  <a:pt x="1063752" y="1356106"/>
                </a:lnTo>
                <a:lnTo>
                  <a:pt x="1075737" y="1356106"/>
                </a:lnTo>
                <a:lnTo>
                  <a:pt x="1062227" y="1260348"/>
                </a:lnTo>
                <a:lnTo>
                  <a:pt x="1059052" y="1257935"/>
                </a:lnTo>
                <a:close/>
              </a:path>
              <a:path w="1076959" h="1362075">
                <a:moveTo>
                  <a:pt x="1060951" y="1342208"/>
                </a:moveTo>
                <a:lnTo>
                  <a:pt x="1062481" y="1353058"/>
                </a:lnTo>
                <a:lnTo>
                  <a:pt x="1071118" y="1346200"/>
                </a:lnTo>
                <a:lnTo>
                  <a:pt x="1060951" y="1342208"/>
                </a:lnTo>
                <a:close/>
              </a:path>
              <a:path w="1076959" h="1362075">
                <a:moveTo>
                  <a:pt x="1059192" y="1329739"/>
                </a:moveTo>
                <a:lnTo>
                  <a:pt x="1060951" y="1342208"/>
                </a:lnTo>
                <a:lnTo>
                  <a:pt x="1071118" y="1346200"/>
                </a:lnTo>
                <a:lnTo>
                  <a:pt x="1062481" y="1353058"/>
                </a:lnTo>
                <a:lnTo>
                  <a:pt x="1067635" y="1353058"/>
                </a:lnTo>
                <a:lnTo>
                  <a:pt x="1073784" y="1348232"/>
                </a:lnTo>
                <a:lnTo>
                  <a:pt x="1059192" y="1329739"/>
                </a:lnTo>
                <a:close/>
              </a:path>
              <a:path w="1076959" h="1362075">
                <a:moveTo>
                  <a:pt x="9905" y="0"/>
                </a:moveTo>
                <a:lnTo>
                  <a:pt x="0" y="7747"/>
                </a:lnTo>
                <a:lnTo>
                  <a:pt x="1049125" y="1337566"/>
                </a:lnTo>
                <a:lnTo>
                  <a:pt x="1060951" y="1342208"/>
                </a:lnTo>
                <a:lnTo>
                  <a:pt x="1059192" y="1329739"/>
                </a:lnTo>
                <a:lnTo>
                  <a:pt x="9905"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27"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28"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29"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0"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1"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2"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3"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4"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5"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6"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7"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8"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39"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0"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1"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2"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3"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4"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5"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6"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7"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8"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49" name="object 25"/>
          <p:cNvSpPr>
            <a:spLocks noChangeArrowheads="1"/>
          </p:cNvSpPr>
          <p:nvPr/>
        </p:nvSpPr>
        <p:spPr bwMode="auto">
          <a:xfrm>
            <a:off x="736600" y="2395538"/>
            <a:ext cx="1731963" cy="388937"/>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0" name="object 26"/>
          <p:cNvSpPr>
            <a:spLocks noChangeArrowheads="1"/>
          </p:cNvSpPr>
          <p:nvPr/>
        </p:nvSpPr>
        <p:spPr bwMode="auto">
          <a:xfrm>
            <a:off x="819150" y="2363788"/>
            <a:ext cx="1673225" cy="393700"/>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1" name="object 27"/>
          <p:cNvSpPr>
            <a:spLocks noChangeArrowheads="1"/>
          </p:cNvSpPr>
          <p:nvPr/>
        </p:nvSpPr>
        <p:spPr bwMode="auto">
          <a:xfrm>
            <a:off x="785813" y="2427288"/>
            <a:ext cx="1635125" cy="287337"/>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2" name="object 28"/>
          <p:cNvSpPr txBox="1">
            <a:spLocks noChangeArrowheads="1"/>
          </p:cNvSpPr>
          <p:nvPr/>
        </p:nvSpPr>
        <p:spPr bwMode="auto">
          <a:xfrm>
            <a:off x="785813" y="2427288"/>
            <a:ext cx="1635125" cy="268022"/>
          </a:xfrm>
          <a:prstGeom prst="rect">
            <a:avLst/>
          </a:prstGeom>
          <a:noFill/>
          <a:ln w="9525">
            <a:solidFill>
              <a:srgbClr val="B1C8E7"/>
            </a:solidFill>
            <a:miter lim="800000"/>
          </a:ln>
          <a:extLst>
            <a:ext uri="{909E8E84-426E-40DD-AFC4-6F175D3DCCD1}">
              <a14:hiddenFill xmlns:a14="http://schemas.microsoft.com/office/drawing/2010/main">
                <a:solidFill>
                  <a:srgbClr val="FFFFFF"/>
                </a:solidFill>
              </a14:hiddenFill>
            </a:ext>
          </a:extLst>
        </p:spPr>
        <p:txBody>
          <a:bodyPr lIns="0" tIns="36830" rIns="0" bIns="0">
            <a:spAutoFit/>
          </a:bodyPr>
          <a:lstStyle>
            <a:lvl1pPr marL="19685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290"/>
              </a:spcBef>
            </a:pPr>
            <a:r>
              <a:rPr lang="zh-CN" altLang="zh-CN" sz="1500" b="1">
                <a:solidFill>
                  <a:srgbClr val="5F5F5F"/>
                </a:solidFill>
                <a:latin typeface="微软雅黑" panose="020B0503020204020204" pitchFamily="34" charset="-122"/>
                <a:ea typeface="微软雅黑" panose="020B0503020204020204" pitchFamily="34" charset="-122"/>
              </a:rPr>
              <a:t>巡查区域规划</a:t>
            </a:r>
            <a:endParaRPr lang="zh-CN" altLang="zh-CN" sz="1500">
              <a:latin typeface="微软雅黑" panose="020B0503020204020204" pitchFamily="34" charset="-122"/>
              <a:ea typeface="微软雅黑" panose="020B0503020204020204" pitchFamily="34" charset="-122"/>
            </a:endParaRPr>
          </a:p>
        </p:txBody>
      </p:sp>
      <p:sp>
        <p:nvSpPr>
          <p:cNvPr id="26653" name="object 29"/>
          <p:cNvSpPr>
            <a:spLocks noChangeArrowheads="1"/>
          </p:cNvSpPr>
          <p:nvPr/>
        </p:nvSpPr>
        <p:spPr bwMode="auto">
          <a:xfrm>
            <a:off x="3679825" y="2395538"/>
            <a:ext cx="1733550" cy="388937"/>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4" name="object 30"/>
          <p:cNvSpPr>
            <a:spLocks noChangeArrowheads="1"/>
          </p:cNvSpPr>
          <p:nvPr/>
        </p:nvSpPr>
        <p:spPr bwMode="auto">
          <a:xfrm>
            <a:off x="3968750" y="2363788"/>
            <a:ext cx="1262063" cy="393700"/>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5" name="object 31"/>
          <p:cNvSpPr>
            <a:spLocks noChangeArrowheads="1"/>
          </p:cNvSpPr>
          <p:nvPr/>
        </p:nvSpPr>
        <p:spPr bwMode="auto">
          <a:xfrm>
            <a:off x="3729038" y="2427288"/>
            <a:ext cx="1635125" cy="287337"/>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6" name="object 32"/>
          <p:cNvSpPr txBox="1">
            <a:spLocks noChangeArrowheads="1"/>
          </p:cNvSpPr>
          <p:nvPr/>
        </p:nvSpPr>
        <p:spPr bwMode="auto">
          <a:xfrm>
            <a:off x="3729038" y="2427288"/>
            <a:ext cx="1635125" cy="268022"/>
          </a:xfrm>
          <a:prstGeom prst="rect">
            <a:avLst/>
          </a:prstGeom>
          <a:noFill/>
          <a:ln w="9525">
            <a:solidFill>
              <a:srgbClr val="B1C8E7"/>
            </a:solidFill>
            <a:miter lim="800000"/>
          </a:ln>
          <a:extLst>
            <a:ext uri="{909E8E84-426E-40DD-AFC4-6F175D3DCCD1}">
              <a14:hiddenFill xmlns:a14="http://schemas.microsoft.com/office/drawing/2010/main">
                <a:solidFill>
                  <a:srgbClr val="FFFFFF"/>
                </a:solidFill>
              </a14:hiddenFill>
            </a:ext>
          </a:extLst>
        </p:spPr>
        <p:txBody>
          <a:bodyPr lIns="0" tIns="36830" rIns="0" bIns="0">
            <a:spAutoFit/>
          </a:bodyPr>
          <a:lstStyle>
            <a:lvl1pPr marL="40322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290"/>
              </a:spcBef>
            </a:pPr>
            <a:r>
              <a:rPr lang="zh-CN" altLang="zh-CN" sz="1500" b="1">
                <a:solidFill>
                  <a:srgbClr val="5F5F5F"/>
                </a:solidFill>
                <a:latin typeface="微软雅黑" panose="020B0503020204020204" pitchFamily="34" charset="-122"/>
                <a:ea typeface="微软雅黑" panose="020B0503020204020204" pitchFamily="34" charset="-122"/>
              </a:rPr>
              <a:t>实时监控</a:t>
            </a:r>
            <a:endParaRPr lang="zh-CN" altLang="zh-CN" sz="1500">
              <a:latin typeface="微软雅黑" panose="020B0503020204020204" pitchFamily="34" charset="-122"/>
              <a:ea typeface="微软雅黑" panose="020B0503020204020204" pitchFamily="34" charset="-122"/>
            </a:endParaRPr>
          </a:p>
        </p:txBody>
      </p:sp>
      <p:sp>
        <p:nvSpPr>
          <p:cNvPr id="26657" name="object 33"/>
          <p:cNvSpPr>
            <a:spLocks noChangeArrowheads="1"/>
          </p:cNvSpPr>
          <p:nvPr/>
        </p:nvSpPr>
        <p:spPr bwMode="auto">
          <a:xfrm>
            <a:off x="6838950" y="2395538"/>
            <a:ext cx="1738313" cy="388937"/>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8" name="object 34"/>
          <p:cNvSpPr>
            <a:spLocks noChangeArrowheads="1"/>
          </p:cNvSpPr>
          <p:nvPr/>
        </p:nvSpPr>
        <p:spPr bwMode="auto">
          <a:xfrm>
            <a:off x="7127875" y="2363788"/>
            <a:ext cx="1262063" cy="3937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59" name="object 35"/>
          <p:cNvSpPr>
            <a:spLocks noChangeArrowheads="1"/>
          </p:cNvSpPr>
          <p:nvPr/>
        </p:nvSpPr>
        <p:spPr bwMode="auto">
          <a:xfrm>
            <a:off x="6889750" y="2427288"/>
            <a:ext cx="1635125" cy="287337"/>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0" name="object 36"/>
          <p:cNvSpPr txBox="1">
            <a:spLocks noChangeArrowheads="1"/>
          </p:cNvSpPr>
          <p:nvPr/>
        </p:nvSpPr>
        <p:spPr bwMode="auto">
          <a:xfrm>
            <a:off x="6889750" y="2427288"/>
            <a:ext cx="1635125" cy="268022"/>
          </a:xfrm>
          <a:prstGeom prst="rect">
            <a:avLst/>
          </a:prstGeom>
          <a:noFill/>
          <a:ln w="9525">
            <a:solidFill>
              <a:srgbClr val="B1C8E7"/>
            </a:solidFill>
            <a:miter lim="800000"/>
          </a:ln>
          <a:extLst>
            <a:ext uri="{909E8E84-426E-40DD-AFC4-6F175D3DCCD1}">
              <a14:hiddenFill xmlns:a14="http://schemas.microsoft.com/office/drawing/2010/main">
                <a:solidFill>
                  <a:srgbClr val="FFFFFF"/>
                </a:solidFill>
              </a14:hiddenFill>
            </a:ext>
          </a:extLst>
        </p:spPr>
        <p:txBody>
          <a:bodyPr lIns="0" tIns="36830" rIns="0" bIns="0">
            <a:spAutoFit/>
          </a:bodyPr>
          <a:lstStyle>
            <a:lvl1pPr marL="4064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290"/>
              </a:spcBef>
            </a:pPr>
            <a:r>
              <a:rPr lang="zh-CN" altLang="zh-CN" sz="1500" b="1">
                <a:solidFill>
                  <a:srgbClr val="5F5F5F"/>
                </a:solidFill>
                <a:latin typeface="微软雅黑" panose="020B0503020204020204" pitchFamily="34" charset="-122"/>
                <a:ea typeface="微软雅黑" panose="020B0503020204020204" pitchFamily="34" charset="-122"/>
              </a:rPr>
              <a:t>统计分析</a:t>
            </a:r>
            <a:endParaRPr lang="zh-CN" altLang="zh-CN" sz="1500">
              <a:latin typeface="微软雅黑" panose="020B0503020204020204" pitchFamily="34" charset="-122"/>
              <a:ea typeface="微软雅黑" panose="020B0503020204020204" pitchFamily="34" charset="-122"/>
            </a:endParaRPr>
          </a:p>
        </p:txBody>
      </p:sp>
      <p:sp>
        <p:nvSpPr>
          <p:cNvPr id="26661" name="object 37"/>
          <p:cNvSpPr>
            <a:spLocks noChangeArrowheads="1"/>
          </p:cNvSpPr>
          <p:nvPr/>
        </p:nvSpPr>
        <p:spPr bwMode="auto">
          <a:xfrm>
            <a:off x="1001713" y="3030538"/>
            <a:ext cx="1284287" cy="75565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2" name="object 38"/>
          <p:cNvSpPr>
            <a:spLocks noChangeArrowheads="1"/>
          </p:cNvSpPr>
          <p:nvPr/>
        </p:nvSpPr>
        <p:spPr bwMode="auto">
          <a:xfrm>
            <a:off x="2716213" y="3900488"/>
            <a:ext cx="1233487" cy="3794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3" name="object 39"/>
          <p:cNvSpPr>
            <a:spLocks noChangeArrowheads="1"/>
          </p:cNvSpPr>
          <p:nvPr/>
        </p:nvSpPr>
        <p:spPr bwMode="auto">
          <a:xfrm>
            <a:off x="2949575" y="3890963"/>
            <a:ext cx="1073150" cy="36036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4" name="object 40"/>
          <p:cNvSpPr txBox="1">
            <a:spLocks noChangeArrowheads="1"/>
          </p:cNvSpPr>
          <p:nvPr/>
        </p:nvSpPr>
        <p:spPr bwMode="auto">
          <a:xfrm>
            <a:off x="3089275" y="3954463"/>
            <a:ext cx="739775"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实时定位</a:t>
            </a:r>
            <a:endParaRPr lang="zh-CN" altLang="zh-CN" sz="1400">
              <a:latin typeface="微软雅黑" panose="020B0503020204020204" pitchFamily="34" charset="-122"/>
              <a:ea typeface="微软雅黑" panose="020B0503020204020204" pitchFamily="34" charset="-122"/>
            </a:endParaRPr>
          </a:p>
        </p:txBody>
      </p:sp>
      <p:sp>
        <p:nvSpPr>
          <p:cNvPr id="26665" name="object 41"/>
          <p:cNvSpPr>
            <a:spLocks noChangeArrowheads="1"/>
          </p:cNvSpPr>
          <p:nvPr/>
        </p:nvSpPr>
        <p:spPr bwMode="auto">
          <a:xfrm>
            <a:off x="2716213" y="4549775"/>
            <a:ext cx="1233487" cy="379413"/>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6" name="object 42"/>
          <p:cNvSpPr>
            <a:spLocks noChangeArrowheads="1"/>
          </p:cNvSpPr>
          <p:nvPr/>
        </p:nvSpPr>
        <p:spPr bwMode="auto">
          <a:xfrm>
            <a:off x="2949575" y="4540250"/>
            <a:ext cx="1073150" cy="360363"/>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7" name="object 43"/>
          <p:cNvSpPr txBox="1">
            <a:spLocks noChangeArrowheads="1"/>
          </p:cNvSpPr>
          <p:nvPr/>
        </p:nvSpPr>
        <p:spPr bwMode="auto">
          <a:xfrm>
            <a:off x="3089275" y="4603750"/>
            <a:ext cx="739775"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事件上报</a:t>
            </a:r>
            <a:endParaRPr lang="zh-CN" altLang="zh-CN" sz="1400">
              <a:latin typeface="微软雅黑" panose="020B0503020204020204" pitchFamily="34" charset="-122"/>
              <a:ea typeface="微软雅黑" panose="020B0503020204020204" pitchFamily="34" charset="-122"/>
            </a:endParaRPr>
          </a:p>
        </p:txBody>
      </p:sp>
      <p:sp>
        <p:nvSpPr>
          <p:cNvPr id="26668" name="object 44"/>
          <p:cNvSpPr>
            <a:spLocks noChangeArrowheads="1"/>
          </p:cNvSpPr>
          <p:nvPr/>
        </p:nvSpPr>
        <p:spPr bwMode="auto">
          <a:xfrm>
            <a:off x="2716213" y="5272088"/>
            <a:ext cx="1233487" cy="3794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69" name="object 45"/>
          <p:cNvSpPr>
            <a:spLocks noChangeArrowheads="1"/>
          </p:cNvSpPr>
          <p:nvPr/>
        </p:nvSpPr>
        <p:spPr bwMode="auto">
          <a:xfrm>
            <a:off x="2949575" y="5262563"/>
            <a:ext cx="1073150" cy="360362"/>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0" name="object 46"/>
          <p:cNvSpPr txBox="1">
            <a:spLocks noChangeArrowheads="1"/>
          </p:cNvSpPr>
          <p:nvPr/>
        </p:nvSpPr>
        <p:spPr bwMode="auto">
          <a:xfrm>
            <a:off x="3089275" y="5324475"/>
            <a:ext cx="739775" cy="228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5F5F5F"/>
                </a:solidFill>
                <a:latin typeface="微软雅黑" panose="020B0503020204020204" pitchFamily="34" charset="-122"/>
                <a:ea typeface="微软雅黑" panose="020B0503020204020204" pitchFamily="34" charset="-122"/>
              </a:rPr>
              <a:t>监督核查</a:t>
            </a:r>
            <a:endParaRPr lang="zh-CN" altLang="zh-CN" sz="1400">
              <a:latin typeface="微软雅黑" panose="020B0503020204020204" pitchFamily="34" charset="-122"/>
              <a:ea typeface="微软雅黑" panose="020B0503020204020204" pitchFamily="34" charset="-122"/>
            </a:endParaRPr>
          </a:p>
        </p:txBody>
      </p:sp>
      <p:sp>
        <p:nvSpPr>
          <p:cNvPr id="26671" name="object 47"/>
          <p:cNvSpPr>
            <a:spLocks noChangeArrowheads="1"/>
          </p:cNvSpPr>
          <p:nvPr/>
        </p:nvSpPr>
        <p:spPr bwMode="auto">
          <a:xfrm>
            <a:off x="1289050" y="4294188"/>
            <a:ext cx="720725" cy="777875"/>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2" name="object 48"/>
          <p:cNvSpPr/>
          <p:nvPr/>
        </p:nvSpPr>
        <p:spPr bwMode="auto">
          <a:xfrm>
            <a:off x="2579688" y="3843338"/>
            <a:ext cx="1374775" cy="739775"/>
          </a:xfrm>
          <a:custGeom>
            <a:avLst/>
            <a:gdLst>
              <a:gd name="T0" fmla="*/ 1296344 w 1374775"/>
              <a:gd name="T1" fmla="*/ 708868 h 738504"/>
              <a:gd name="T2" fmla="*/ 1249807 w 1374775"/>
              <a:gd name="T3" fmla="*/ 710897 h 738504"/>
              <a:gd name="T4" fmla="*/ 1241933 w 1374775"/>
              <a:gd name="T5" fmla="*/ 711152 h 738504"/>
              <a:gd name="T6" fmla="*/ 1235837 w 1374775"/>
              <a:gd name="T7" fmla="*/ 717894 h 738504"/>
              <a:gd name="T8" fmla="*/ 1236091 w 1374775"/>
              <a:gd name="T9" fmla="*/ 725781 h 738504"/>
              <a:gd name="T10" fmla="*/ 1236472 w 1374775"/>
              <a:gd name="T11" fmla="*/ 733669 h 738504"/>
              <a:gd name="T12" fmla="*/ 1243202 w 1374775"/>
              <a:gd name="T13" fmla="*/ 739776 h 738504"/>
              <a:gd name="T14" fmla="*/ 1374648 w 1374775"/>
              <a:gd name="T15" fmla="*/ 734050 h 738504"/>
              <a:gd name="T16" fmla="*/ 1374251 w 1374775"/>
              <a:gd name="T17" fmla="*/ 733415 h 738504"/>
              <a:gd name="T18" fmla="*/ 1342898 w 1374775"/>
              <a:gd name="T19" fmla="*/ 733415 h 738504"/>
              <a:gd name="T20" fmla="*/ 1296344 w 1374775"/>
              <a:gd name="T21" fmla="*/ 708868 h 738504"/>
              <a:gd name="T22" fmla="*/ 1324466 w 1374775"/>
              <a:gd name="T23" fmla="*/ 707641 h 738504"/>
              <a:gd name="T24" fmla="*/ 1296344 w 1374775"/>
              <a:gd name="T25" fmla="*/ 708868 h 738504"/>
              <a:gd name="T26" fmla="*/ 1342898 w 1374775"/>
              <a:gd name="T27" fmla="*/ 733415 h 738504"/>
              <a:gd name="T28" fmla="*/ 1345511 w 1374775"/>
              <a:gd name="T29" fmla="*/ 728453 h 738504"/>
              <a:gd name="T30" fmla="*/ 1337437 w 1374775"/>
              <a:gd name="T31" fmla="*/ 728453 h 738504"/>
              <a:gd name="T32" fmla="*/ 1324466 w 1374775"/>
              <a:gd name="T33" fmla="*/ 707641 h 738504"/>
              <a:gd name="T34" fmla="*/ 1296162 w 1374775"/>
              <a:gd name="T35" fmla="*/ 620191 h 738504"/>
              <a:gd name="T36" fmla="*/ 1282700 w 1374775"/>
              <a:gd name="T37" fmla="*/ 628587 h 738504"/>
              <a:gd name="T38" fmla="*/ 1280668 w 1374775"/>
              <a:gd name="T39" fmla="*/ 637364 h 738504"/>
              <a:gd name="T40" fmla="*/ 1309341 w 1374775"/>
              <a:gd name="T41" fmla="*/ 683373 h 738504"/>
              <a:gd name="T42" fmla="*/ 1356233 w 1374775"/>
              <a:gd name="T43" fmla="*/ 708099 h 738504"/>
              <a:gd name="T44" fmla="*/ 1342898 w 1374775"/>
              <a:gd name="T45" fmla="*/ 733415 h 738504"/>
              <a:gd name="T46" fmla="*/ 1374251 w 1374775"/>
              <a:gd name="T47" fmla="*/ 733415 h 738504"/>
              <a:gd name="T48" fmla="*/ 1309116 w 1374775"/>
              <a:gd name="T49" fmla="*/ 628841 h 738504"/>
              <a:gd name="T50" fmla="*/ 1304925 w 1374775"/>
              <a:gd name="T51" fmla="*/ 622226 h 738504"/>
              <a:gd name="T52" fmla="*/ 1296162 w 1374775"/>
              <a:gd name="T53" fmla="*/ 620191 h 738504"/>
              <a:gd name="T54" fmla="*/ 1348994 w 1374775"/>
              <a:gd name="T55" fmla="*/ 706571 h 738504"/>
              <a:gd name="T56" fmla="*/ 1324466 w 1374775"/>
              <a:gd name="T57" fmla="*/ 707641 h 738504"/>
              <a:gd name="T58" fmla="*/ 1337437 w 1374775"/>
              <a:gd name="T59" fmla="*/ 728453 h 738504"/>
              <a:gd name="T60" fmla="*/ 1348994 w 1374775"/>
              <a:gd name="T61" fmla="*/ 706571 h 738504"/>
              <a:gd name="T62" fmla="*/ 1353337 w 1374775"/>
              <a:gd name="T63" fmla="*/ 706571 h 738504"/>
              <a:gd name="T64" fmla="*/ 1348994 w 1374775"/>
              <a:gd name="T65" fmla="*/ 706571 h 738504"/>
              <a:gd name="T66" fmla="*/ 1337437 w 1374775"/>
              <a:gd name="T67" fmla="*/ 728453 h 738504"/>
              <a:gd name="T68" fmla="*/ 1345511 w 1374775"/>
              <a:gd name="T69" fmla="*/ 728453 h 738504"/>
              <a:gd name="T70" fmla="*/ 1356233 w 1374775"/>
              <a:gd name="T71" fmla="*/ 708099 h 738504"/>
              <a:gd name="T72" fmla="*/ 1353337 w 1374775"/>
              <a:gd name="T73" fmla="*/ 706571 h 738504"/>
              <a:gd name="T74" fmla="*/ 13335 w 1374775"/>
              <a:gd name="T75" fmla="*/ 0 h 738504"/>
              <a:gd name="T76" fmla="*/ 0 w 1374775"/>
              <a:gd name="T77" fmla="*/ 25315 h 738504"/>
              <a:gd name="T78" fmla="*/ 1296344 w 1374775"/>
              <a:gd name="T79" fmla="*/ 708868 h 738504"/>
              <a:gd name="T80" fmla="*/ 1324466 w 1374775"/>
              <a:gd name="T81" fmla="*/ 707641 h 738504"/>
              <a:gd name="T82" fmla="*/ 1309341 w 1374775"/>
              <a:gd name="T83" fmla="*/ 683373 h 738504"/>
              <a:gd name="T84" fmla="*/ 13335 w 1374775"/>
              <a:gd name="T85" fmla="*/ 0 h 738504"/>
              <a:gd name="T86" fmla="*/ 1309341 w 1374775"/>
              <a:gd name="T87" fmla="*/ 683373 h 738504"/>
              <a:gd name="T88" fmla="*/ 1324466 w 1374775"/>
              <a:gd name="T89" fmla="*/ 707641 h 738504"/>
              <a:gd name="T90" fmla="*/ 1348994 w 1374775"/>
              <a:gd name="T91" fmla="*/ 706571 h 738504"/>
              <a:gd name="T92" fmla="*/ 1353337 w 1374775"/>
              <a:gd name="T93" fmla="*/ 706571 h 738504"/>
              <a:gd name="T94" fmla="*/ 1309341 w 1374775"/>
              <a:gd name="T95" fmla="*/ 683373 h 7385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74775" h="738504">
                <a:moveTo>
                  <a:pt x="1296344" y="707650"/>
                </a:moveTo>
                <a:lnTo>
                  <a:pt x="1249807" y="709676"/>
                </a:lnTo>
                <a:lnTo>
                  <a:pt x="1241933" y="709930"/>
                </a:lnTo>
                <a:lnTo>
                  <a:pt x="1235837" y="716661"/>
                </a:lnTo>
                <a:lnTo>
                  <a:pt x="1236091" y="724534"/>
                </a:lnTo>
                <a:lnTo>
                  <a:pt x="1236472" y="732408"/>
                </a:lnTo>
                <a:lnTo>
                  <a:pt x="1243202" y="738505"/>
                </a:lnTo>
                <a:lnTo>
                  <a:pt x="1374648" y="732789"/>
                </a:lnTo>
                <a:lnTo>
                  <a:pt x="1374251" y="732155"/>
                </a:lnTo>
                <a:lnTo>
                  <a:pt x="1342898" y="732155"/>
                </a:lnTo>
                <a:lnTo>
                  <a:pt x="1296344" y="707650"/>
                </a:lnTo>
                <a:close/>
              </a:path>
              <a:path w="1374775" h="738504">
                <a:moveTo>
                  <a:pt x="1324466" y="706425"/>
                </a:moveTo>
                <a:lnTo>
                  <a:pt x="1296344" y="707650"/>
                </a:lnTo>
                <a:lnTo>
                  <a:pt x="1342898" y="732155"/>
                </a:lnTo>
                <a:lnTo>
                  <a:pt x="1345511" y="727201"/>
                </a:lnTo>
                <a:lnTo>
                  <a:pt x="1337437" y="727201"/>
                </a:lnTo>
                <a:lnTo>
                  <a:pt x="1324466" y="706425"/>
                </a:lnTo>
                <a:close/>
              </a:path>
              <a:path w="1374775" h="738504">
                <a:moveTo>
                  <a:pt x="1296162" y="619125"/>
                </a:moveTo>
                <a:lnTo>
                  <a:pt x="1282700" y="627507"/>
                </a:lnTo>
                <a:lnTo>
                  <a:pt x="1280668" y="636269"/>
                </a:lnTo>
                <a:lnTo>
                  <a:pt x="1309341" y="682199"/>
                </a:lnTo>
                <a:lnTo>
                  <a:pt x="1356233" y="706882"/>
                </a:lnTo>
                <a:lnTo>
                  <a:pt x="1342898" y="732155"/>
                </a:lnTo>
                <a:lnTo>
                  <a:pt x="1374251" y="732155"/>
                </a:lnTo>
                <a:lnTo>
                  <a:pt x="1309116" y="627761"/>
                </a:lnTo>
                <a:lnTo>
                  <a:pt x="1304925" y="621157"/>
                </a:lnTo>
                <a:lnTo>
                  <a:pt x="1296162" y="619125"/>
                </a:lnTo>
                <a:close/>
              </a:path>
              <a:path w="1374775" h="738504">
                <a:moveTo>
                  <a:pt x="1348994" y="705357"/>
                </a:moveTo>
                <a:lnTo>
                  <a:pt x="1324466" y="706425"/>
                </a:lnTo>
                <a:lnTo>
                  <a:pt x="1337437" y="727201"/>
                </a:lnTo>
                <a:lnTo>
                  <a:pt x="1348994" y="705357"/>
                </a:lnTo>
                <a:close/>
              </a:path>
              <a:path w="1374775" h="738504">
                <a:moveTo>
                  <a:pt x="1353337" y="705357"/>
                </a:moveTo>
                <a:lnTo>
                  <a:pt x="1348994" y="705357"/>
                </a:lnTo>
                <a:lnTo>
                  <a:pt x="1337437" y="727201"/>
                </a:lnTo>
                <a:lnTo>
                  <a:pt x="1345511" y="727201"/>
                </a:lnTo>
                <a:lnTo>
                  <a:pt x="1356233" y="706882"/>
                </a:lnTo>
                <a:lnTo>
                  <a:pt x="1353337" y="705357"/>
                </a:lnTo>
                <a:close/>
              </a:path>
              <a:path w="1374775" h="738504">
                <a:moveTo>
                  <a:pt x="13335" y="0"/>
                </a:moveTo>
                <a:lnTo>
                  <a:pt x="0" y="25272"/>
                </a:lnTo>
                <a:lnTo>
                  <a:pt x="1296344" y="707650"/>
                </a:lnTo>
                <a:lnTo>
                  <a:pt x="1324466" y="706425"/>
                </a:lnTo>
                <a:lnTo>
                  <a:pt x="1309341" y="682199"/>
                </a:lnTo>
                <a:lnTo>
                  <a:pt x="13335" y="0"/>
                </a:lnTo>
                <a:close/>
              </a:path>
              <a:path w="1374775" h="738504">
                <a:moveTo>
                  <a:pt x="1309341" y="682199"/>
                </a:moveTo>
                <a:lnTo>
                  <a:pt x="1324466" y="706425"/>
                </a:lnTo>
                <a:lnTo>
                  <a:pt x="1348994" y="705357"/>
                </a:lnTo>
                <a:lnTo>
                  <a:pt x="1353337" y="705357"/>
                </a:lnTo>
                <a:lnTo>
                  <a:pt x="1309341" y="682199"/>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73" name="object 49"/>
          <p:cNvSpPr/>
          <p:nvPr/>
        </p:nvSpPr>
        <p:spPr bwMode="auto">
          <a:xfrm>
            <a:off x="2657475" y="4822825"/>
            <a:ext cx="1273175" cy="133350"/>
          </a:xfrm>
          <a:custGeom>
            <a:avLst/>
            <a:gdLst>
              <a:gd name="T0" fmla="*/ 1191528 w 1272539"/>
              <a:gd name="T1" fmla="*/ 81574 h 132714"/>
              <a:gd name="T2" fmla="*/ 1144080 w 1272539"/>
              <a:gd name="T3" fmla="*/ 108084 h 132714"/>
              <a:gd name="T4" fmla="*/ 1141538 w 1272539"/>
              <a:gd name="T5" fmla="*/ 116889 h 132714"/>
              <a:gd name="T6" fmla="*/ 1149162 w 1272539"/>
              <a:gd name="T7" fmla="*/ 130671 h 132714"/>
              <a:gd name="T8" fmla="*/ 1157929 w 1272539"/>
              <a:gd name="T9" fmla="*/ 133223 h 132714"/>
              <a:gd name="T10" fmla="*/ 1248560 w 1272539"/>
              <a:gd name="T11" fmla="*/ 82690 h 132714"/>
              <a:gd name="T12" fmla="*/ 1244333 w 1272539"/>
              <a:gd name="T13" fmla="*/ 82690 h 132714"/>
              <a:gd name="T14" fmla="*/ 1191528 w 1272539"/>
              <a:gd name="T15" fmla="*/ 81574 h 132714"/>
              <a:gd name="T16" fmla="*/ 1216246 w 1272539"/>
              <a:gd name="T17" fmla="*/ 67765 h 132714"/>
              <a:gd name="T18" fmla="*/ 1191528 w 1272539"/>
              <a:gd name="T19" fmla="*/ 81574 h 132714"/>
              <a:gd name="T20" fmla="*/ 1244333 w 1272539"/>
              <a:gd name="T21" fmla="*/ 82690 h 132714"/>
              <a:gd name="T22" fmla="*/ 1244378 w 1272539"/>
              <a:gd name="T23" fmla="*/ 80649 h 132714"/>
              <a:gd name="T24" fmla="*/ 1237217 w 1272539"/>
              <a:gd name="T25" fmla="*/ 80649 h 132714"/>
              <a:gd name="T26" fmla="*/ 1216246 w 1272539"/>
              <a:gd name="T27" fmla="*/ 67765 h 132714"/>
              <a:gd name="T28" fmla="*/ 1160725 w 1272539"/>
              <a:gd name="T29" fmla="*/ 0 h 132714"/>
              <a:gd name="T30" fmla="*/ 1151957 w 1272539"/>
              <a:gd name="T31" fmla="*/ 2042 h 132714"/>
              <a:gd name="T32" fmla="*/ 1147763 w 1272539"/>
              <a:gd name="T33" fmla="*/ 8805 h 132714"/>
              <a:gd name="T34" fmla="*/ 1143698 w 1272539"/>
              <a:gd name="T35" fmla="*/ 15568 h 132714"/>
              <a:gd name="T36" fmla="*/ 1145731 w 1272539"/>
              <a:gd name="T37" fmla="*/ 24373 h 132714"/>
              <a:gd name="T38" fmla="*/ 1152465 w 1272539"/>
              <a:gd name="T39" fmla="*/ 28584 h 132714"/>
              <a:gd name="T40" fmla="*/ 1191980 w 1272539"/>
              <a:gd name="T41" fmla="*/ 52858 h 132714"/>
              <a:gd name="T42" fmla="*/ 1244968 w 1272539"/>
              <a:gd name="T43" fmla="*/ 53978 h 132714"/>
              <a:gd name="T44" fmla="*/ 1244333 w 1272539"/>
              <a:gd name="T45" fmla="*/ 82690 h 132714"/>
              <a:gd name="T46" fmla="*/ 1248560 w 1272539"/>
              <a:gd name="T47" fmla="*/ 82690 h 132714"/>
              <a:gd name="T48" fmla="*/ 1273049 w 1272539"/>
              <a:gd name="T49" fmla="*/ 69036 h 132714"/>
              <a:gd name="T50" fmla="*/ 1160725 w 1272539"/>
              <a:gd name="T51" fmla="*/ 0 h 132714"/>
              <a:gd name="T52" fmla="*/ 635 w 1272539"/>
              <a:gd name="T53" fmla="*/ 27691 h 132714"/>
              <a:gd name="T54" fmla="*/ 0 w 1272539"/>
              <a:gd name="T55" fmla="*/ 56403 h 132714"/>
              <a:gd name="T56" fmla="*/ 1191528 w 1272539"/>
              <a:gd name="T57" fmla="*/ 81574 h 132714"/>
              <a:gd name="T58" fmla="*/ 1216246 w 1272539"/>
              <a:gd name="T59" fmla="*/ 67765 h 132714"/>
              <a:gd name="T60" fmla="*/ 1191980 w 1272539"/>
              <a:gd name="T61" fmla="*/ 52858 h 132714"/>
              <a:gd name="T62" fmla="*/ 635 w 1272539"/>
              <a:gd name="T63" fmla="*/ 27691 h 132714"/>
              <a:gd name="T64" fmla="*/ 1237725 w 1272539"/>
              <a:gd name="T65" fmla="*/ 55765 h 132714"/>
              <a:gd name="T66" fmla="*/ 1216246 w 1272539"/>
              <a:gd name="T67" fmla="*/ 67765 h 132714"/>
              <a:gd name="T68" fmla="*/ 1237217 w 1272539"/>
              <a:gd name="T69" fmla="*/ 80649 h 132714"/>
              <a:gd name="T70" fmla="*/ 1237725 w 1272539"/>
              <a:gd name="T71" fmla="*/ 55765 h 132714"/>
              <a:gd name="T72" fmla="*/ 1244928 w 1272539"/>
              <a:gd name="T73" fmla="*/ 55765 h 132714"/>
              <a:gd name="T74" fmla="*/ 1237725 w 1272539"/>
              <a:gd name="T75" fmla="*/ 55765 h 132714"/>
              <a:gd name="T76" fmla="*/ 1237217 w 1272539"/>
              <a:gd name="T77" fmla="*/ 80649 h 132714"/>
              <a:gd name="T78" fmla="*/ 1244378 w 1272539"/>
              <a:gd name="T79" fmla="*/ 80649 h 132714"/>
              <a:gd name="T80" fmla="*/ 1244928 w 1272539"/>
              <a:gd name="T81" fmla="*/ 55765 h 132714"/>
              <a:gd name="T82" fmla="*/ 1191980 w 1272539"/>
              <a:gd name="T83" fmla="*/ 52858 h 132714"/>
              <a:gd name="T84" fmla="*/ 1216246 w 1272539"/>
              <a:gd name="T85" fmla="*/ 67765 h 132714"/>
              <a:gd name="T86" fmla="*/ 1237725 w 1272539"/>
              <a:gd name="T87" fmla="*/ 55765 h 132714"/>
              <a:gd name="T88" fmla="*/ 1244928 w 1272539"/>
              <a:gd name="T89" fmla="*/ 55765 h 132714"/>
              <a:gd name="T90" fmla="*/ 1244968 w 1272539"/>
              <a:gd name="T91" fmla="*/ 53978 h 132714"/>
              <a:gd name="T92" fmla="*/ 1191980 w 1272539"/>
              <a:gd name="T93" fmla="*/ 52858 h 1327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272539" h="132714">
                <a:moveTo>
                  <a:pt x="1190933" y="81185"/>
                </a:moveTo>
                <a:lnTo>
                  <a:pt x="1143508" y="107569"/>
                </a:lnTo>
                <a:lnTo>
                  <a:pt x="1140968" y="116332"/>
                </a:lnTo>
                <a:lnTo>
                  <a:pt x="1148588" y="130048"/>
                </a:lnTo>
                <a:lnTo>
                  <a:pt x="1157351" y="132588"/>
                </a:lnTo>
                <a:lnTo>
                  <a:pt x="1247936" y="82296"/>
                </a:lnTo>
                <a:lnTo>
                  <a:pt x="1243711" y="82296"/>
                </a:lnTo>
                <a:lnTo>
                  <a:pt x="1190933" y="81185"/>
                </a:lnTo>
                <a:close/>
              </a:path>
              <a:path w="1272539" h="132714">
                <a:moveTo>
                  <a:pt x="1215638" y="67442"/>
                </a:moveTo>
                <a:lnTo>
                  <a:pt x="1190933" y="81185"/>
                </a:lnTo>
                <a:lnTo>
                  <a:pt x="1243711" y="82296"/>
                </a:lnTo>
                <a:lnTo>
                  <a:pt x="1243756" y="80264"/>
                </a:lnTo>
                <a:lnTo>
                  <a:pt x="1236599" y="80264"/>
                </a:lnTo>
                <a:lnTo>
                  <a:pt x="1215638" y="67442"/>
                </a:lnTo>
                <a:close/>
              </a:path>
              <a:path w="1272539" h="132714">
                <a:moveTo>
                  <a:pt x="1160145" y="0"/>
                </a:moveTo>
                <a:lnTo>
                  <a:pt x="1151382" y="2032"/>
                </a:lnTo>
                <a:lnTo>
                  <a:pt x="1147190" y="8763"/>
                </a:lnTo>
                <a:lnTo>
                  <a:pt x="1143127" y="15494"/>
                </a:lnTo>
                <a:lnTo>
                  <a:pt x="1145159" y="24257"/>
                </a:lnTo>
                <a:lnTo>
                  <a:pt x="1151889" y="28448"/>
                </a:lnTo>
                <a:lnTo>
                  <a:pt x="1191385" y="52606"/>
                </a:lnTo>
                <a:lnTo>
                  <a:pt x="1244346" y="53721"/>
                </a:lnTo>
                <a:lnTo>
                  <a:pt x="1243711" y="82296"/>
                </a:lnTo>
                <a:lnTo>
                  <a:pt x="1247936" y="82296"/>
                </a:lnTo>
                <a:lnTo>
                  <a:pt x="1272413" y="68707"/>
                </a:lnTo>
                <a:lnTo>
                  <a:pt x="1160145" y="0"/>
                </a:lnTo>
                <a:close/>
              </a:path>
              <a:path w="1272539" h="132714">
                <a:moveTo>
                  <a:pt x="635" y="27559"/>
                </a:moveTo>
                <a:lnTo>
                  <a:pt x="0" y="56134"/>
                </a:lnTo>
                <a:lnTo>
                  <a:pt x="1190933" y="81185"/>
                </a:lnTo>
                <a:lnTo>
                  <a:pt x="1215638" y="67442"/>
                </a:lnTo>
                <a:lnTo>
                  <a:pt x="1191385" y="52606"/>
                </a:lnTo>
                <a:lnTo>
                  <a:pt x="635" y="27559"/>
                </a:lnTo>
                <a:close/>
              </a:path>
              <a:path w="1272539" h="132714">
                <a:moveTo>
                  <a:pt x="1237107" y="55499"/>
                </a:moveTo>
                <a:lnTo>
                  <a:pt x="1215638" y="67442"/>
                </a:lnTo>
                <a:lnTo>
                  <a:pt x="1236599" y="80264"/>
                </a:lnTo>
                <a:lnTo>
                  <a:pt x="1237107" y="55499"/>
                </a:lnTo>
                <a:close/>
              </a:path>
              <a:path w="1272539" h="132714">
                <a:moveTo>
                  <a:pt x="1244306" y="55499"/>
                </a:moveTo>
                <a:lnTo>
                  <a:pt x="1237107" y="55499"/>
                </a:lnTo>
                <a:lnTo>
                  <a:pt x="1236599" y="80264"/>
                </a:lnTo>
                <a:lnTo>
                  <a:pt x="1243756" y="80264"/>
                </a:lnTo>
                <a:lnTo>
                  <a:pt x="1244306" y="55499"/>
                </a:lnTo>
                <a:close/>
              </a:path>
              <a:path w="1272539" h="132714">
                <a:moveTo>
                  <a:pt x="1191385" y="52606"/>
                </a:moveTo>
                <a:lnTo>
                  <a:pt x="1215638" y="67442"/>
                </a:lnTo>
                <a:lnTo>
                  <a:pt x="1237107" y="55499"/>
                </a:lnTo>
                <a:lnTo>
                  <a:pt x="1244306" y="55499"/>
                </a:lnTo>
                <a:lnTo>
                  <a:pt x="1244346" y="53721"/>
                </a:lnTo>
                <a:lnTo>
                  <a:pt x="1191385" y="52606"/>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74" name="object 50"/>
          <p:cNvSpPr>
            <a:spLocks noChangeArrowheads="1"/>
          </p:cNvSpPr>
          <p:nvPr/>
        </p:nvSpPr>
        <p:spPr bwMode="auto">
          <a:xfrm>
            <a:off x="6565900" y="3548063"/>
            <a:ext cx="1897063" cy="406400"/>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5" name="object 51"/>
          <p:cNvSpPr>
            <a:spLocks noChangeArrowheads="1"/>
          </p:cNvSpPr>
          <p:nvPr/>
        </p:nvSpPr>
        <p:spPr bwMode="auto">
          <a:xfrm>
            <a:off x="6618288" y="3578225"/>
            <a:ext cx="1792287" cy="304800"/>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6" name="object 52"/>
          <p:cNvSpPr/>
          <p:nvPr/>
        </p:nvSpPr>
        <p:spPr bwMode="auto">
          <a:xfrm>
            <a:off x="6618288" y="3578225"/>
            <a:ext cx="1792287" cy="304800"/>
          </a:xfrm>
          <a:custGeom>
            <a:avLst/>
            <a:gdLst>
              <a:gd name="T0" fmla="*/ 0 w 1793240"/>
              <a:gd name="T1" fmla="*/ 50757 h 303529"/>
              <a:gd name="T2" fmla="*/ 3966 w 1793240"/>
              <a:gd name="T3" fmla="*/ 30989 h 303529"/>
              <a:gd name="T4" fmla="*/ 14787 w 1793240"/>
              <a:gd name="T5" fmla="*/ 14857 h 303529"/>
              <a:gd name="T6" fmla="*/ 30844 w 1793240"/>
              <a:gd name="T7" fmla="*/ 3985 h 303529"/>
              <a:gd name="T8" fmla="*/ 50519 w 1793240"/>
              <a:gd name="T9" fmla="*/ 0 h 303529"/>
              <a:gd name="T10" fmla="*/ 1741768 w 1793240"/>
              <a:gd name="T11" fmla="*/ 0 h 303529"/>
              <a:gd name="T12" fmla="*/ 1761441 w 1793240"/>
              <a:gd name="T13" fmla="*/ 3985 h 303529"/>
              <a:gd name="T14" fmla="*/ 1777499 w 1793240"/>
              <a:gd name="T15" fmla="*/ 14857 h 303529"/>
              <a:gd name="T16" fmla="*/ 1788320 w 1793240"/>
              <a:gd name="T17" fmla="*/ 30990 h 303529"/>
              <a:gd name="T18" fmla="*/ 1792286 w 1793240"/>
              <a:gd name="T19" fmla="*/ 50757 h 303529"/>
              <a:gd name="T20" fmla="*/ 1792286 w 1793240"/>
              <a:gd name="T21" fmla="*/ 254042 h 303529"/>
              <a:gd name="T22" fmla="*/ 1788320 w 1793240"/>
              <a:gd name="T23" fmla="*/ 273810 h 303529"/>
              <a:gd name="T24" fmla="*/ 1777499 w 1793240"/>
              <a:gd name="T25" fmla="*/ 289943 h 303529"/>
              <a:gd name="T26" fmla="*/ 1761441 w 1793240"/>
              <a:gd name="T27" fmla="*/ 300815 h 303529"/>
              <a:gd name="T28" fmla="*/ 1741768 w 1793240"/>
              <a:gd name="T29" fmla="*/ 304800 h 303529"/>
              <a:gd name="T30" fmla="*/ 50519 w 1793240"/>
              <a:gd name="T31" fmla="*/ 304800 h 303529"/>
              <a:gd name="T32" fmla="*/ 30844 w 1793240"/>
              <a:gd name="T33" fmla="*/ 300815 h 303529"/>
              <a:gd name="T34" fmla="*/ 14787 w 1793240"/>
              <a:gd name="T35" fmla="*/ 289943 h 303529"/>
              <a:gd name="T36" fmla="*/ 3966 w 1793240"/>
              <a:gd name="T37" fmla="*/ 273811 h 303529"/>
              <a:gd name="T38" fmla="*/ 0 w 1793240"/>
              <a:gd name="T39" fmla="*/ 254042 h 303529"/>
              <a:gd name="T40" fmla="*/ 0 w 1793240"/>
              <a:gd name="T41" fmla="*/ 50757 h 3035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3240" h="303529">
                <a:moveTo>
                  <a:pt x="0" y="50545"/>
                </a:moveTo>
                <a:lnTo>
                  <a:pt x="3968" y="30860"/>
                </a:lnTo>
                <a:lnTo>
                  <a:pt x="14795" y="14795"/>
                </a:lnTo>
                <a:lnTo>
                  <a:pt x="30860" y="3968"/>
                </a:lnTo>
                <a:lnTo>
                  <a:pt x="50546" y="0"/>
                </a:lnTo>
                <a:lnTo>
                  <a:pt x="1742694" y="0"/>
                </a:lnTo>
                <a:lnTo>
                  <a:pt x="1762378" y="3968"/>
                </a:lnTo>
                <a:lnTo>
                  <a:pt x="1778444" y="14795"/>
                </a:lnTo>
                <a:lnTo>
                  <a:pt x="1789271" y="30861"/>
                </a:lnTo>
                <a:lnTo>
                  <a:pt x="1793239" y="50545"/>
                </a:lnTo>
                <a:lnTo>
                  <a:pt x="1793239" y="252983"/>
                </a:lnTo>
                <a:lnTo>
                  <a:pt x="1789271" y="272668"/>
                </a:lnTo>
                <a:lnTo>
                  <a:pt x="1778444" y="288734"/>
                </a:lnTo>
                <a:lnTo>
                  <a:pt x="1762378" y="299561"/>
                </a:lnTo>
                <a:lnTo>
                  <a:pt x="1742694" y="303529"/>
                </a:lnTo>
                <a:lnTo>
                  <a:pt x="50546" y="303529"/>
                </a:lnTo>
                <a:lnTo>
                  <a:pt x="30860" y="299561"/>
                </a:lnTo>
                <a:lnTo>
                  <a:pt x="14795" y="288734"/>
                </a:lnTo>
                <a:lnTo>
                  <a:pt x="3968" y="272669"/>
                </a:lnTo>
                <a:lnTo>
                  <a:pt x="0" y="252983"/>
                </a:lnTo>
                <a:lnTo>
                  <a:pt x="0" y="50545"/>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77" name="object 53"/>
          <p:cNvSpPr>
            <a:spLocks noChangeArrowheads="1"/>
          </p:cNvSpPr>
          <p:nvPr/>
        </p:nvSpPr>
        <p:spPr bwMode="auto">
          <a:xfrm>
            <a:off x="6570663" y="3538538"/>
            <a:ext cx="1892300" cy="406400"/>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8" name="object 54"/>
          <p:cNvSpPr>
            <a:spLocks noChangeArrowheads="1"/>
          </p:cNvSpPr>
          <p:nvPr/>
        </p:nvSpPr>
        <p:spPr bwMode="auto">
          <a:xfrm>
            <a:off x="6831013" y="3533775"/>
            <a:ext cx="1430337" cy="361950"/>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79" name="object 55"/>
          <p:cNvSpPr>
            <a:spLocks noChangeArrowheads="1"/>
          </p:cNvSpPr>
          <p:nvPr/>
        </p:nvSpPr>
        <p:spPr bwMode="auto">
          <a:xfrm>
            <a:off x="6619875" y="3570288"/>
            <a:ext cx="1793875" cy="306387"/>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0" name="object 56"/>
          <p:cNvSpPr txBox="1">
            <a:spLocks noChangeArrowheads="1"/>
          </p:cNvSpPr>
          <p:nvPr/>
        </p:nvSpPr>
        <p:spPr bwMode="auto">
          <a:xfrm>
            <a:off x="6619875" y="3570288"/>
            <a:ext cx="1793875" cy="255198"/>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39370" rIns="0" bIns="0">
            <a:spAutoFit/>
          </a:bodyPr>
          <a:lstStyle>
            <a:lvl1pPr marL="363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15"/>
              </a:spcBef>
            </a:pPr>
            <a:r>
              <a:rPr lang="zh-CN" altLang="zh-CN" sz="1400" b="1">
                <a:solidFill>
                  <a:srgbClr val="5F5F5F"/>
                </a:solidFill>
                <a:latin typeface="微软雅黑" panose="020B0503020204020204" pitchFamily="34" charset="-122"/>
                <a:ea typeface="微软雅黑" panose="020B0503020204020204" pitchFamily="34" charset="-122"/>
              </a:rPr>
              <a:t>巡查路线监控</a:t>
            </a:r>
            <a:endParaRPr lang="zh-CN" altLang="zh-CN" sz="1400">
              <a:latin typeface="微软雅黑" panose="020B0503020204020204" pitchFamily="34" charset="-122"/>
              <a:ea typeface="微软雅黑" panose="020B0503020204020204" pitchFamily="34" charset="-122"/>
            </a:endParaRPr>
          </a:p>
        </p:txBody>
      </p:sp>
      <p:sp>
        <p:nvSpPr>
          <p:cNvPr id="26681" name="object 57"/>
          <p:cNvSpPr>
            <a:spLocks noChangeArrowheads="1"/>
          </p:cNvSpPr>
          <p:nvPr/>
        </p:nvSpPr>
        <p:spPr bwMode="auto">
          <a:xfrm>
            <a:off x="6565900" y="4146550"/>
            <a:ext cx="1897063" cy="403225"/>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2" name="object 58"/>
          <p:cNvSpPr>
            <a:spLocks noChangeArrowheads="1"/>
          </p:cNvSpPr>
          <p:nvPr/>
        </p:nvSpPr>
        <p:spPr bwMode="auto">
          <a:xfrm>
            <a:off x="6618288" y="4175125"/>
            <a:ext cx="1792287" cy="303213"/>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3" name="object 59"/>
          <p:cNvSpPr/>
          <p:nvPr/>
        </p:nvSpPr>
        <p:spPr bwMode="auto">
          <a:xfrm>
            <a:off x="6618288" y="4175125"/>
            <a:ext cx="1792287" cy="303213"/>
          </a:xfrm>
          <a:custGeom>
            <a:avLst/>
            <a:gdLst>
              <a:gd name="T0" fmla="*/ 0 w 1793240"/>
              <a:gd name="T1" fmla="*/ 50493 h 303529"/>
              <a:gd name="T2" fmla="*/ 3966 w 1793240"/>
              <a:gd name="T3" fmla="*/ 30829 h 303529"/>
              <a:gd name="T4" fmla="*/ 14787 w 1793240"/>
              <a:gd name="T5" fmla="*/ 14780 h 303529"/>
              <a:gd name="T6" fmla="*/ 30844 w 1793240"/>
              <a:gd name="T7" fmla="*/ 3964 h 303529"/>
              <a:gd name="T8" fmla="*/ 50519 w 1793240"/>
              <a:gd name="T9" fmla="*/ 0 h 303529"/>
              <a:gd name="T10" fmla="*/ 1741768 w 1793240"/>
              <a:gd name="T11" fmla="*/ 0 h 303529"/>
              <a:gd name="T12" fmla="*/ 1761441 w 1793240"/>
              <a:gd name="T13" fmla="*/ 3964 h 303529"/>
              <a:gd name="T14" fmla="*/ 1777499 w 1793240"/>
              <a:gd name="T15" fmla="*/ 14780 h 303529"/>
              <a:gd name="T16" fmla="*/ 1788320 w 1793240"/>
              <a:gd name="T17" fmla="*/ 30829 h 303529"/>
              <a:gd name="T18" fmla="*/ 1792286 w 1793240"/>
              <a:gd name="T19" fmla="*/ 50493 h 303529"/>
              <a:gd name="T20" fmla="*/ 1792286 w 1793240"/>
              <a:gd name="T21" fmla="*/ 252594 h 303529"/>
              <a:gd name="T22" fmla="*/ 1788320 w 1793240"/>
              <a:gd name="T23" fmla="*/ 272277 h 303529"/>
              <a:gd name="T24" fmla="*/ 1777499 w 1793240"/>
              <a:gd name="T25" fmla="*/ 288370 h 303529"/>
              <a:gd name="T26" fmla="*/ 1761441 w 1793240"/>
              <a:gd name="T27" fmla="*/ 299229 h 303529"/>
              <a:gd name="T28" fmla="*/ 1741768 w 1793240"/>
              <a:gd name="T29" fmla="*/ 303214 h 303529"/>
              <a:gd name="T30" fmla="*/ 50519 w 1793240"/>
              <a:gd name="T31" fmla="*/ 303214 h 303529"/>
              <a:gd name="T32" fmla="*/ 30844 w 1793240"/>
              <a:gd name="T33" fmla="*/ 299229 h 303529"/>
              <a:gd name="T34" fmla="*/ 14787 w 1793240"/>
              <a:gd name="T35" fmla="*/ 288370 h 303529"/>
              <a:gd name="T36" fmla="*/ 3966 w 1793240"/>
              <a:gd name="T37" fmla="*/ 272277 h 303529"/>
              <a:gd name="T38" fmla="*/ 0 w 1793240"/>
              <a:gd name="T39" fmla="*/ 252594 h 303529"/>
              <a:gd name="T40" fmla="*/ 0 w 1793240"/>
              <a:gd name="T41" fmla="*/ 50493 h 3035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3240" h="303529">
                <a:moveTo>
                  <a:pt x="0" y="50546"/>
                </a:moveTo>
                <a:lnTo>
                  <a:pt x="3968" y="30861"/>
                </a:lnTo>
                <a:lnTo>
                  <a:pt x="14795" y="14795"/>
                </a:lnTo>
                <a:lnTo>
                  <a:pt x="30860" y="3968"/>
                </a:lnTo>
                <a:lnTo>
                  <a:pt x="50546" y="0"/>
                </a:lnTo>
                <a:lnTo>
                  <a:pt x="1742694" y="0"/>
                </a:lnTo>
                <a:lnTo>
                  <a:pt x="1762378" y="3968"/>
                </a:lnTo>
                <a:lnTo>
                  <a:pt x="1778444" y="14795"/>
                </a:lnTo>
                <a:lnTo>
                  <a:pt x="1789271" y="30861"/>
                </a:lnTo>
                <a:lnTo>
                  <a:pt x="1793239" y="50546"/>
                </a:lnTo>
                <a:lnTo>
                  <a:pt x="1793239" y="252857"/>
                </a:lnTo>
                <a:lnTo>
                  <a:pt x="1789271" y="272561"/>
                </a:lnTo>
                <a:lnTo>
                  <a:pt x="1778444" y="288671"/>
                </a:lnTo>
                <a:lnTo>
                  <a:pt x="1762378" y="299541"/>
                </a:lnTo>
                <a:lnTo>
                  <a:pt x="1742694" y="303530"/>
                </a:lnTo>
                <a:lnTo>
                  <a:pt x="50546" y="303530"/>
                </a:lnTo>
                <a:lnTo>
                  <a:pt x="30860" y="299541"/>
                </a:lnTo>
                <a:lnTo>
                  <a:pt x="14795" y="288671"/>
                </a:lnTo>
                <a:lnTo>
                  <a:pt x="3968" y="272561"/>
                </a:lnTo>
                <a:lnTo>
                  <a:pt x="0" y="252857"/>
                </a:lnTo>
                <a:lnTo>
                  <a:pt x="0" y="50546"/>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84" name="object 60"/>
          <p:cNvSpPr>
            <a:spLocks noChangeArrowheads="1"/>
          </p:cNvSpPr>
          <p:nvPr/>
        </p:nvSpPr>
        <p:spPr bwMode="auto">
          <a:xfrm>
            <a:off x="6570663" y="4137025"/>
            <a:ext cx="1892300" cy="407988"/>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5" name="object 61"/>
          <p:cNvSpPr>
            <a:spLocks noChangeArrowheads="1"/>
          </p:cNvSpPr>
          <p:nvPr/>
        </p:nvSpPr>
        <p:spPr bwMode="auto">
          <a:xfrm>
            <a:off x="6831013" y="4133850"/>
            <a:ext cx="1430337" cy="360363"/>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6" name="object 62"/>
          <p:cNvSpPr>
            <a:spLocks noChangeArrowheads="1"/>
          </p:cNvSpPr>
          <p:nvPr/>
        </p:nvSpPr>
        <p:spPr bwMode="auto">
          <a:xfrm>
            <a:off x="6619875" y="4167188"/>
            <a:ext cx="1793875" cy="306387"/>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7" name="object 63"/>
          <p:cNvSpPr txBox="1">
            <a:spLocks noChangeArrowheads="1"/>
          </p:cNvSpPr>
          <p:nvPr/>
        </p:nvSpPr>
        <p:spPr bwMode="auto">
          <a:xfrm>
            <a:off x="6619875" y="4167188"/>
            <a:ext cx="1793875" cy="255839"/>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40005" rIns="0" bIns="0">
            <a:spAutoFit/>
          </a:bodyPr>
          <a:lstStyle>
            <a:lvl1pPr marL="363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15"/>
              </a:spcBef>
            </a:pPr>
            <a:r>
              <a:rPr lang="zh-CN" altLang="zh-CN" sz="1400" b="1">
                <a:solidFill>
                  <a:srgbClr val="5F5F5F"/>
                </a:solidFill>
                <a:latin typeface="微软雅黑" panose="020B0503020204020204" pitchFamily="34" charset="-122"/>
                <a:ea typeface="微软雅黑" panose="020B0503020204020204" pitchFamily="34" charset="-122"/>
              </a:rPr>
              <a:t>巡查次数监控</a:t>
            </a:r>
            <a:endParaRPr lang="zh-CN" altLang="zh-CN" sz="1400">
              <a:latin typeface="微软雅黑" panose="020B0503020204020204" pitchFamily="34" charset="-122"/>
              <a:ea typeface="微软雅黑" panose="020B0503020204020204" pitchFamily="34" charset="-122"/>
            </a:endParaRPr>
          </a:p>
        </p:txBody>
      </p:sp>
      <p:sp>
        <p:nvSpPr>
          <p:cNvPr id="26688" name="object 64"/>
          <p:cNvSpPr>
            <a:spLocks noChangeArrowheads="1"/>
          </p:cNvSpPr>
          <p:nvPr/>
        </p:nvSpPr>
        <p:spPr bwMode="auto">
          <a:xfrm>
            <a:off x="6565900" y="5938838"/>
            <a:ext cx="1897063" cy="406400"/>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89" name="object 65"/>
          <p:cNvSpPr>
            <a:spLocks noChangeArrowheads="1"/>
          </p:cNvSpPr>
          <p:nvPr/>
        </p:nvSpPr>
        <p:spPr bwMode="auto">
          <a:xfrm>
            <a:off x="6618288" y="5970588"/>
            <a:ext cx="1792287" cy="304800"/>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0" name="object 66"/>
          <p:cNvSpPr/>
          <p:nvPr/>
        </p:nvSpPr>
        <p:spPr bwMode="auto">
          <a:xfrm>
            <a:off x="6618288" y="5970588"/>
            <a:ext cx="1792287" cy="304800"/>
          </a:xfrm>
          <a:custGeom>
            <a:avLst/>
            <a:gdLst>
              <a:gd name="T0" fmla="*/ 0 w 1793240"/>
              <a:gd name="T1" fmla="*/ 50761 h 304800"/>
              <a:gd name="T2" fmla="*/ 3986 w 1793240"/>
              <a:gd name="T3" fmla="*/ 31000 h 304800"/>
              <a:gd name="T4" fmla="*/ 14850 w 1793240"/>
              <a:gd name="T5" fmla="*/ 14865 h 304800"/>
              <a:gd name="T6" fmla="*/ 30952 w 1793240"/>
              <a:gd name="T7" fmla="*/ 3988 h 304800"/>
              <a:gd name="T8" fmla="*/ 50646 w 1793240"/>
              <a:gd name="T9" fmla="*/ 0 h 304800"/>
              <a:gd name="T10" fmla="*/ 1741641 w 1793240"/>
              <a:gd name="T11" fmla="*/ 0 h 304800"/>
              <a:gd name="T12" fmla="*/ 1761334 w 1793240"/>
              <a:gd name="T13" fmla="*/ 3988 h 304800"/>
              <a:gd name="T14" fmla="*/ 1777435 w 1793240"/>
              <a:gd name="T15" fmla="*/ 14865 h 304800"/>
              <a:gd name="T16" fmla="*/ 1788300 w 1793240"/>
              <a:gd name="T17" fmla="*/ 31000 h 304800"/>
              <a:gd name="T18" fmla="*/ 1792286 w 1793240"/>
              <a:gd name="T19" fmla="*/ 50761 h 304800"/>
              <a:gd name="T20" fmla="*/ 1792286 w 1793240"/>
              <a:gd name="T21" fmla="*/ 253796 h 304800"/>
              <a:gd name="T22" fmla="*/ 1788300 w 1793240"/>
              <a:gd name="T23" fmla="*/ 273553 h 304800"/>
              <a:gd name="T24" fmla="*/ 1777435 w 1793240"/>
              <a:gd name="T25" fmla="*/ 289688 h 304800"/>
              <a:gd name="T26" fmla="*/ 1761334 w 1793240"/>
              <a:gd name="T27" fmla="*/ 300568 h 304800"/>
              <a:gd name="T28" fmla="*/ 1741641 w 1793240"/>
              <a:gd name="T29" fmla="*/ 304558 h 304800"/>
              <a:gd name="T30" fmla="*/ 50646 w 1793240"/>
              <a:gd name="T31" fmla="*/ 304558 h 304800"/>
              <a:gd name="T32" fmla="*/ 30952 w 1793240"/>
              <a:gd name="T33" fmla="*/ 300568 h 304800"/>
              <a:gd name="T34" fmla="*/ 14850 w 1793240"/>
              <a:gd name="T35" fmla="*/ 289688 h 304800"/>
              <a:gd name="T36" fmla="*/ 3986 w 1793240"/>
              <a:gd name="T37" fmla="*/ 273553 h 304800"/>
              <a:gd name="T38" fmla="*/ 0 w 1793240"/>
              <a:gd name="T39" fmla="*/ 253796 h 304800"/>
              <a:gd name="T40" fmla="*/ 0 w 1793240"/>
              <a:gd name="T41" fmla="*/ 50761 h 3048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3240" h="304800">
                <a:moveTo>
                  <a:pt x="0" y="50761"/>
                </a:moveTo>
                <a:lnTo>
                  <a:pt x="3988" y="31000"/>
                </a:lnTo>
                <a:lnTo>
                  <a:pt x="14858" y="14865"/>
                </a:lnTo>
                <a:lnTo>
                  <a:pt x="30968" y="3988"/>
                </a:lnTo>
                <a:lnTo>
                  <a:pt x="50673" y="0"/>
                </a:lnTo>
                <a:lnTo>
                  <a:pt x="1742567" y="0"/>
                </a:lnTo>
                <a:lnTo>
                  <a:pt x="1762271" y="3988"/>
                </a:lnTo>
                <a:lnTo>
                  <a:pt x="1778380" y="14865"/>
                </a:lnTo>
                <a:lnTo>
                  <a:pt x="1789251" y="31000"/>
                </a:lnTo>
                <a:lnTo>
                  <a:pt x="1793239" y="50761"/>
                </a:lnTo>
                <a:lnTo>
                  <a:pt x="1793239" y="253796"/>
                </a:lnTo>
                <a:lnTo>
                  <a:pt x="1789251" y="273553"/>
                </a:lnTo>
                <a:lnTo>
                  <a:pt x="1778380" y="289688"/>
                </a:lnTo>
                <a:lnTo>
                  <a:pt x="1762271" y="300568"/>
                </a:lnTo>
                <a:lnTo>
                  <a:pt x="1742567" y="304558"/>
                </a:lnTo>
                <a:lnTo>
                  <a:pt x="50673" y="304558"/>
                </a:lnTo>
                <a:lnTo>
                  <a:pt x="30968" y="300568"/>
                </a:lnTo>
                <a:lnTo>
                  <a:pt x="14858" y="289688"/>
                </a:lnTo>
                <a:lnTo>
                  <a:pt x="3988" y="273553"/>
                </a:lnTo>
                <a:lnTo>
                  <a:pt x="0" y="253796"/>
                </a:lnTo>
                <a:lnTo>
                  <a:pt x="0" y="50761"/>
                </a:lnTo>
                <a:close/>
              </a:path>
            </a:pathLst>
          </a:custGeom>
          <a:noFill/>
          <a:ln w="9524">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91" name="object 67"/>
          <p:cNvSpPr>
            <a:spLocks noChangeArrowheads="1"/>
          </p:cNvSpPr>
          <p:nvPr/>
        </p:nvSpPr>
        <p:spPr bwMode="auto">
          <a:xfrm>
            <a:off x="6570663" y="5934075"/>
            <a:ext cx="1892300" cy="407988"/>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2" name="object 68"/>
          <p:cNvSpPr>
            <a:spLocks noChangeArrowheads="1"/>
          </p:cNvSpPr>
          <p:nvPr/>
        </p:nvSpPr>
        <p:spPr bwMode="auto">
          <a:xfrm>
            <a:off x="6831013" y="5929313"/>
            <a:ext cx="1430337" cy="361950"/>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3" name="object 69"/>
          <p:cNvSpPr>
            <a:spLocks noChangeArrowheads="1"/>
          </p:cNvSpPr>
          <p:nvPr/>
        </p:nvSpPr>
        <p:spPr bwMode="auto">
          <a:xfrm>
            <a:off x="6619875" y="5962650"/>
            <a:ext cx="1793875" cy="307975"/>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4" name="object 70"/>
          <p:cNvSpPr txBox="1">
            <a:spLocks noChangeArrowheads="1"/>
          </p:cNvSpPr>
          <p:nvPr/>
        </p:nvSpPr>
        <p:spPr bwMode="auto">
          <a:xfrm>
            <a:off x="6619875" y="5962650"/>
            <a:ext cx="1793875" cy="257122"/>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41275" rIns="0" bIns="0">
            <a:spAutoFit/>
          </a:bodyPr>
          <a:lstStyle>
            <a:lvl1pPr marL="363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25"/>
              </a:spcBef>
            </a:pPr>
            <a:r>
              <a:rPr lang="zh-CN" altLang="zh-CN" sz="1400" b="1">
                <a:solidFill>
                  <a:srgbClr val="5F5F5F"/>
                </a:solidFill>
                <a:latin typeface="微软雅黑" panose="020B0503020204020204" pitchFamily="34" charset="-122"/>
                <a:ea typeface="微软雅黑" panose="020B0503020204020204" pitchFamily="34" charset="-122"/>
              </a:rPr>
              <a:t>作业里程统计</a:t>
            </a:r>
            <a:endParaRPr lang="zh-CN" altLang="zh-CN" sz="1400">
              <a:latin typeface="微软雅黑" panose="020B0503020204020204" pitchFamily="34" charset="-122"/>
              <a:ea typeface="微软雅黑" panose="020B0503020204020204" pitchFamily="34" charset="-122"/>
            </a:endParaRPr>
          </a:p>
        </p:txBody>
      </p:sp>
      <p:sp>
        <p:nvSpPr>
          <p:cNvPr id="26695" name="object 71"/>
          <p:cNvSpPr>
            <a:spLocks noChangeArrowheads="1"/>
          </p:cNvSpPr>
          <p:nvPr/>
        </p:nvSpPr>
        <p:spPr bwMode="auto">
          <a:xfrm>
            <a:off x="6565900" y="4745038"/>
            <a:ext cx="1897063" cy="403225"/>
          </a:xfrm>
          <a:prstGeom prst="rect">
            <a:avLst/>
          </a:prstGeom>
          <a:blipFill dpi="0" rotWithShape="1">
            <a:blip r:embed="rId3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6" name="object 72"/>
          <p:cNvSpPr>
            <a:spLocks noChangeArrowheads="1"/>
          </p:cNvSpPr>
          <p:nvPr/>
        </p:nvSpPr>
        <p:spPr bwMode="auto">
          <a:xfrm>
            <a:off x="6618288" y="4775200"/>
            <a:ext cx="1792287" cy="303213"/>
          </a:xfrm>
          <a:prstGeom prst="rect">
            <a:avLst/>
          </a:prstGeom>
          <a:blipFill dpi="0" rotWithShape="1">
            <a:blip r:embed="rId3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7" name="object 73"/>
          <p:cNvSpPr/>
          <p:nvPr/>
        </p:nvSpPr>
        <p:spPr bwMode="auto">
          <a:xfrm>
            <a:off x="6618288" y="4775200"/>
            <a:ext cx="1792287" cy="303213"/>
          </a:xfrm>
          <a:custGeom>
            <a:avLst/>
            <a:gdLst>
              <a:gd name="T0" fmla="*/ 0 w 1793240"/>
              <a:gd name="T1" fmla="*/ 50619 h 303529"/>
              <a:gd name="T2" fmla="*/ 3966 w 1793240"/>
              <a:gd name="T3" fmla="*/ 30936 h 303529"/>
              <a:gd name="T4" fmla="*/ 14787 w 1793240"/>
              <a:gd name="T5" fmla="*/ 14843 h 303529"/>
              <a:gd name="T6" fmla="*/ 30844 w 1793240"/>
              <a:gd name="T7" fmla="*/ 3984 h 303529"/>
              <a:gd name="T8" fmla="*/ 50519 w 1793240"/>
              <a:gd name="T9" fmla="*/ 0 h 303529"/>
              <a:gd name="T10" fmla="*/ 1741768 w 1793240"/>
              <a:gd name="T11" fmla="*/ 0 h 303529"/>
              <a:gd name="T12" fmla="*/ 1761441 w 1793240"/>
              <a:gd name="T13" fmla="*/ 3984 h 303529"/>
              <a:gd name="T14" fmla="*/ 1777499 w 1793240"/>
              <a:gd name="T15" fmla="*/ 14844 h 303529"/>
              <a:gd name="T16" fmla="*/ 1788320 w 1793240"/>
              <a:gd name="T17" fmla="*/ 30936 h 303529"/>
              <a:gd name="T18" fmla="*/ 1792286 w 1793240"/>
              <a:gd name="T19" fmla="*/ 50619 h 303529"/>
              <a:gd name="T20" fmla="*/ 1792286 w 1793240"/>
              <a:gd name="T21" fmla="*/ 252720 h 303529"/>
              <a:gd name="T22" fmla="*/ 1788320 w 1793240"/>
              <a:gd name="T23" fmla="*/ 272385 h 303529"/>
              <a:gd name="T24" fmla="*/ 1777499 w 1793240"/>
              <a:gd name="T25" fmla="*/ 288433 h 303529"/>
              <a:gd name="T26" fmla="*/ 1761441 w 1793240"/>
              <a:gd name="T27" fmla="*/ 299249 h 303529"/>
              <a:gd name="T28" fmla="*/ 1741768 w 1793240"/>
              <a:gd name="T29" fmla="*/ 303213 h 303529"/>
              <a:gd name="T30" fmla="*/ 50519 w 1793240"/>
              <a:gd name="T31" fmla="*/ 303213 h 303529"/>
              <a:gd name="T32" fmla="*/ 30844 w 1793240"/>
              <a:gd name="T33" fmla="*/ 299249 h 303529"/>
              <a:gd name="T34" fmla="*/ 14787 w 1793240"/>
              <a:gd name="T35" fmla="*/ 288433 h 303529"/>
              <a:gd name="T36" fmla="*/ 3966 w 1793240"/>
              <a:gd name="T37" fmla="*/ 272385 h 303529"/>
              <a:gd name="T38" fmla="*/ 0 w 1793240"/>
              <a:gd name="T39" fmla="*/ 252720 h 303529"/>
              <a:gd name="T40" fmla="*/ 0 w 1793240"/>
              <a:gd name="T41" fmla="*/ 50619 h 30352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3240" h="303529">
                <a:moveTo>
                  <a:pt x="0" y="50672"/>
                </a:moveTo>
                <a:lnTo>
                  <a:pt x="3968" y="30968"/>
                </a:lnTo>
                <a:lnTo>
                  <a:pt x="14795" y="14858"/>
                </a:lnTo>
                <a:lnTo>
                  <a:pt x="30860" y="3988"/>
                </a:lnTo>
                <a:lnTo>
                  <a:pt x="50546" y="0"/>
                </a:lnTo>
                <a:lnTo>
                  <a:pt x="1742694" y="0"/>
                </a:lnTo>
                <a:lnTo>
                  <a:pt x="1762378" y="3988"/>
                </a:lnTo>
                <a:lnTo>
                  <a:pt x="1778444" y="14859"/>
                </a:lnTo>
                <a:lnTo>
                  <a:pt x="1789271" y="30968"/>
                </a:lnTo>
                <a:lnTo>
                  <a:pt x="1793239" y="50672"/>
                </a:lnTo>
                <a:lnTo>
                  <a:pt x="1793239" y="252983"/>
                </a:lnTo>
                <a:lnTo>
                  <a:pt x="1789271" y="272669"/>
                </a:lnTo>
                <a:lnTo>
                  <a:pt x="1778444" y="288734"/>
                </a:lnTo>
                <a:lnTo>
                  <a:pt x="1762378" y="299561"/>
                </a:lnTo>
                <a:lnTo>
                  <a:pt x="1742694" y="303529"/>
                </a:lnTo>
                <a:lnTo>
                  <a:pt x="50546" y="303529"/>
                </a:lnTo>
                <a:lnTo>
                  <a:pt x="30860" y="299561"/>
                </a:lnTo>
                <a:lnTo>
                  <a:pt x="14795" y="288734"/>
                </a:lnTo>
                <a:lnTo>
                  <a:pt x="3968" y="272669"/>
                </a:lnTo>
                <a:lnTo>
                  <a:pt x="0" y="252983"/>
                </a:lnTo>
                <a:lnTo>
                  <a:pt x="0" y="50672"/>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698" name="object 74"/>
          <p:cNvSpPr>
            <a:spLocks noChangeArrowheads="1"/>
          </p:cNvSpPr>
          <p:nvPr/>
        </p:nvSpPr>
        <p:spPr bwMode="auto">
          <a:xfrm>
            <a:off x="6570663" y="4737100"/>
            <a:ext cx="1892300" cy="406400"/>
          </a:xfrm>
          <a:prstGeom prst="rect">
            <a:avLst/>
          </a:prstGeom>
          <a:blipFill dpi="0" rotWithShape="1">
            <a:blip r:embed="rId3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699" name="object 75"/>
          <p:cNvSpPr>
            <a:spLocks noChangeArrowheads="1"/>
          </p:cNvSpPr>
          <p:nvPr/>
        </p:nvSpPr>
        <p:spPr bwMode="auto">
          <a:xfrm>
            <a:off x="6831013" y="4732338"/>
            <a:ext cx="1430337" cy="36036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0" name="object 76"/>
          <p:cNvSpPr>
            <a:spLocks noChangeArrowheads="1"/>
          </p:cNvSpPr>
          <p:nvPr/>
        </p:nvSpPr>
        <p:spPr bwMode="auto">
          <a:xfrm>
            <a:off x="6619875" y="4768850"/>
            <a:ext cx="1793875" cy="304800"/>
          </a:xfrm>
          <a:prstGeom prst="rect">
            <a:avLst/>
          </a:prstGeom>
          <a:blipFill dpi="0" rotWithShape="1">
            <a:blip r:embed="rId3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1" name="object 77"/>
          <p:cNvSpPr txBox="1">
            <a:spLocks noChangeArrowheads="1"/>
          </p:cNvSpPr>
          <p:nvPr/>
        </p:nvSpPr>
        <p:spPr bwMode="auto">
          <a:xfrm>
            <a:off x="6619875" y="4768850"/>
            <a:ext cx="1793875" cy="256480"/>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40640" rIns="0" bIns="0">
            <a:spAutoFit/>
          </a:bodyPr>
          <a:lstStyle>
            <a:lvl1pPr marL="363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25"/>
              </a:spcBef>
            </a:pPr>
            <a:r>
              <a:rPr lang="zh-CN" altLang="zh-CN" sz="1400" b="1">
                <a:solidFill>
                  <a:srgbClr val="5F5F5F"/>
                </a:solidFill>
                <a:latin typeface="微软雅黑" panose="020B0503020204020204" pitchFamily="34" charset="-122"/>
                <a:ea typeface="微软雅黑" panose="020B0503020204020204" pitchFamily="34" charset="-122"/>
              </a:rPr>
              <a:t>巡查时间监控</a:t>
            </a:r>
            <a:endParaRPr lang="zh-CN" altLang="zh-CN" sz="1400">
              <a:latin typeface="微软雅黑" panose="020B0503020204020204" pitchFamily="34" charset="-122"/>
              <a:ea typeface="微软雅黑" panose="020B0503020204020204" pitchFamily="34" charset="-122"/>
            </a:endParaRPr>
          </a:p>
        </p:txBody>
      </p:sp>
      <p:sp>
        <p:nvSpPr>
          <p:cNvPr id="26702" name="object 78"/>
          <p:cNvSpPr>
            <a:spLocks noChangeArrowheads="1"/>
          </p:cNvSpPr>
          <p:nvPr/>
        </p:nvSpPr>
        <p:spPr bwMode="auto">
          <a:xfrm>
            <a:off x="6565900" y="5340350"/>
            <a:ext cx="1897063" cy="406400"/>
          </a:xfrm>
          <a:prstGeom prst="rect">
            <a:avLst/>
          </a:prstGeom>
          <a:blipFill dpi="0" rotWithShape="1">
            <a:blip r:embed="rId3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3" name="object 79"/>
          <p:cNvSpPr>
            <a:spLocks noChangeArrowheads="1"/>
          </p:cNvSpPr>
          <p:nvPr/>
        </p:nvSpPr>
        <p:spPr bwMode="auto">
          <a:xfrm>
            <a:off x="6618288" y="5372100"/>
            <a:ext cx="1792287" cy="304800"/>
          </a:xfrm>
          <a:prstGeom prst="rect">
            <a:avLst/>
          </a:prstGeom>
          <a:blipFill dpi="0" rotWithShape="1">
            <a:blip r:embed="rId4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4" name="object 80"/>
          <p:cNvSpPr/>
          <p:nvPr/>
        </p:nvSpPr>
        <p:spPr bwMode="auto">
          <a:xfrm>
            <a:off x="6618288" y="5372100"/>
            <a:ext cx="1792287" cy="304800"/>
          </a:xfrm>
          <a:custGeom>
            <a:avLst/>
            <a:gdLst>
              <a:gd name="T0" fmla="*/ 0 w 1793240"/>
              <a:gd name="T1" fmla="*/ 50800 h 304800"/>
              <a:gd name="T2" fmla="*/ 3986 w 1793240"/>
              <a:gd name="T3" fmla="*/ 31021 h 304800"/>
              <a:gd name="T4" fmla="*/ 14850 w 1793240"/>
              <a:gd name="T5" fmla="*/ 14874 h 304800"/>
              <a:gd name="T6" fmla="*/ 30952 w 1793240"/>
              <a:gd name="T7" fmla="*/ 3990 h 304800"/>
              <a:gd name="T8" fmla="*/ 50646 w 1793240"/>
              <a:gd name="T9" fmla="*/ 0 h 304800"/>
              <a:gd name="T10" fmla="*/ 1741641 w 1793240"/>
              <a:gd name="T11" fmla="*/ 0 h 304800"/>
              <a:gd name="T12" fmla="*/ 1761334 w 1793240"/>
              <a:gd name="T13" fmla="*/ 3990 h 304800"/>
              <a:gd name="T14" fmla="*/ 1777435 w 1793240"/>
              <a:gd name="T15" fmla="*/ 14874 h 304800"/>
              <a:gd name="T16" fmla="*/ 1788300 w 1793240"/>
              <a:gd name="T17" fmla="*/ 31021 h 304800"/>
              <a:gd name="T18" fmla="*/ 1792286 w 1793240"/>
              <a:gd name="T19" fmla="*/ 50800 h 304800"/>
              <a:gd name="T20" fmla="*/ 1792286 w 1793240"/>
              <a:gd name="T21" fmla="*/ 253847 h 304800"/>
              <a:gd name="T22" fmla="*/ 1788300 w 1793240"/>
              <a:gd name="T23" fmla="*/ 273609 h 304800"/>
              <a:gd name="T24" fmla="*/ 1777435 w 1793240"/>
              <a:gd name="T25" fmla="*/ 289744 h 304800"/>
              <a:gd name="T26" fmla="*/ 1761334 w 1793240"/>
              <a:gd name="T27" fmla="*/ 300621 h 304800"/>
              <a:gd name="T28" fmla="*/ 1741641 w 1793240"/>
              <a:gd name="T29" fmla="*/ 304609 h 304800"/>
              <a:gd name="T30" fmla="*/ 50646 w 1793240"/>
              <a:gd name="T31" fmla="*/ 304609 h 304800"/>
              <a:gd name="T32" fmla="*/ 30952 w 1793240"/>
              <a:gd name="T33" fmla="*/ 300621 h 304800"/>
              <a:gd name="T34" fmla="*/ 14850 w 1793240"/>
              <a:gd name="T35" fmla="*/ 289744 h 304800"/>
              <a:gd name="T36" fmla="*/ 3986 w 1793240"/>
              <a:gd name="T37" fmla="*/ 273609 h 304800"/>
              <a:gd name="T38" fmla="*/ 0 w 1793240"/>
              <a:gd name="T39" fmla="*/ 253847 h 304800"/>
              <a:gd name="T40" fmla="*/ 0 w 1793240"/>
              <a:gd name="T41" fmla="*/ 50800 h 3048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793240" h="304800">
                <a:moveTo>
                  <a:pt x="0" y="50800"/>
                </a:moveTo>
                <a:lnTo>
                  <a:pt x="3988" y="31021"/>
                </a:lnTo>
                <a:lnTo>
                  <a:pt x="14858" y="14874"/>
                </a:lnTo>
                <a:lnTo>
                  <a:pt x="30968" y="3990"/>
                </a:lnTo>
                <a:lnTo>
                  <a:pt x="50673" y="0"/>
                </a:lnTo>
                <a:lnTo>
                  <a:pt x="1742567" y="0"/>
                </a:lnTo>
                <a:lnTo>
                  <a:pt x="1762271" y="3990"/>
                </a:lnTo>
                <a:lnTo>
                  <a:pt x="1778380" y="14874"/>
                </a:lnTo>
                <a:lnTo>
                  <a:pt x="1789251" y="31021"/>
                </a:lnTo>
                <a:lnTo>
                  <a:pt x="1793239" y="50800"/>
                </a:lnTo>
                <a:lnTo>
                  <a:pt x="1793239" y="253847"/>
                </a:lnTo>
                <a:lnTo>
                  <a:pt x="1789251" y="273609"/>
                </a:lnTo>
                <a:lnTo>
                  <a:pt x="1778380" y="289744"/>
                </a:lnTo>
                <a:lnTo>
                  <a:pt x="1762271" y="300621"/>
                </a:lnTo>
                <a:lnTo>
                  <a:pt x="1742567" y="304609"/>
                </a:lnTo>
                <a:lnTo>
                  <a:pt x="50673" y="304609"/>
                </a:lnTo>
                <a:lnTo>
                  <a:pt x="30968" y="300621"/>
                </a:lnTo>
                <a:lnTo>
                  <a:pt x="14858" y="289744"/>
                </a:lnTo>
                <a:lnTo>
                  <a:pt x="3988" y="273609"/>
                </a:lnTo>
                <a:lnTo>
                  <a:pt x="0" y="253847"/>
                </a:lnTo>
                <a:lnTo>
                  <a:pt x="0" y="50800"/>
                </a:lnTo>
                <a:close/>
              </a:path>
            </a:pathLst>
          </a:custGeom>
          <a:noFill/>
          <a:ln w="9525">
            <a:solidFill>
              <a:srgbClr val="5D9ED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05" name="object 81"/>
          <p:cNvSpPr>
            <a:spLocks noChangeArrowheads="1"/>
          </p:cNvSpPr>
          <p:nvPr/>
        </p:nvSpPr>
        <p:spPr bwMode="auto">
          <a:xfrm>
            <a:off x="6570663" y="5335588"/>
            <a:ext cx="1892300" cy="406400"/>
          </a:xfrm>
          <a:prstGeom prst="rect">
            <a:avLst/>
          </a:prstGeom>
          <a:blipFill dpi="0" rotWithShape="1">
            <a:blip r:embed="rId4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6" name="object 82"/>
          <p:cNvSpPr>
            <a:spLocks noChangeArrowheads="1"/>
          </p:cNvSpPr>
          <p:nvPr/>
        </p:nvSpPr>
        <p:spPr bwMode="auto">
          <a:xfrm>
            <a:off x="6831013" y="5330825"/>
            <a:ext cx="1430337" cy="361950"/>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7" name="object 83"/>
          <p:cNvSpPr>
            <a:spLocks noChangeArrowheads="1"/>
          </p:cNvSpPr>
          <p:nvPr/>
        </p:nvSpPr>
        <p:spPr bwMode="auto">
          <a:xfrm>
            <a:off x="6619875" y="5365750"/>
            <a:ext cx="1793875" cy="306388"/>
          </a:xfrm>
          <a:prstGeom prst="rect">
            <a:avLst/>
          </a:prstGeom>
          <a:blipFill dpi="0" rotWithShape="1">
            <a:blip r:embed="rId4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08" name="object 84"/>
          <p:cNvSpPr txBox="1">
            <a:spLocks noChangeArrowheads="1"/>
          </p:cNvSpPr>
          <p:nvPr/>
        </p:nvSpPr>
        <p:spPr bwMode="auto">
          <a:xfrm>
            <a:off x="6619875" y="5365750"/>
            <a:ext cx="1793875" cy="256480"/>
          </a:xfrm>
          <a:prstGeom prst="rect">
            <a:avLst/>
          </a:prstGeom>
          <a:noFill/>
          <a:ln w="9525">
            <a:solidFill>
              <a:srgbClr val="5D9EDA"/>
            </a:solidFill>
            <a:miter lim="800000"/>
          </a:ln>
          <a:extLst>
            <a:ext uri="{909E8E84-426E-40DD-AFC4-6F175D3DCCD1}">
              <a14:hiddenFill xmlns:a14="http://schemas.microsoft.com/office/drawing/2010/main">
                <a:solidFill>
                  <a:srgbClr val="FFFFFF"/>
                </a:solidFill>
              </a14:hiddenFill>
            </a:ext>
          </a:extLst>
        </p:spPr>
        <p:txBody>
          <a:bodyPr lIns="0" tIns="40640" rIns="0" bIns="0">
            <a:spAutoFit/>
          </a:bodyPr>
          <a:lstStyle>
            <a:lvl1pPr marL="363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25"/>
              </a:spcBef>
            </a:pPr>
            <a:r>
              <a:rPr lang="zh-CN" altLang="zh-CN" sz="1400" b="1">
                <a:solidFill>
                  <a:srgbClr val="5F5F5F"/>
                </a:solidFill>
                <a:latin typeface="微软雅黑" panose="020B0503020204020204" pitchFamily="34" charset="-122"/>
                <a:ea typeface="微软雅黑" panose="020B0503020204020204" pitchFamily="34" charset="-122"/>
              </a:rPr>
              <a:t>漏点漏段提醒</a:t>
            </a:r>
            <a:endParaRPr lang="zh-CN" altLang="zh-CN" sz="1400">
              <a:latin typeface="微软雅黑" panose="020B0503020204020204" pitchFamily="34" charset="-122"/>
              <a:ea typeface="微软雅黑" panose="020B0503020204020204" pitchFamily="34" charset="-122"/>
            </a:endParaRPr>
          </a:p>
        </p:txBody>
      </p:sp>
      <p:sp>
        <p:nvSpPr>
          <p:cNvPr id="26709" name="object 85"/>
          <p:cNvSpPr>
            <a:spLocks noChangeArrowheads="1"/>
          </p:cNvSpPr>
          <p:nvPr/>
        </p:nvSpPr>
        <p:spPr bwMode="auto">
          <a:xfrm>
            <a:off x="3905250" y="4525963"/>
            <a:ext cx="2239963" cy="800100"/>
          </a:xfrm>
          <a:prstGeom prst="rect">
            <a:avLst/>
          </a:prstGeom>
          <a:blipFill dpi="0" rotWithShape="1">
            <a:blip r:embed="rId4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10" name="object 86"/>
          <p:cNvSpPr txBox="1">
            <a:spLocks noChangeArrowheads="1"/>
          </p:cNvSpPr>
          <p:nvPr/>
        </p:nvSpPr>
        <p:spPr bwMode="auto">
          <a:xfrm>
            <a:off x="4164013" y="4648200"/>
            <a:ext cx="1673225" cy="472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160" rIns="0" bIns="0">
            <a:spAutoFit/>
          </a:bodyPr>
          <a:lstStyle>
            <a:lvl1pPr marL="628650" indent="-6178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03000"/>
              </a:lnSpc>
              <a:spcBef>
                <a:spcPts val="75"/>
              </a:spcBef>
            </a:pPr>
            <a:r>
              <a:rPr lang="zh-CN" altLang="zh-CN" sz="1500" b="1">
                <a:solidFill>
                  <a:srgbClr val="222751"/>
                </a:solidFill>
                <a:latin typeface="微软雅黑" panose="020B0503020204020204" pitchFamily="34" charset="-122"/>
                <a:ea typeface="微软雅黑" panose="020B0503020204020204" pitchFamily="34" charset="-122"/>
              </a:rPr>
              <a:t>数字环卫智能管理 平台</a:t>
            </a:r>
            <a:endParaRPr lang="zh-CN" altLang="zh-CN" sz="1500">
              <a:latin typeface="微软雅黑" panose="020B0503020204020204" pitchFamily="34" charset="-122"/>
              <a:ea typeface="微软雅黑" panose="020B0503020204020204" pitchFamily="34" charset="-122"/>
            </a:endParaRPr>
          </a:p>
        </p:txBody>
      </p:sp>
      <p:sp>
        <p:nvSpPr>
          <p:cNvPr id="26711" name="object 87"/>
          <p:cNvSpPr/>
          <p:nvPr/>
        </p:nvSpPr>
        <p:spPr bwMode="auto">
          <a:xfrm>
            <a:off x="2579688" y="5219700"/>
            <a:ext cx="1376362" cy="738188"/>
          </a:xfrm>
          <a:custGeom>
            <a:avLst/>
            <a:gdLst>
              <a:gd name="T0" fmla="*/ 1297638 w 1376045"/>
              <a:gd name="T1" fmla="*/ 30873 h 739139"/>
              <a:gd name="T2" fmla="*/ 0 w 1376045"/>
              <a:gd name="T3" fmla="*/ 712364 h 739139"/>
              <a:gd name="T4" fmla="*/ 13337 w 1376045"/>
              <a:gd name="T5" fmla="*/ 737631 h 739139"/>
              <a:gd name="T6" fmla="*/ 1310720 w 1376045"/>
              <a:gd name="T7" fmla="*/ 56185 h 739139"/>
              <a:gd name="T8" fmla="*/ 1325784 w 1376045"/>
              <a:gd name="T9" fmla="*/ 32133 h 739139"/>
              <a:gd name="T10" fmla="*/ 1297638 w 1376045"/>
              <a:gd name="T11" fmla="*/ 30873 h 739139"/>
              <a:gd name="T12" fmla="*/ 1375584 w 1376045"/>
              <a:gd name="T13" fmla="*/ 6341 h 739139"/>
              <a:gd name="T14" fmla="*/ 1344351 w 1376045"/>
              <a:gd name="T15" fmla="*/ 6341 h 739139"/>
              <a:gd name="T16" fmla="*/ 1357561 w 1376045"/>
              <a:gd name="T17" fmla="*/ 31581 h 739139"/>
              <a:gd name="T18" fmla="*/ 1310720 w 1376045"/>
              <a:gd name="T19" fmla="*/ 56185 h 739139"/>
              <a:gd name="T20" fmla="*/ 1281978 w 1376045"/>
              <a:gd name="T21" fmla="*/ 102102 h 739139"/>
              <a:gd name="T22" fmla="*/ 1284012 w 1376045"/>
              <a:gd name="T23" fmla="*/ 110854 h 739139"/>
              <a:gd name="T24" fmla="*/ 1297477 w 1376045"/>
              <a:gd name="T25" fmla="*/ 119225 h 739139"/>
              <a:gd name="T26" fmla="*/ 1306242 w 1376045"/>
              <a:gd name="T27" fmla="*/ 117196 h 739139"/>
              <a:gd name="T28" fmla="*/ 1310434 w 1376045"/>
              <a:gd name="T29" fmla="*/ 110601 h 739139"/>
              <a:gd name="T30" fmla="*/ 1375584 w 1376045"/>
              <a:gd name="T31" fmla="*/ 6341 h 739139"/>
              <a:gd name="T32" fmla="*/ 1325784 w 1376045"/>
              <a:gd name="T33" fmla="*/ 32133 h 739139"/>
              <a:gd name="T34" fmla="*/ 1310720 w 1376045"/>
              <a:gd name="T35" fmla="*/ 56185 h 739139"/>
              <a:gd name="T36" fmla="*/ 1354422 w 1376045"/>
              <a:gd name="T37" fmla="*/ 33230 h 739139"/>
              <a:gd name="T38" fmla="*/ 1350320 w 1376045"/>
              <a:gd name="T39" fmla="*/ 33230 h 739139"/>
              <a:gd name="T40" fmla="*/ 1325784 w 1376045"/>
              <a:gd name="T41" fmla="*/ 32133 h 739139"/>
              <a:gd name="T42" fmla="*/ 1338761 w 1376045"/>
              <a:gd name="T43" fmla="*/ 11414 h 739139"/>
              <a:gd name="T44" fmla="*/ 1325784 w 1376045"/>
              <a:gd name="T45" fmla="*/ 32133 h 739139"/>
              <a:gd name="T46" fmla="*/ 1350320 w 1376045"/>
              <a:gd name="T47" fmla="*/ 33230 h 739139"/>
              <a:gd name="T48" fmla="*/ 1338761 w 1376045"/>
              <a:gd name="T49" fmla="*/ 11414 h 739139"/>
              <a:gd name="T50" fmla="*/ 1347005 w 1376045"/>
              <a:gd name="T51" fmla="*/ 11414 h 739139"/>
              <a:gd name="T52" fmla="*/ 1338761 w 1376045"/>
              <a:gd name="T53" fmla="*/ 11414 h 739139"/>
              <a:gd name="T54" fmla="*/ 1350320 w 1376045"/>
              <a:gd name="T55" fmla="*/ 33230 h 739139"/>
              <a:gd name="T56" fmla="*/ 1354422 w 1376045"/>
              <a:gd name="T57" fmla="*/ 33230 h 739139"/>
              <a:gd name="T58" fmla="*/ 1357561 w 1376045"/>
              <a:gd name="T59" fmla="*/ 31581 h 739139"/>
              <a:gd name="T60" fmla="*/ 1347005 w 1376045"/>
              <a:gd name="T61" fmla="*/ 11414 h 739139"/>
              <a:gd name="T62" fmla="*/ 1344351 w 1376045"/>
              <a:gd name="T63" fmla="*/ 6341 h 739139"/>
              <a:gd name="T64" fmla="*/ 1297638 w 1376045"/>
              <a:gd name="T65" fmla="*/ 30873 h 739139"/>
              <a:gd name="T66" fmla="*/ 1325784 w 1376045"/>
              <a:gd name="T67" fmla="*/ 32133 h 739139"/>
              <a:gd name="T68" fmla="*/ 1338761 w 1376045"/>
              <a:gd name="T69" fmla="*/ 11414 h 739139"/>
              <a:gd name="T70" fmla="*/ 1347005 w 1376045"/>
              <a:gd name="T71" fmla="*/ 11414 h 739139"/>
              <a:gd name="T72" fmla="*/ 1344351 w 1376045"/>
              <a:gd name="T73" fmla="*/ 6341 h 739139"/>
              <a:gd name="T74" fmla="*/ 1244506 w 1376045"/>
              <a:gd name="T75" fmla="*/ 0 h 739139"/>
              <a:gd name="T76" fmla="*/ 1237772 w 1376045"/>
              <a:gd name="T77" fmla="*/ 6087 h 739139"/>
              <a:gd name="T78" fmla="*/ 1237518 w 1376045"/>
              <a:gd name="T79" fmla="*/ 13951 h 739139"/>
              <a:gd name="T80" fmla="*/ 1237138 w 1376045"/>
              <a:gd name="T81" fmla="*/ 21815 h 739139"/>
              <a:gd name="T82" fmla="*/ 1243234 w 1376045"/>
              <a:gd name="T83" fmla="*/ 28537 h 739139"/>
              <a:gd name="T84" fmla="*/ 1251110 w 1376045"/>
              <a:gd name="T85" fmla="*/ 28791 h 739139"/>
              <a:gd name="T86" fmla="*/ 1297638 w 1376045"/>
              <a:gd name="T87" fmla="*/ 30873 h 739139"/>
              <a:gd name="T88" fmla="*/ 1344351 w 1376045"/>
              <a:gd name="T89" fmla="*/ 6341 h 739139"/>
              <a:gd name="T90" fmla="*/ 1375584 w 1376045"/>
              <a:gd name="T91" fmla="*/ 6341 h 739139"/>
              <a:gd name="T92" fmla="*/ 1375981 w 1376045"/>
              <a:gd name="T93" fmla="*/ 5707 h 739139"/>
              <a:gd name="T94" fmla="*/ 1244506 w 1376045"/>
              <a:gd name="T95" fmla="*/ 0 h 73913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376045" h="739139">
                <a:moveTo>
                  <a:pt x="1297339" y="30913"/>
                </a:moveTo>
                <a:lnTo>
                  <a:pt x="0" y="713282"/>
                </a:lnTo>
                <a:lnTo>
                  <a:pt x="13334" y="738581"/>
                </a:lnTo>
                <a:lnTo>
                  <a:pt x="1310418" y="56257"/>
                </a:lnTo>
                <a:lnTo>
                  <a:pt x="1325479" y="32174"/>
                </a:lnTo>
                <a:lnTo>
                  <a:pt x="1297339" y="30913"/>
                </a:lnTo>
                <a:close/>
              </a:path>
              <a:path w="1376045" h="739139">
                <a:moveTo>
                  <a:pt x="1375267" y="6349"/>
                </a:moveTo>
                <a:lnTo>
                  <a:pt x="1344041" y="6349"/>
                </a:lnTo>
                <a:lnTo>
                  <a:pt x="1357248" y="31622"/>
                </a:lnTo>
                <a:lnTo>
                  <a:pt x="1310418" y="56257"/>
                </a:lnTo>
                <a:lnTo>
                  <a:pt x="1281683" y="102234"/>
                </a:lnTo>
                <a:lnTo>
                  <a:pt x="1283716" y="110997"/>
                </a:lnTo>
                <a:lnTo>
                  <a:pt x="1297178" y="119379"/>
                </a:lnTo>
                <a:lnTo>
                  <a:pt x="1305941" y="117347"/>
                </a:lnTo>
                <a:lnTo>
                  <a:pt x="1310132" y="110743"/>
                </a:lnTo>
                <a:lnTo>
                  <a:pt x="1375267" y="6349"/>
                </a:lnTo>
                <a:close/>
              </a:path>
              <a:path w="1376045" h="739139">
                <a:moveTo>
                  <a:pt x="1325479" y="32174"/>
                </a:moveTo>
                <a:lnTo>
                  <a:pt x="1310418" y="56257"/>
                </a:lnTo>
                <a:lnTo>
                  <a:pt x="1354110" y="33273"/>
                </a:lnTo>
                <a:lnTo>
                  <a:pt x="1350009" y="33273"/>
                </a:lnTo>
                <a:lnTo>
                  <a:pt x="1325479" y="32174"/>
                </a:lnTo>
                <a:close/>
              </a:path>
              <a:path w="1376045" h="739139">
                <a:moveTo>
                  <a:pt x="1338453" y="11429"/>
                </a:moveTo>
                <a:lnTo>
                  <a:pt x="1325479" y="32174"/>
                </a:lnTo>
                <a:lnTo>
                  <a:pt x="1350009" y="33273"/>
                </a:lnTo>
                <a:lnTo>
                  <a:pt x="1338453" y="11429"/>
                </a:lnTo>
                <a:close/>
              </a:path>
              <a:path w="1376045" h="739139">
                <a:moveTo>
                  <a:pt x="1346695" y="11429"/>
                </a:moveTo>
                <a:lnTo>
                  <a:pt x="1338453" y="11429"/>
                </a:lnTo>
                <a:lnTo>
                  <a:pt x="1350009" y="33273"/>
                </a:lnTo>
                <a:lnTo>
                  <a:pt x="1354110" y="33273"/>
                </a:lnTo>
                <a:lnTo>
                  <a:pt x="1357248" y="31622"/>
                </a:lnTo>
                <a:lnTo>
                  <a:pt x="1346695" y="11429"/>
                </a:lnTo>
                <a:close/>
              </a:path>
              <a:path w="1376045" h="739139">
                <a:moveTo>
                  <a:pt x="1344041" y="6349"/>
                </a:moveTo>
                <a:lnTo>
                  <a:pt x="1297339" y="30913"/>
                </a:lnTo>
                <a:lnTo>
                  <a:pt x="1325479" y="32174"/>
                </a:lnTo>
                <a:lnTo>
                  <a:pt x="1338453" y="11429"/>
                </a:lnTo>
                <a:lnTo>
                  <a:pt x="1346695" y="11429"/>
                </a:lnTo>
                <a:lnTo>
                  <a:pt x="1344041" y="6349"/>
                </a:lnTo>
                <a:close/>
              </a:path>
              <a:path w="1376045" h="739139">
                <a:moveTo>
                  <a:pt x="1244219" y="0"/>
                </a:moveTo>
                <a:lnTo>
                  <a:pt x="1237487" y="6095"/>
                </a:lnTo>
                <a:lnTo>
                  <a:pt x="1237233" y="13969"/>
                </a:lnTo>
                <a:lnTo>
                  <a:pt x="1236853" y="21843"/>
                </a:lnTo>
                <a:lnTo>
                  <a:pt x="1242948" y="28574"/>
                </a:lnTo>
                <a:lnTo>
                  <a:pt x="1250822" y="28828"/>
                </a:lnTo>
                <a:lnTo>
                  <a:pt x="1297339" y="30913"/>
                </a:lnTo>
                <a:lnTo>
                  <a:pt x="1344041" y="6349"/>
                </a:lnTo>
                <a:lnTo>
                  <a:pt x="1375267" y="6349"/>
                </a:lnTo>
                <a:lnTo>
                  <a:pt x="1375664" y="5714"/>
                </a:lnTo>
                <a:lnTo>
                  <a:pt x="1244219" y="0"/>
                </a:lnTo>
                <a:close/>
              </a:path>
            </a:pathLst>
          </a:custGeom>
          <a:solidFill>
            <a:srgbClr val="DEA9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2" name="object 88"/>
          <p:cNvSpPr/>
          <p:nvPr/>
        </p:nvSpPr>
        <p:spPr bwMode="auto">
          <a:xfrm>
            <a:off x="6030913" y="3724275"/>
            <a:ext cx="598487" cy="1182688"/>
          </a:xfrm>
          <a:custGeom>
            <a:avLst/>
            <a:gdLst>
              <a:gd name="T0" fmla="*/ 563940 w 598804"/>
              <a:gd name="T1" fmla="*/ 50874 h 1183004"/>
              <a:gd name="T2" fmla="*/ 540354 w 598804"/>
              <a:gd name="T3" fmla="*/ 66591 h 1183004"/>
              <a:gd name="T4" fmla="*/ 0 w 598804"/>
              <a:gd name="T5" fmla="*/ 1169738 h 1183004"/>
              <a:gd name="T6" fmla="*/ 25639 w 598804"/>
              <a:gd name="T7" fmla="*/ 1182308 h 1183004"/>
              <a:gd name="T8" fmla="*/ 565974 w 598804"/>
              <a:gd name="T9" fmla="*/ 79201 h 1183004"/>
              <a:gd name="T10" fmla="*/ 563940 w 598804"/>
              <a:gd name="T11" fmla="*/ 50874 h 1183004"/>
              <a:gd name="T12" fmla="*/ 590240 w 598804"/>
              <a:gd name="T13" fmla="*/ 19172 h 1183004"/>
              <a:gd name="T14" fmla="*/ 563580 w 598804"/>
              <a:gd name="T15" fmla="*/ 19172 h 1183004"/>
              <a:gd name="T16" fmla="*/ 589221 w 598804"/>
              <a:gd name="T17" fmla="*/ 31742 h 1183004"/>
              <a:gd name="T18" fmla="*/ 565974 w 598804"/>
              <a:gd name="T19" fmla="*/ 79201 h 1183004"/>
              <a:gd name="T20" fmla="*/ 569293 w 598804"/>
              <a:gd name="T21" fmla="*/ 125442 h 1183004"/>
              <a:gd name="T22" fmla="*/ 569927 w 598804"/>
              <a:gd name="T23" fmla="*/ 133314 h 1183004"/>
              <a:gd name="T24" fmla="*/ 576781 w 598804"/>
              <a:gd name="T25" fmla="*/ 139155 h 1183004"/>
              <a:gd name="T26" fmla="*/ 584651 w 598804"/>
              <a:gd name="T27" fmla="*/ 138647 h 1183004"/>
              <a:gd name="T28" fmla="*/ 592521 w 598804"/>
              <a:gd name="T29" fmla="*/ 138012 h 1183004"/>
              <a:gd name="T30" fmla="*/ 598360 w 598804"/>
              <a:gd name="T31" fmla="*/ 131156 h 1183004"/>
              <a:gd name="T32" fmla="*/ 597853 w 598804"/>
              <a:gd name="T33" fmla="*/ 123411 h 1183004"/>
              <a:gd name="T34" fmla="*/ 590240 w 598804"/>
              <a:gd name="T35" fmla="*/ 19172 h 1183004"/>
              <a:gd name="T36" fmla="*/ 588840 w 598804"/>
              <a:gd name="T37" fmla="*/ 0 h 1183004"/>
              <a:gd name="T38" fmla="*/ 485898 w 598804"/>
              <a:gd name="T39" fmla="*/ 68562 h 1183004"/>
              <a:gd name="T40" fmla="*/ 479297 w 598804"/>
              <a:gd name="T41" fmla="*/ 72879 h 1183004"/>
              <a:gd name="T42" fmla="*/ 477521 w 598804"/>
              <a:gd name="T43" fmla="*/ 81766 h 1183004"/>
              <a:gd name="T44" fmla="*/ 481964 w 598804"/>
              <a:gd name="T45" fmla="*/ 88368 h 1183004"/>
              <a:gd name="T46" fmla="*/ 486278 w 598804"/>
              <a:gd name="T47" fmla="*/ 94844 h 1183004"/>
              <a:gd name="T48" fmla="*/ 495164 w 598804"/>
              <a:gd name="T49" fmla="*/ 96621 h 1183004"/>
              <a:gd name="T50" fmla="*/ 501764 w 598804"/>
              <a:gd name="T51" fmla="*/ 92304 h 1183004"/>
              <a:gd name="T52" fmla="*/ 540354 w 598804"/>
              <a:gd name="T53" fmla="*/ 66591 h 1183004"/>
              <a:gd name="T54" fmla="*/ 563580 w 598804"/>
              <a:gd name="T55" fmla="*/ 19172 h 1183004"/>
              <a:gd name="T56" fmla="*/ 590240 w 598804"/>
              <a:gd name="T57" fmla="*/ 19172 h 1183004"/>
              <a:gd name="T58" fmla="*/ 588840 w 598804"/>
              <a:gd name="T59" fmla="*/ 0 h 1183004"/>
              <a:gd name="T60" fmla="*/ 578344 w 598804"/>
              <a:gd name="T61" fmla="*/ 26409 h 1183004"/>
              <a:gd name="T62" fmla="*/ 562184 w 598804"/>
              <a:gd name="T63" fmla="*/ 26409 h 1183004"/>
              <a:gd name="T64" fmla="*/ 584271 w 598804"/>
              <a:gd name="T65" fmla="*/ 37328 h 1183004"/>
              <a:gd name="T66" fmla="*/ 563940 w 598804"/>
              <a:gd name="T67" fmla="*/ 50874 h 1183004"/>
              <a:gd name="T68" fmla="*/ 565974 w 598804"/>
              <a:gd name="T69" fmla="*/ 79201 h 1183004"/>
              <a:gd name="T70" fmla="*/ 589221 w 598804"/>
              <a:gd name="T71" fmla="*/ 31742 h 1183004"/>
              <a:gd name="T72" fmla="*/ 578344 w 598804"/>
              <a:gd name="T73" fmla="*/ 26409 h 1183004"/>
              <a:gd name="T74" fmla="*/ 563580 w 598804"/>
              <a:gd name="T75" fmla="*/ 19172 h 1183004"/>
              <a:gd name="T76" fmla="*/ 540354 w 598804"/>
              <a:gd name="T77" fmla="*/ 66591 h 1183004"/>
              <a:gd name="T78" fmla="*/ 563940 w 598804"/>
              <a:gd name="T79" fmla="*/ 50874 h 1183004"/>
              <a:gd name="T80" fmla="*/ 562184 w 598804"/>
              <a:gd name="T81" fmla="*/ 26409 h 1183004"/>
              <a:gd name="T82" fmla="*/ 578344 w 598804"/>
              <a:gd name="T83" fmla="*/ 26409 h 1183004"/>
              <a:gd name="T84" fmla="*/ 563580 w 598804"/>
              <a:gd name="T85" fmla="*/ 19172 h 1183004"/>
              <a:gd name="T86" fmla="*/ 562184 w 598804"/>
              <a:gd name="T87" fmla="*/ 26409 h 1183004"/>
              <a:gd name="T88" fmla="*/ 563940 w 598804"/>
              <a:gd name="T89" fmla="*/ 50874 h 1183004"/>
              <a:gd name="T90" fmla="*/ 584271 w 598804"/>
              <a:gd name="T91" fmla="*/ 37328 h 1183004"/>
              <a:gd name="T92" fmla="*/ 562184 w 598804"/>
              <a:gd name="T93" fmla="*/ 26409 h 11830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98804" h="1183004">
                <a:moveTo>
                  <a:pt x="564239" y="50888"/>
                </a:moveTo>
                <a:lnTo>
                  <a:pt x="540640" y="66609"/>
                </a:lnTo>
                <a:lnTo>
                  <a:pt x="0" y="1170051"/>
                </a:lnTo>
                <a:lnTo>
                  <a:pt x="25653" y="1182624"/>
                </a:lnTo>
                <a:lnTo>
                  <a:pt x="566274" y="79222"/>
                </a:lnTo>
                <a:lnTo>
                  <a:pt x="564239" y="50888"/>
                </a:lnTo>
                <a:close/>
              </a:path>
              <a:path w="598804" h="1183004">
                <a:moveTo>
                  <a:pt x="590553" y="19177"/>
                </a:moveTo>
                <a:lnTo>
                  <a:pt x="563879" y="19177"/>
                </a:lnTo>
                <a:lnTo>
                  <a:pt x="589533" y="31750"/>
                </a:lnTo>
                <a:lnTo>
                  <a:pt x="566274" y="79222"/>
                </a:lnTo>
                <a:lnTo>
                  <a:pt x="569595" y="125476"/>
                </a:lnTo>
                <a:lnTo>
                  <a:pt x="570229" y="133350"/>
                </a:lnTo>
                <a:lnTo>
                  <a:pt x="577087" y="139192"/>
                </a:lnTo>
                <a:lnTo>
                  <a:pt x="584961" y="138684"/>
                </a:lnTo>
                <a:lnTo>
                  <a:pt x="592835" y="138049"/>
                </a:lnTo>
                <a:lnTo>
                  <a:pt x="598677" y="131191"/>
                </a:lnTo>
                <a:lnTo>
                  <a:pt x="598170" y="123444"/>
                </a:lnTo>
                <a:lnTo>
                  <a:pt x="590553" y="19177"/>
                </a:lnTo>
                <a:close/>
              </a:path>
              <a:path w="598804" h="1183004">
                <a:moveTo>
                  <a:pt x="589152" y="0"/>
                </a:moveTo>
                <a:lnTo>
                  <a:pt x="486155" y="68580"/>
                </a:lnTo>
                <a:lnTo>
                  <a:pt x="479551" y="72898"/>
                </a:lnTo>
                <a:lnTo>
                  <a:pt x="477774" y="81788"/>
                </a:lnTo>
                <a:lnTo>
                  <a:pt x="482219" y="88392"/>
                </a:lnTo>
                <a:lnTo>
                  <a:pt x="486536" y="94869"/>
                </a:lnTo>
                <a:lnTo>
                  <a:pt x="495426" y="96647"/>
                </a:lnTo>
                <a:lnTo>
                  <a:pt x="502030" y="92329"/>
                </a:lnTo>
                <a:lnTo>
                  <a:pt x="540640" y="66609"/>
                </a:lnTo>
                <a:lnTo>
                  <a:pt x="563879" y="19177"/>
                </a:lnTo>
                <a:lnTo>
                  <a:pt x="590553" y="19177"/>
                </a:lnTo>
                <a:lnTo>
                  <a:pt x="589152" y="0"/>
                </a:lnTo>
                <a:close/>
              </a:path>
              <a:path w="598804" h="1183004">
                <a:moveTo>
                  <a:pt x="578650" y="26416"/>
                </a:moveTo>
                <a:lnTo>
                  <a:pt x="562482" y="26416"/>
                </a:lnTo>
                <a:lnTo>
                  <a:pt x="584580" y="37338"/>
                </a:lnTo>
                <a:lnTo>
                  <a:pt x="564239" y="50888"/>
                </a:lnTo>
                <a:lnTo>
                  <a:pt x="566274" y="79222"/>
                </a:lnTo>
                <a:lnTo>
                  <a:pt x="589533" y="31750"/>
                </a:lnTo>
                <a:lnTo>
                  <a:pt x="578650" y="26416"/>
                </a:lnTo>
                <a:close/>
              </a:path>
              <a:path w="598804" h="1183004">
                <a:moveTo>
                  <a:pt x="563879" y="19177"/>
                </a:moveTo>
                <a:lnTo>
                  <a:pt x="540640" y="66609"/>
                </a:lnTo>
                <a:lnTo>
                  <a:pt x="564239" y="50888"/>
                </a:lnTo>
                <a:lnTo>
                  <a:pt x="562482" y="26416"/>
                </a:lnTo>
                <a:lnTo>
                  <a:pt x="578650" y="26416"/>
                </a:lnTo>
                <a:lnTo>
                  <a:pt x="563879" y="19177"/>
                </a:lnTo>
                <a:close/>
              </a:path>
              <a:path w="598804" h="1183004">
                <a:moveTo>
                  <a:pt x="562482" y="26416"/>
                </a:moveTo>
                <a:lnTo>
                  <a:pt x="564239" y="50888"/>
                </a:lnTo>
                <a:lnTo>
                  <a:pt x="584580" y="37338"/>
                </a:lnTo>
                <a:lnTo>
                  <a:pt x="562482" y="26416"/>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3" name="object 89"/>
          <p:cNvSpPr/>
          <p:nvPr/>
        </p:nvSpPr>
        <p:spPr bwMode="auto">
          <a:xfrm>
            <a:off x="6034088" y="4321175"/>
            <a:ext cx="585787" cy="590550"/>
          </a:xfrm>
          <a:custGeom>
            <a:avLst/>
            <a:gdLst>
              <a:gd name="T0" fmla="*/ 545513 w 586740"/>
              <a:gd name="T1" fmla="*/ 40255 h 589914"/>
              <a:gd name="T2" fmla="*/ 518154 w 586740"/>
              <a:gd name="T3" fmla="*/ 47550 h 589914"/>
              <a:gd name="T4" fmla="*/ 0 w 586740"/>
              <a:gd name="T5" fmla="*/ 569955 h 589914"/>
              <a:gd name="T6" fmla="*/ 20160 w 586740"/>
              <a:gd name="T7" fmla="*/ 590170 h 589914"/>
              <a:gd name="T8" fmla="*/ 538423 w 586740"/>
              <a:gd name="T9" fmla="*/ 67538 h 589914"/>
              <a:gd name="T10" fmla="*/ 545513 w 586740"/>
              <a:gd name="T11" fmla="*/ 40255 h 589914"/>
              <a:gd name="T12" fmla="*/ 582804 w 586740"/>
              <a:gd name="T13" fmla="*/ 10044 h 589914"/>
              <a:gd name="T14" fmla="*/ 555357 w 586740"/>
              <a:gd name="T15" fmla="*/ 10044 h 589914"/>
              <a:gd name="T16" fmla="*/ 575517 w 586740"/>
              <a:gd name="T17" fmla="*/ 30131 h 589914"/>
              <a:gd name="T18" fmla="*/ 538423 w 586740"/>
              <a:gd name="T19" fmla="*/ 67538 h 589914"/>
              <a:gd name="T20" fmla="*/ 526701 w 586740"/>
              <a:gd name="T21" fmla="*/ 112643 h 589914"/>
              <a:gd name="T22" fmla="*/ 524672 w 586740"/>
              <a:gd name="T23" fmla="*/ 120272 h 589914"/>
              <a:gd name="T24" fmla="*/ 529237 w 586740"/>
              <a:gd name="T25" fmla="*/ 128154 h 589914"/>
              <a:gd name="T26" fmla="*/ 536970 w 586740"/>
              <a:gd name="T27" fmla="*/ 130061 h 589914"/>
              <a:gd name="T28" fmla="*/ 544578 w 586740"/>
              <a:gd name="T29" fmla="*/ 132095 h 589914"/>
              <a:gd name="T30" fmla="*/ 552313 w 586740"/>
              <a:gd name="T31" fmla="*/ 127518 h 589914"/>
              <a:gd name="T32" fmla="*/ 554341 w 586740"/>
              <a:gd name="T33" fmla="*/ 119890 h 589914"/>
              <a:gd name="T34" fmla="*/ 582804 w 586740"/>
              <a:gd name="T35" fmla="*/ 10044 h 589914"/>
              <a:gd name="T36" fmla="*/ 561863 w 586740"/>
              <a:gd name="T37" fmla="*/ 16528 h 589914"/>
              <a:gd name="T38" fmla="*/ 551679 w 586740"/>
              <a:gd name="T39" fmla="*/ 16528 h 589914"/>
              <a:gd name="T40" fmla="*/ 569177 w 586740"/>
              <a:gd name="T41" fmla="*/ 33946 h 589914"/>
              <a:gd name="T42" fmla="*/ 545513 w 586740"/>
              <a:gd name="T43" fmla="*/ 40255 h 589914"/>
              <a:gd name="T44" fmla="*/ 538423 w 586740"/>
              <a:gd name="T45" fmla="*/ 67538 h 589914"/>
              <a:gd name="T46" fmla="*/ 575517 w 586740"/>
              <a:gd name="T47" fmla="*/ 30131 h 589914"/>
              <a:gd name="T48" fmla="*/ 561863 w 586740"/>
              <a:gd name="T49" fmla="*/ 16528 h 589914"/>
              <a:gd name="T50" fmla="*/ 585407 w 586740"/>
              <a:gd name="T51" fmla="*/ 0 h 589914"/>
              <a:gd name="T52" fmla="*/ 458486 w 586740"/>
              <a:gd name="T53" fmla="*/ 33818 h 589914"/>
              <a:gd name="T54" fmla="*/ 453922 w 586740"/>
              <a:gd name="T55" fmla="*/ 41701 h 589914"/>
              <a:gd name="T56" fmla="*/ 457979 w 586740"/>
              <a:gd name="T57" fmla="*/ 56957 h 589914"/>
              <a:gd name="T58" fmla="*/ 465713 w 586740"/>
              <a:gd name="T59" fmla="*/ 61534 h 589914"/>
              <a:gd name="T60" fmla="*/ 518154 w 586740"/>
              <a:gd name="T61" fmla="*/ 47550 h 589914"/>
              <a:gd name="T62" fmla="*/ 555357 w 586740"/>
              <a:gd name="T63" fmla="*/ 10044 h 589914"/>
              <a:gd name="T64" fmla="*/ 582804 w 586740"/>
              <a:gd name="T65" fmla="*/ 10044 h 589914"/>
              <a:gd name="T66" fmla="*/ 585407 w 586740"/>
              <a:gd name="T67" fmla="*/ 0 h 589914"/>
              <a:gd name="T68" fmla="*/ 555357 w 586740"/>
              <a:gd name="T69" fmla="*/ 10044 h 589914"/>
              <a:gd name="T70" fmla="*/ 518154 w 586740"/>
              <a:gd name="T71" fmla="*/ 47550 h 589914"/>
              <a:gd name="T72" fmla="*/ 545513 w 586740"/>
              <a:gd name="T73" fmla="*/ 40255 h 589914"/>
              <a:gd name="T74" fmla="*/ 551679 w 586740"/>
              <a:gd name="T75" fmla="*/ 16528 h 589914"/>
              <a:gd name="T76" fmla="*/ 561863 w 586740"/>
              <a:gd name="T77" fmla="*/ 16528 h 589914"/>
              <a:gd name="T78" fmla="*/ 555357 w 586740"/>
              <a:gd name="T79" fmla="*/ 10044 h 589914"/>
              <a:gd name="T80" fmla="*/ 551679 w 586740"/>
              <a:gd name="T81" fmla="*/ 16528 h 589914"/>
              <a:gd name="T82" fmla="*/ 545513 w 586740"/>
              <a:gd name="T83" fmla="*/ 40255 h 589914"/>
              <a:gd name="T84" fmla="*/ 569177 w 586740"/>
              <a:gd name="T85" fmla="*/ 33946 h 589914"/>
              <a:gd name="T86" fmla="*/ 551679 w 586740"/>
              <a:gd name="T87" fmla="*/ 16528 h 58991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86740" h="589914">
                <a:moveTo>
                  <a:pt x="546400" y="40212"/>
                </a:moveTo>
                <a:lnTo>
                  <a:pt x="518997" y="47499"/>
                </a:lnTo>
                <a:lnTo>
                  <a:pt x="0" y="569341"/>
                </a:lnTo>
                <a:lnTo>
                  <a:pt x="20193" y="589534"/>
                </a:lnTo>
                <a:lnTo>
                  <a:pt x="539299" y="67465"/>
                </a:lnTo>
                <a:lnTo>
                  <a:pt x="546400" y="40212"/>
                </a:lnTo>
                <a:close/>
              </a:path>
              <a:path w="586740" h="589914">
                <a:moveTo>
                  <a:pt x="583752" y="10033"/>
                </a:moveTo>
                <a:lnTo>
                  <a:pt x="556260" y="10033"/>
                </a:lnTo>
                <a:lnTo>
                  <a:pt x="576453" y="30099"/>
                </a:lnTo>
                <a:lnTo>
                  <a:pt x="539299" y="67465"/>
                </a:lnTo>
                <a:lnTo>
                  <a:pt x="527558" y="112522"/>
                </a:lnTo>
                <a:lnTo>
                  <a:pt x="525526" y="120142"/>
                </a:lnTo>
                <a:lnTo>
                  <a:pt x="530098" y="128016"/>
                </a:lnTo>
                <a:lnTo>
                  <a:pt x="537844" y="129921"/>
                </a:lnTo>
                <a:lnTo>
                  <a:pt x="545464" y="131953"/>
                </a:lnTo>
                <a:lnTo>
                  <a:pt x="553212" y="127381"/>
                </a:lnTo>
                <a:lnTo>
                  <a:pt x="555243" y="119761"/>
                </a:lnTo>
                <a:lnTo>
                  <a:pt x="583752" y="10033"/>
                </a:lnTo>
                <a:close/>
              </a:path>
              <a:path w="586740" h="589914">
                <a:moveTo>
                  <a:pt x="562777" y="16510"/>
                </a:moveTo>
                <a:lnTo>
                  <a:pt x="552577" y="16510"/>
                </a:lnTo>
                <a:lnTo>
                  <a:pt x="570103" y="33909"/>
                </a:lnTo>
                <a:lnTo>
                  <a:pt x="546400" y="40212"/>
                </a:lnTo>
                <a:lnTo>
                  <a:pt x="539299" y="67465"/>
                </a:lnTo>
                <a:lnTo>
                  <a:pt x="576453" y="30099"/>
                </a:lnTo>
                <a:lnTo>
                  <a:pt x="562777" y="16510"/>
                </a:lnTo>
                <a:close/>
              </a:path>
              <a:path w="586740" h="589914">
                <a:moveTo>
                  <a:pt x="586359" y="0"/>
                </a:moveTo>
                <a:lnTo>
                  <a:pt x="459232" y="33782"/>
                </a:lnTo>
                <a:lnTo>
                  <a:pt x="454660" y="41656"/>
                </a:lnTo>
                <a:lnTo>
                  <a:pt x="458724" y="56896"/>
                </a:lnTo>
                <a:lnTo>
                  <a:pt x="466471" y="61468"/>
                </a:lnTo>
                <a:lnTo>
                  <a:pt x="518997" y="47499"/>
                </a:lnTo>
                <a:lnTo>
                  <a:pt x="556260" y="10033"/>
                </a:lnTo>
                <a:lnTo>
                  <a:pt x="583752" y="10033"/>
                </a:lnTo>
                <a:lnTo>
                  <a:pt x="586359" y="0"/>
                </a:lnTo>
                <a:close/>
              </a:path>
              <a:path w="586740" h="589914">
                <a:moveTo>
                  <a:pt x="556260" y="10033"/>
                </a:moveTo>
                <a:lnTo>
                  <a:pt x="518997" y="47499"/>
                </a:lnTo>
                <a:lnTo>
                  <a:pt x="546400" y="40212"/>
                </a:lnTo>
                <a:lnTo>
                  <a:pt x="552577" y="16510"/>
                </a:lnTo>
                <a:lnTo>
                  <a:pt x="562777" y="16510"/>
                </a:lnTo>
                <a:lnTo>
                  <a:pt x="556260" y="10033"/>
                </a:lnTo>
                <a:close/>
              </a:path>
              <a:path w="586740" h="589914">
                <a:moveTo>
                  <a:pt x="552577" y="16510"/>
                </a:moveTo>
                <a:lnTo>
                  <a:pt x="546400" y="40212"/>
                </a:lnTo>
                <a:lnTo>
                  <a:pt x="570103" y="33909"/>
                </a:lnTo>
                <a:lnTo>
                  <a:pt x="552577" y="1651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4" name="object 90"/>
          <p:cNvSpPr/>
          <p:nvPr/>
        </p:nvSpPr>
        <p:spPr bwMode="auto">
          <a:xfrm>
            <a:off x="6043613" y="4849813"/>
            <a:ext cx="576262" cy="133350"/>
          </a:xfrm>
          <a:custGeom>
            <a:avLst/>
            <a:gdLst>
              <a:gd name="T0" fmla="*/ 494278 w 577215"/>
              <a:gd name="T1" fmla="*/ 82080 h 132714"/>
              <a:gd name="T2" fmla="*/ 453529 w 577215"/>
              <a:gd name="T3" fmla="*/ 104256 h 132714"/>
              <a:gd name="T4" fmla="*/ 446556 w 577215"/>
              <a:gd name="T5" fmla="*/ 107957 h 132714"/>
              <a:gd name="T6" fmla="*/ 444020 w 577215"/>
              <a:gd name="T7" fmla="*/ 116634 h 132714"/>
              <a:gd name="T8" fmla="*/ 447697 w 577215"/>
              <a:gd name="T9" fmla="*/ 123652 h 132714"/>
              <a:gd name="T10" fmla="*/ 451500 w 577215"/>
              <a:gd name="T11" fmla="*/ 130671 h 132714"/>
              <a:gd name="T12" fmla="*/ 460122 w 577215"/>
              <a:gd name="T13" fmla="*/ 133222 h 132714"/>
              <a:gd name="T14" fmla="*/ 467095 w 577215"/>
              <a:gd name="T15" fmla="*/ 129523 h 132714"/>
              <a:gd name="T16" fmla="*/ 551113 w 577215"/>
              <a:gd name="T17" fmla="*/ 83838 h 132714"/>
              <a:gd name="T18" fmla="*/ 546973 w 577215"/>
              <a:gd name="T19" fmla="*/ 83838 h 132714"/>
              <a:gd name="T20" fmla="*/ 494278 w 577215"/>
              <a:gd name="T21" fmla="*/ 82080 h 132714"/>
              <a:gd name="T22" fmla="*/ 519152 w 577215"/>
              <a:gd name="T23" fmla="*/ 68544 h 132714"/>
              <a:gd name="T24" fmla="*/ 494278 w 577215"/>
              <a:gd name="T25" fmla="*/ 82080 h 132714"/>
              <a:gd name="T26" fmla="*/ 546973 w 577215"/>
              <a:gd name="T27" fmla="*/ 83838 h 132714"/>
              <a:gd name="T28" fmla="*/ 547049 w 577215"/>
              <a:gd name="T29" fmla="*/ 81670 h 132714"/>
              <a:gd name="T30" fmla="*/ 539872 w 577215"/>
              <a:gd name="T31" fmla="*/ 81670 h 132714"/>
              <a:gd name="T32" fmla="*/ 519152 w 577215"/>
              <a:gd name="T33" fmla="*/ 68544 h 132714"/>
              <a:gd name="T34" fmla="*/ 464560 w 577215"/>
              <a:gd name="T35" fmla="*/ 0 h 132714"/>
              <a:gd name="T36" fmla="*/ 455684 w 577215"/>
              <a:gd name="T37" fmla="*/ 2041 h 132714"/>
              <a:gd name="T38" fmla="*/ 451500 w 577215"/>
              <a:gd name="T39" fmla="*/ 8804 h 132714"/>
              <a:gd name="T40" fmla="*/ 447316 w 577215"/>
              <a:gd name="T41" fmla="*/ 15441 h 132714"/>
              <a:gd name="T42" fmla="*/ 449345 w 577215"/>
              <a:gd name="T43" fmla="*/ 24372 h 132714"/>
              <a:gd name="T44" fmla="*/ 495188 w 577215"/>
              <a:gd name="T45" fmla="*/ 53366 h 132714"/>
              <a:gd name="T46" fmla="*/ 547987 w 577215"/>
              <a:gd name="T47" fmla="*/ 55126 h 132714"/>
              <a:gd name="T48" fmla="*/ 546973 w 577215"/>
              <a:gd name="T49" fmla="*/ 83838 h 132714"/>
              <a:gd name="T50" fmla="*/ 551113 w 577215"/>
              <a:gd name="T51" fmla="*/ 83838 h 132714"/>
              <a:gd name="T52" fmla="*/ 575755 w 577215"/>
              <a:gd name="T53" fmla="*/ 70440 h 132714"/>
              <a:gd name="T54" fmla="*/ 464560 w 577215"/>
              <a:gd name="T55" fmla="*/ 0 h 132714"/>
              <a:gd name="T56" fmla="*/ 888 w 577215"/>
              <a:gd name="T57" fmla="*/ 36879 h 132714"/>
              <a:gd name="T58" fmla="*/ 0 w 577215"/>
              <a:gd name="T59" fmla="*/ 65591 h 132714"/>
              <a:gd name="T60" fmla="*/ 494278 w 577215"/>
              <a:gd name="T61" fmla="*/ 82080 h 132714"/>
              <a:gd name="T62" fmla="*/ 519152 w 577215"/>
              <a:gd name="T63" fmla="*/ 68544 h 132714"/>
              <a:gd name="T64" fmla="*/ 495188 w 577215"/>
              <a:gd name="T65" fmla="*/ 53366 h 132714"/>
              <a:gd name="T66" fmla="*/ 888 w 577215"/>
              <a:gd name="T67" fmla="*/ 36879 h 132714"/>
              <a:gd name="T68" fmla="*/ 540761 w 577215"/>
              <a:gd name="T69" fmla="*/ 56786 h 132714"/>
              <a:gd name="T70" fmla="*/ 519152 w 577215"/>
              <a:gd name="T71" fmla="*/ 68544 h 132714"/>
              <a:gd name="T72" fmla="*/ 539872 w 577215"/>
              <a:gd name="T73" fmla="*/ 81670 h 132714"/>
              <a:gd name="T74" fmla="*/ 540761 w 577215"/>
              <a:gd name="T75" fmla="*/ 56786 h 132714"/>
              <a:gd name="T76" fmla="*/ 547929 w 577215"/>
              <a:gd name="T77" fmla="*/ 56786 h 132714"/>
              <a:gd name="T78" fmla="*/ 540761 w 577215"/>
              <a:gd name="T79" fmla="*/ 56786 h 132714"/>
              <a:gd name="T80" fmla="*/ 539872 w 577215"/>
              <a:gd name="T81" fmla="*/ 81670 h 132714"/>
              <a:gd name="T82" fmla="*/ 547049 w 577215"/>
              <a:gd name="T83" fmla="*/ 81670 h 132714"/>
              <a:gd name="T84" fmla="*/ 547929 w 577215"/>
              <a:gd name="T85" fmla="*/ 56786 h 132714"/>
              <a:gd name="T86" fmla="*/ 495188 w 577215"/>
              <a:gd name="T87" fmla="*/ 53366 h 132714"/>
              <a:gd name="T88" fmla="*/ 519152 w 577215"/>
              <a:gd name="T89" fmla="*/ 68544 h 132714"/>
              <a:gd name="T90" fmla="*/ 540761 w 577215"/>
              <a:gd name="T91" fmla="*/ 56786 h 132714"/>
              <a:gd name="T92" fmla="*/ 547929 w 577215"/>
              <a:gd name="T93" fmla="*/ 56786 h 132714"/>
              <a:gd name="T94" fmla="*/ 547987 w 577215"/>
              <a:gd name="T95" fmla="*/ 55126 h 132714"/>
              <a:gd name="T96" fmla="*/ 495188 w 577215"/>
              <a:gd name="T97" fmla="*/ 53366 h 13271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77215" h="132714">
                <a:moveTo>
                  <a:pt x="495095" y="81689"/>
                </a:moveTo>
                <a:lnTo>
                  <a:pt x="454279" y="103759"/>
                </a:lnTo>
                <a:lnTo>
                  <a:pt x="447294" y="107442"/>
                </a:lnTo>
                <a:lnTo>
                  <a:pt x="444754" y="116078"/>
                </a:lnTo>
                <a:lnTo>
                  <a:pt x="448437" y="123062"/>
                </a:lnTo>
                <a:lnTo>
                  <a:pt x="452247" y="130048"/>
                </a:lnTo>
                <a:lnTo>
                  <a:pt x="460883" y="132587"/>
                </a:lnTo>
                <a:lnTo>
                  <a:pt x="467867" y="128905"/>
                </a:lnTo>
                <a:lnTo>
                  <a:pt x="552024" y="83438"/>
                </a:lnTo>
                <a:lnTo>
                  <a:pt x="547878" y="83438"/>
                </a:lnTo>
                <a:lnTo>
                  <a:pt x="495095" y="81689"/>
                </a:lnTo>
                <a:close/>
              </a:path>
              <a:path w="577215" h="132714">
                <a:moveTo>
                  <a:pt x="520011" y="68217"/>
                </a:moveTo>
                <a:lnTo>
                  <a:pt x="495095" y="81689"/>
                </a:lnTo>
                <a:lnTo>
                  <a:pt x="547878" y="83438"/>
                </a:lnTo>
                <a:lnTo>
                  <a:pt x="547954" y="81280"/>
                </a:lnTo>
                <a:lnTo>
                  <a:pt x="540765" y="81280"/>
                </a:lnTo>
                <a:lnTo>
                  <a:pt x="520011" y="68217"/>
                </a:lnTo>
                <a:close/>
              </a:path>
              <a:path w="577215" h="132714">
                <a:moveTo>
                  <a:pt x="465328" y="0"/>
                </a:moveTo>
                <a:lnTo>
                  <a:pt x="456438" y="2031"/>
                </a:lnTo>
                <a:lnTo>
                  <a:pt x="452247" y="8762"/>
                </a:lnTo>
                <a:lnTo>
                  <a:pt x="448056" y="15367"/>
                </a:lnTo>
                <a:lnTo>
                  <a:pt x="450088" y="24256"/>
                </a:lnTo>
                <a:lnTo>
                  <a:pt x="496007" y="53111"/>
                </a:lnTo>
                <a:lnTo>
                  <a:pt x="548893" y="54863"/>
                </a:lnTo>
                <a:lnTo>
                  <a:pt x="547878" y="83438"/>
                </a:lnTo>
                <a:lnTo>
                  <a:pt x="552024" y="83438"/>
                </a:lnTo>
                <a:lnTo>
                  <a:pt x="576707" y="70104"/>
                </a:lnTo>
                <a:lnTo>
                  <a:pt x="465328" y="0"/>
                </a:lnTo>
                <a:close/>
              </a:path>
              <a:path w="577215" h="132714">
                <a:moveTo>
                  <a:pt x="889" y="36703"/>
                </a:moveTo>
                <a:lnTo>
                  <a:pt x="0" y="65278"/>
                </a:lnTo>
                <a:lnTo>
                  <a:pt x="495095" y="81689"/>
                </a:lnTo>
                <a:lnTo>
                  <a:pt x="520011" y="68217"/>
                </a:lnTo>
                <a:lnTo>
                  <a:pt x="496007" y="53111"/>
                </a:lnTo>
                <a:lnTo>
                  <a:pt x="889" y="36703"/>
                </a:lnTo>
                <a:close/>
              </a:path>
              <a:path w="577215" h="132714">
                <a:moveTo>
                  <a:pt x="541655" y="56515"/>
                </a:moveTo>
                <a:lnTo>
                  <a:pt x="520011" y="68217"/>
                </a:lnTo>
                <a:lnTo>
                  <a:pt x="540765" y="81280"/>
                </a:lnTo>
                <a:lnTo>
                  <a:pt x="541655" y="56515"/>
                </a:lnTo>
                <a:close/>
              </a:path>
              <a:path w="577215" h="132714">
                <a:moveTo>
                  <a:pt x="548835" y="56515"/>
                </a:moveTo>
                <a:lnTo>
                  <a:pt x="541655" y="56515"/>
                </a:lnTo>
                <a:lnTo>
                  <a:pt x="540765" y="81280"/>
                </a:lnTo>
                <a:lnTo>
                  <a:pt x="547954" y="81280"/>
                </a:lnTo>
                <a:lnTo>
                  <a:pt x="548835" y="56515"/>
                </a:lnTo>
                <a:close/>
              </a:path>
              <a:path w="577215" h="132714">
                <a:moveTo>
                  <a:pt x="496007" y="53111"/>
                </a:moveTo>
                <a:lnTo>
                  <a:pt x="520011" y="68217"/>
                </a:lnTo>
                <a:lnTo>
                  <a:pt x="541655" y="56515"/>
                </a:lnTo>
                <a:lnTo>
                  <a:pt x="548835" y="56515"/>
                </a:lnTo>
                <a:lnTo>
                  <a:pt x="548893" y="54863"/>
                </a:lnTo>
                <a:lnTo>
                  <a:pt x="496007" y="53111"/>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5" name="object 91"/>
          <p:cNvSpPr/>
          <p:nvPr/>
        </p:nvSpPr>
        <p:spPr bwMode="auto">
          <a:xfrm>
            <a:off x="6032500" y="4891088"/>
            <a:ext cx="587375" cy="627062"/>
          </a:xfrm>
          <a:custGeom>
            <a:avLst/>
            <a:gdLst>
              <a:gd name="T0" fmla="*/ 469391 w 586740"/>
              <a:gd name="T1" fmla="*/ 561818 h 627379"/>
              <a:gd name="T2" fmla="*/ 461509 w 586740"/>
              <a:gd name="T3" fmla="*/ 566134 h 627379"/>
              <a:gd name="T4" fmla="*/ 459220 w 586740"/>
              <a:gd name="T5" fmla="*/ 573623 h 627379"/>
              <a:gd name="T6" fmla="*/ 456932 w 586740"/>
              <a:gd name="T7" fmla="*/ 581239 h 627379"/>
              <a:gd name="T8" fmla="*/ 461254 w 586740"/>
              <a:gd name="T9" fmla="*/ 589109 h 627379"/>
              <a:gd name="T10" fmla="*/ 587374 w 586740"/>
              <a:gd name="T11" fmla="*/ 627063 h 627379"/>
              <a:gd name="T12" fmla="*/ 584874 w 586740"/>
              <a:gd name="T13" fmla="*/ 616020 h 627379"/>
              <a:gd name="T14" fmla="*/ 557624 w 586740"/>
              <a:gd name="T15" fmla="*/ 616020 h 627379"/>
              <a:gd name="T16" fmla="*/ 521622 w 586740"/>
              <a:gd name="T17" fmla="*/ 577501 h 627379"/>
              <a:gd name="T18" fmla="*/ 469391 w 586740"/>
              <a:gd name="T19" fmla="*/ 561818 h 627379"/>
              <a:gd name="T20" fmla="*/ 521622 w 586740"/>
              <a:gd name="T21" fmla="*/ 577501 h 627379"/>
              <a:gd name="T22" fmla="*/ 557624 w 586740"/>
              <a:gd name="T23" fmla="*/ 616020 h 627379"/>
              <a:gd name="T24" fmla="*/ 564710 w 586740"/>
              <a:gd name="T25" fmla="*/ 609419 h 627379"/>
              <a:gd name="T26" fmla="*/ 554064 w 586740"/>
              <a:gd name="T27" fmla="*/ 609419 h 627379"/>
              <a:gd name="T28" fmla="*/ 548652 w 586740"/>
              <a:gd name="T29" fmla="*/ 585617 h 627379"/>
              <a:gd name="T30" fmla="*/ 521622 w 586740"/>
              <a:gd name="T31" fmla="*/ 577501 h 627379"/>
              <a:gd name="T32" fmla="*/ 550632 w 586740"/>
              <a:gd name="T33" fmla="*/ 493907 h 627379"/>
              <a:gd name="T34" fmla="*/ 542876 w 586740"/>
              <a:gd name="T35" fmla="*/ 495684 h 627379"/>
              <a:gd name="T36" fmla="*/ 535248 w 586740"/>
              <a:gd name="T37" fmla="*/ 497335 h 627379"/>
              <a:gd name="T38" fmla="*/ 530416 w 586740"/>
              <a:gd name="T39" fmla="*/ 504951 h 627379"/>
              <a:gd name="T40" fmla="*/ 532069 w 586740"/>
              <a:gd name="T41" fmla="*/ 512694 h 627379"/>
              <a:gd name="T42" fmla="*/ 542361 w 586740"/>
              <a:gd name="T43" fmla="*/ 557951 h 627379"/>
              <a:gd name="T44" fmla="*/ 578474 w 586740"/>
              <a:gd name="T45" fmla="*/ 596598 h 627379"/>
              <a:gd name="T46" fmla="*/ 557624 w 586740"/>
              <a:gd name="T47" fmla="*/ 616020 h 627379"/>
              <a:gd name="T48" fmla="*/ 584874 w 586740"/>
              <a:gd name="T49" fmla="*/ 616020 h 627379"/>
              <a:gd name="T50" fmla="*/ 560040 w 586740"/>
              <a:gd name="T51" fmla="*/ 506347 h 627379"/>
              <a:gd name="T52" fmla="*/ 558261 w 586740"/>
              <a:gd name="T53" fmla="*/ 498731 h 627379"/>
              <a:gd name="T54" fmla="*/ 550632 w 586740"/>
              <a:gd name="T55" fmla="*/ 493907 h 627379"/>
              <a:gd name="T56" fmla="*/ 548652 w 586740"/>
              <a:gd name="T57" fmla="*/ 585617 h 627379"/>
              <a:gd name="T58" fmla="*/ 554064 w 586740"/>
              <a:gd name="T59" fmla="*/ 609419 h 627379"/>
              <a:gd name="T60" fmla="*/ 572118 w 586740"/>
              <a:gd name="T61" fmla="*/ 592663 h 627379"/>
              <a:gd name="T62" fmla="*/ 548652 w 586740"/>
              <a:gd name="T63" fmla="*/ 585617 h 627379"/>
              <a:gd name="T64" fmla="*/ 542361 w 586740"/>
              <a:gd name="T65" fmla="*/ 557951 h 627379"/>
              <a:gd name="T66" fmla="*/ 548652 w 586740"/>
              <a:gd name="T67" fmla="*/ 585617 h 627379"/>
              <a:gd name="T68" fmla="*/ 572118 w 586740"/>
              <a:gd name="T69" fmla="*/ 592663 h 627379"/>
              <a:gd name="T70" fmla="*/ 554064 w 586740"/>
              <a:gd name="T71" fmla="*/ 609419 h 627379"/>
              <a:gd name="T72" fmla="*/ 564710 w 586740"/>
              <a:gd name="T73" fmla="*/ 609419 h 627379"/>
              <a:gd name="T74" fmla="*/ 578474 w 586740"/>
              <a:gd name="T75" fmla="*/ 596598 h 627379"/>
              <a:gd name="T76" fmla="*/ 542361 w 586740"/>
              <a:gd name="T77" fmla="*/ 557951 h 627379"/>
              <a:gd name="T78" fmla="*/ 20977 w 586740"/>
              <a:gd name="T79" fmla="*/ 0 h 627379"/>
              <a:gd name="T80" fmla="*/ 0 w 586740"/>
              <a:gd name="T81" fmla="*/ 19421 h 627379"/>
              <a:gd name="T82" fmla="*/ 521622 w 586740"/>
              <a:gd name="T83" fmla="*/ 577501 h 627379"/>
              <a:gd name="T84" fmla="*/ 548652 w 586740"/>
              <a:gd name="T85" fmla="*/ 585617 h 627379"/>
              <a:gd name="T86" fmla="*/ 542361 w 586740"/>
              <a:gd name="T87" fmla="*/ 557951 h 627379"/>
              <a:gd name="T88" fmla="*/ 20977 w 586740"/>
              <a:gd name="T89" fmla="*/ 0 h 62737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86740" h="627379">
                <a:moveTo>
                  <a:pt x="468884" y="562102"/>
                </a:moveTo>
                <a:lnTo>
                  <a:pt x="461010" y="566420"/>
                </a:lnTo>
                <a:lnTo>
                  <a:pt x="458724" y="573913"/>
                </a:lnTo>
                <a:lnTo>
                  <a:pt x="456438" y="581533"/>
                </a:lnTo>
                <a:lnTo>
                  <a:pt x="460755" y="589407"/>
                </a:lnTo>
                <a:lnTo>
                  <a:pt x="586739" y="627380"/>
                </a:lnTo>
                <a:lnTo>
                  <a:pt x="584242" y="616331"/>
                </a:lnTo>
                <a:lnTo>
                  <a:pt x="557021" y="616331"/>
                </a:lnTo>
                <a:lnTo>
                  <a:pt x="521058" y="577793"/>
                </a:lnTo>
                <a:lnTo>
                  <a:pt x="468884" y="562102"/>
                </a:lnTo>
                <a:close/>
              </a:path>
              <a:path w="586740" h="627379">
                <a:moveTo>
                  <a:pt x="521058" y="577793"/>
                </a:moveTo>
                <a:lnTo>
                  <a:pt x="557021" y="616331"/>
                </a:lnTo>
                <a:lnTo>
                  <a:pt x="564100" y="609727"/>
                </a:lnTo>
                <a:lnTo>
                  <a:pt x="553465" y="609727"/>
                </a:lnTo>
                <a:lnTo>
                  <a:pt x="548059" y="585913"/>
                </a:lnTo>
                <a:lnTo>
                  <a:pt x="521058" y="577793"/>
                </a:lnTo>
                <a:close/>
              </a:path>
              <a:path w="586740" h="627379">
                <a:moveTo>
                  <a:pt x="550037" y="494157"/>
                </a:moveTo>
                <a:lnTo>
                  <a:pt x="542289" y="495935"/>
                </a:lnTo>
                <a:lnTo>
                  <a:pt x="534669" y="497586"/>
                </a:lnTo>
                <a:lnTo>
                  <a:pt x="529843" y="505206"/>
                </a:lnTo>
                <a:lnTo>
                  <a:pt x="531494" y="512953"/>
                </a:lnTo>
                <a:lnTo>
                  <a:pt x="541775" y="558233"/>
                </a:lnTo>
                <a:lnTo>
                  <a:pt x="577849" y="596900"/>
                </a:lnTo>
                <a:lnTo>
                  <a:pt x="557021" y="616331"/>
                </a:lnTo>
                <a:lnTo>
                  <a:pt x="584242" y="616331"/>
                </a:lnTo>
                <a:lnTo>
                  <a:pt x="559435" y="506603"/>
                </a:lnTo>
                <a:lnTo>
                  <a:pt x="557657" y="498983"/>
                </a:lnTo>
                <a:lnTo>
                  <a:pt x="550037" y="494157"/>
                </a:lnTo>
                <a:close/>
              </a:path>
              <a:path w="586740" h="627379">
                <a:moveTo>
                  <a:pt x="548059" y="585913"/>
                </a:moveTo>
                <a:lnTo>
                  <a:pt x="553465" y="609727"/>
                </a:lnTo>
                <a:lnTo>
                  <a:pt x="571499" y="592963"/>
                </a:lnTo>
                <a:lnTo>
                  <a:pt x="548059" y="585913"/>
                </a:lnTo>
                <a:close/>
              </a:path>
              <a:path w="586740" h="627379">
                <a:moveTo>
                  <a:pt x="541775" y="558233"/>
                </a:moveTo>
                <a:lnTo>
                  <a:pt x="548059" y="585913"/>
                </a:lnTo>
                <a:lnTo>
                  <a:pt x="571499" y="592963"/>
                </a:lnTo>
                <a:lnTo>
                  <a:pt x="553465" y="609727"/>
                </a:lnTo>
                <a:lnTo>
                  <a:pt x="564100" y="609727"/>
                </a:lnTo>
                <a:lnTo>
                  <a:pt x="577849" y="596900"/>
                </a:lnTo>
                <a:lnTo>
                  <a:pt x="541775" y="558233"/>
                </a:lnTo>
                <a:close/>
              </a:path>
              <a:path w="586740" h="627379">
                <a:moveTo>
                  <a:pt x="20954" y="0"/>
                </a:moveTo>
                <a:lnTo>
                  <a:pt x="0" y="19431"/>
                </a:lnTo>
                <a:lnTo>
                  <a:pt x="521058" y="577793"/>
                </a:lnTo>
                <a:lnTo>
                  <a:pt x="548059" y="585913"/>
                </a:lnTo>
                <a:lnTo>
                  <a:pt x="541775" y="558233"/>
                </a:lnTo>
                <a:lnTo>
                  <a:pt x="20954"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6" name="object 92"/>
          <p:cNvSpPr/>
          <p:nvPr/>
        </p:nvSpPr>
        <p:spPr bwMode="auto">
          <a:xfrm>
            <a:off x="6030913" y="4894263"/>
            <a:ext cx="600075" cy="1222375"/>
          </a:xfrm>
          <a:custGeom>
            <a:avLst/>
            <a:gdLst>
              <a:gd name="T0" fmla="*/ 496173 w 600709"/>
              <a:gd name="T1" fmla="*/ 1124216 h 1222375"/>
              <a:gd name="T2" fmla="*/ 487291 w 600709"/>
              <a:gd name="T3" fmla="*/ 1125893 h 1222375"/>
              <a:gd name="T4" fmla="*/ 478412 w 600709"/>
              <a:gd name="T5" fmla="*/ 1138910 h 1222375"/>
              <a:gd name="T6" fmla="*/ 480061 w 600709"/>
              <a:gd name="T7" fmla="*/ 1147800 h 1222375"/>
              <a:gd name="T8" fmla="*/ 588530 w 600709"/>
              <a:gd name="T9" fmla="*/ 1222146 h 1222375"/>
              <a:gd name="T10" fmla="*/ 590196 w 600709"/>
              <a:gd name="T11" fmla="*/ 1202639 h 1222375"/>
              <a:gd name="T12" fmla="*/ 563538 w 600709"/>
              <a:gd name="T13" fmla="*/ 1202639 h 1222375"/>
              <a:gd name="T14" fmla="*/ 540946 w 600709"/>
              <a:gd name="T15" fmla="*/ 1154914 h 1222375"/>
              <a:gd name="T16" fmla="*/ 496173 w 600709"/>
              <a:gd name="T17" fmla="*/ 1124216 h 1222375"/>
              <a:gd name="T18" fmla="*/ 540946 w 600709"/>
              <a:gd name="T19" fmla="*/ 1154914 h 1222375"/>
              <a:gd name="T20" fmla="*/ 563538 w 600709"/>
              <a:gd name="T21" fmla="*/ 1202639 h 1222375"/>
              <a:gd name="T22" fmla="*/ 578995 w 600709"/>
              <a:gd name="T23" fmla="*/ 1195298 h 1222375"/>
              <a:gd name="T24" fmla="*/ 562142 w 600709"/>
              <a:gd name="T25" fmla="*/ 1195298 h 1222375"/>
              <a:gd name="T26" fmla="*/ 564242 w 600709"/>
              <a:gd name="T27" fmla="*/ 1170874 h 1222375"/>
              <a:gd name="T28" fmla="*/ 540946 w 600709"/>
              <a:gd name="T29" fmla="*/ 1154914 h 1222375"/>
              <a:gd name="T30" fmla="*/ 578255 w 600709"/>
              <a:gd name="T31" fmla="*/ 1082725 h 1222375"/>
              <a:gd name="T32" fmla="*/ 571276 w 600709"/>
              <a:gd name="T33" fmla="*/ 1088555 h 1222375"/>
              <a:gd name="T34" fmla="*/ 570643 w 600709"/>
              <a:gd name="T35" fmla="*/ 1096416 h 1222375"/>
              <a:gd name="T36" fmla="*/ 566670 w 600709"/>
              <a:gd name="T37" fmla="*/ 1142624 h 1222375"/>
              <a:gd name="T38" fmla="*/ 589291 w 600709"/>
              <a:gd name="T39" fmla="*/ 1190409 h 1222375"/>
              <a:gd name="T40" fmla="*/ 563538 w 600709"/>
              <a:gd name="T41" fmla="*/ 1202639 h 1222375"/>
              <a:gd name="T42" fmla="*/ 590196 w 600709"/>
              <a:gd name="T43" fmla="*/ 1202639 h 1222375"/>
              <a:gd name="T44" fmla="*/ 599061 w 600709"/>
              <a:gd name="T45" fmla="*/ 1098867 h 1222375"/>
              <a:gd name="T46" fmla="*/ 599821 w 600709"/>
              <a:gd name="T47" fmla="*/ 1090993 h 1222375"/>
              <a:gd name="T48" fmla="*/ 593985 w 600709"/>
              <a:gd name="T49" fmla="*/ 1084084 h 1222375"/>
              <a:gd name="T50" fmla="*/ 578255 w 600709"/>
              <a:gd name="T51" fmla="*/ 1082725 h 1222375"/>
              <a:gd name="T52" fmla="*/ 564242 w 600709"/>
              <a:gd name="T53" fmla="*/ 1170874 h 1222375"/>
              <a:gd name="T54" fmla="*/ 562142 w 600709"/>
              <a:gd name="T55" fmla="*/ 1195298 h 1222375"/>
              <a:gd name="T56" fmla="*/ 584470 w 600709"/>
              <a:gd name="T57" fmla="*/ 1184732 h 1222375"/>
              <a:gd name="T58" fmla="*/ 564242 w 600709"/>
              <a:gd name="T59" fmla="*/ 1170874 h 1222375"/>
              <a:gd name="T60" fmla="*/ 566670 w 600709"/>
              <a:gd name="T61" fmla="*/ 1142624 h 1222375"/>
              <a:gd name="T62" fmla="*/ 564242 w 600709"/>
              <a:gd name="T63" fmla="*/ 1170874 h 1222375"/>
              <a:gd name="T64" fmla="*/ 584470 w 600709"/>
              <a:gd name="T65" fmla="*/ 1184732 h 1222375"/>
              <a:gd name="T66" fmla="*/ 562142 w 600709"/>
              <a:gd name="T67" fmla="*/ 1195298 h 1222375"/>
              <a:gd name="T68" fmla="*/ 578995 w 600709"/>
              <a:gd name="T69" fmla="*/ 1195298 h 1222375"/>
              <a:gd name="T70" fmla="*/ 589291 w 600709"/>
              <a:gd name="T71" fmla="*/ 1190409 h 1222375"/>
              <a:gd name="T72" fmla="*/ 566670 w 600709"/>
              <a:gd name="T73" fmla="*/ 1142624 h 1222375"/>
              <a:gd name="T74" fmla="*/ 25753 w 600709"/>
              <a:gd name="T75" fmla="*/ 0 h 1222375"/>
              <a:gd name="T76" fmla="*/ 0 w 600709"/>
              <a:gd name="T77" fmla="*/ 12192 h 1222375"/>
              <a:gd name="T78" fmla="*/ 540946 w 600709"/>
              <a:gd name="T79" fmla="*/ 1154914 h 1222375"/>
              <a:gd name="T80" fmla="*/ 564242 w 600709"/>
              <a:gd name="T81" fmla="*/ 1170874 h 1222375"/>
              <a:gd name="T82" fmla="*/ 566670 w 600709"/>
              <a:gd name="T83" fmla="*/ 1142624 h 1222375"/>
              <a:gd name="T84" fmla="*/ 25753 w 600709"/>
              <a:gd name="T85" fmla="*/ 0 h 122237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00709" h="1222375">
                <a:moveTo>
                  <a:pt x="496697" y="1124216"/>
                </a:moveTo>
                <a:lnTo>
                  <a:pt x="487806" y="1125893"/>
                </a:lnTo>
                <a:lnTo>
                  <a:pt x="478917" y="1138910"/>
                </a:lnTo>
                <a:lnTo>
                  <a:pt x="480568" y="1147800"/>
                </a:lnTo>
                <a:lnTo>
                  <a:pt x="589152" y="1222146"/>
                </a:lnTo>
                <a:lnTo>
                  <a:pt x="590820" y="1202639"/>
                </a:lnTo>
                <a:lnTo>
                  <a:pt x="564133" y="1202639"/>
                </a:lnTo>
                <a:lnTo>
                  <a:pt x="541518" y="1154914"/>
                </a:lnTo>
                <a:lnTo>
                  <a:pt x="496697" y="1124216"/>
                </a:lnTo>
                <a:close/>
              </a:path>
              <a:path w="600709" h="1222375">
                <a:moveTo>
                  <a:pt x="541518" y="1154914"/>
                </a:moveTo>
                <a:lnTo>
                  <a:pt x="564133" y="1202639"/>
                </a:lnTo>
                <a:lnTo>
                  <a:pt x="579607" y="1195298"/>
                </a:lnTo>
                <a:lnTo>
                  <a:pt x="562736" y="1195298"/>
                </a:lnTo>
                <a:lnTo>
                  <a:pt x="564838" y="1170874"/>
                </a:lnTo>
                <a:lnTo>
                  <a:pt x="541518" y="1154914"/>
                </a:lnTo>
                <a:close/>
              </a:path>
              <a:path w="600709" h="1222375">
                <a:moveTo>
                  <a:pt x="578866" y="1082725"/>
                </a:moveTo>
                <a:lnTo>
                  <a:pt x="571880" y="1088555"/>
                </a:lnTo>
                <a:lnTo>
                  <a:pt x="571246" y="1096416"/>
                </a:lnTo>
                <a:lnTo>
                  <a:pt x="567269" y="1142624"/>
                </a:lnTo>
                <a:lnTo>
                  <a:pt x="589914" y="1190409"/>
                </a:lnTo>
                <a:lnTo>
                  <a:pt x="564133" y="1202639"/>
                </a:lnTo>
                <a:lnTo>
                  <a:pt x="590820" y="1202639"/>
                </a:lnTo>
                <a:lnTo>
                  <a:pt x="599694" y="1098867"/>
                </a:lnTo>
                <a:lnTo>
                  <a:pt x="600455" y="1090993"/>
                </a:lnTo>
                <a:lnTo>
                  <a:pt x="594613" y="1084084"/>
                </a:lnTo>
                <a:lnTo>
                  <a:pt x="578866" y="1082725"/>
                </a:lnTo>
                <a:close/>
              </a:path>
              <a:path w="600709" h="1222375">
                <a:moveTo>
                  <a:pt x="564838" y="1170874"/>
                </a:moveTo>
                <a:lnTo>
                  <a:pt x="562736" y="1195298"/>
                </a:lnTo>
                <a:lnTo>
                  <a:pt x="585088" y="1184732"/>
                </a:lnTo>
                <a:lnTo>
                  <a:pt x="564838" y="1170874"/>
                </a:lnTo>
                <a:close/>
              </a:path>
              <a:path w="600709" h="1222375">
                <a:moveTo>
                  <a:pt x="567269" y="1142624"/>
                </a:moveTo>
                <a:lnTo>
                  <a:pt x="564838" y="1170874"/>
                </a:lnTo>
                <a:lnTo>
                  <a:pt x="585088" y="1184732"/>
                </a:lnTo>
                <a:lnTo>
                  <a:pt x="562736" y="1195298"/>
                </a:lnTo>
                <a:lnTo>
                  <a:pt x="579607" y="1195298"/>
                </a:lnTo>
                <a:lnTo>
                  <a:pt x="589914" y="1190409"/>
                </a:lnTo>
                <a:lnTo>
                  <a:pt x="567269" y="1142624"/>
                </a:lnTo>
                <a:close/>
              </a:path>
              <a:path w="600709" h="1222375">
                <a:moveTo>
                  <a:pt x="25780" y="0"/>
                </a:moveTo>
                <a:lnTo>
                  <a:pt x="0" y="12192"/>
                </a:lnTo>
                <a:lnTo>
                  <a:pt x="541518" y="1154914"/>
                </a:lnTo>
                <a:lnTo>
                  <a:pt x="564838" y="1170874"/>
                </a:lnTo>
                <a:lnTo>
                  <a:pt x="567269" y="1142624"/>
                </a:lnTo>
                <a:lnTo>
                  <a:pt x="25780" y="0"/>
                </a:lnTo>
                <a:close/>
              </a:path>
            </a:pathLst>
          </a:custGeom>
          <a:solidFill>
            <a:srgbClr val="5D9EDA"/>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6717" name="object 93"/>
          <p:cNvSpPr>
            <a:spLocks noChangeArrowheads="1"/>
          </p:cNvSpPr>
          <p:nvPr/>
        </p:nvSpPr>
        <p:spPr bwMode="auto">
          <a:xfrm>
            <a:off x="2389188" y="3001963"/>
            <a:ext cx="466725" cy="792162"/>
          </a:xfrm>
          <a:prstGeom prst="rect">
            <a:avLst/>
          </a:prstGeom>
          <a:blipFill dpi="0" rotWithShape="1">
            <a:blip r:embed="rId4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18" name="object 94"/>
          <p:cNvSpPr>
            <a:spLocks noChangeArrowheads="1"/>
          </p:cNvSpPr>
          <p:nvPr/>
        </p:nvSpPr>
        <p:spPr bwMode="auto">
          <a:xfrm>
            <a:off x="2430463" y="3170238"/>
            <a:ext cx="365125" cy="531812"/>
          </a:xfrm>
          <a:prstGeom prst="rect">
            <a:avLst/>
          </a:prstGeom>
          <a:blipFill dpi="0" rotWithShape="1">
            <a:blip r:embed="rId4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19" name="object 95"/>
          <p:cNvSpPr>
            <a:spLocks noChangeArrowheads="1"/>
          </p:cNvSpPr>
          <p:nvPr/>
        </p:nvSpPr>
        <p:spPr bwMode="auto">
          <a:xfrm>
            <a:off x="1187450" y="5611813"/>
            <a:ext cx="1081088" cy="814387"/>
          </a:xfrm>
          <a:prstGeom prst="rect">
            <a:avLst/>
          </a:prstGeom>
          <a:blipFill dpi="0" rotWithShape="1">
            <a:blip r:embed="rId4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20" name="object 96"/>
          <p:cNvSpPr>
            <a:spLocks noChangeArrowheads="1"/>
          </p:cNvSpPr>
          <p:nvPr/>
        </p:nvSpPr>
        <p:spPr bwMode="auto">
          <a:xfrm>
            <a:off x="1443038" y="5543550"/>
            <a:ext cx="422275" cy="350838"/>
          </a:xfrm>
          <a:prstGeom prst="rect">
            <a:avLst/>
          </a:prstGeom>
          <a:blipFill dpi="0" rotWithShape="1">
            <a:blip r:embed="rId4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97" name="object 97"/>
          <p:cNvSpPr txBox="1">
            <a:spLocks noGrp="1"/>
          </p:cNvSpPr>
          <p:nvPr>
            <p:ph type="title"/>
          </p:nvPr>
        </p:nvSpPr>
        <p:spPr>
          <a:xfrm>
            <a:off x="1150938" y="487363"/>
            <a:ext cx="6137275" cy="673100"/>
          </a:xfrm>
        </p:spPr>
        <p:txBody>
          <a:bodyPr tIns="12065" rtlCol="0"/>
          <a:lstStyle/>
          <a:p>
            <a:pPr marL="12700" algn="l"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解决方</a:t>
            </a:r>
            <a:r>
              <a:rPr sz="4000" i="0" spc="1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dirty="0">
              <a:latin typeface="微软雅黑" panose="020B0503020204020204" pitchFamily="34" charset="-122"/>
              <a:ea typeface="微软雅黑" panose="020B0503020204020204" pitchFamily="34" charset="-122"/>
            </a:endParaRPr>
          </a:p>
        </p:txBody>
      </p:sp>
      <p:sp>
        <p:nvSpPr>
          <p:cNvPr id="26722" name="object 98"/>
          <p:cNvSpPr>
            <a:spLocks noChangeArrowheads="1"/>
          </p:cNvSpPr>
          <p:nvPr/>
        </p:nvSpPr>
        <p:spPr bwMode="auto">
          <a:xfrm>
            <a:off x="0" y="1381125"/>
            <a:ext cx="5508625" cy="809625"/>
          </a:xfrm>
          <a:prstGeom prst="rect">
            <a:avLst/>
          </a:prstGeom>
          <a:blipFill dpi="0" rotWithShape="1">
            <a:blip r:embed="rId4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723" name="object 99"/>
          <p:cNvSpPr txBox="1">
            <a:spLocks noChangeArrowheads="1"/>
          </p:cNvSpPr>
          <p:nvPr/>
        </p:nvSpPr>
        <p:spPr bwMode="auto">
          <a:xfrm>
            <a:off x="893763" y="1481138"/>
            <a:ext cx="2338387"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监督巡查管理子系统</a:t>
            </a:r>
            <a:endParaRPr lang="zh-CN" altLang="zh-CN" sz="2000">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1"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2"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3"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4"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5"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6"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7"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8"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59"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0"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1"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2"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3"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4"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5"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6"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7"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8"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69"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70"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71"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72"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1150938" y="487363"/>
            <a:ext cx="6137275" cy="673100"/>
          </a:xfrm>
        </p:spPr>
        <p:txBody>
          <a:bodyPr tIns="12065" rtlCol="0"/>
          <a:lstStyle/>
          <a:p>
            <a:pPr marL="12700" algn="l"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解决方</a:t>
            </a:r>
            <a:r>
              <a:rPr sz="4000" i="0" spc="1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dirty="0">
              <a:latin typeface="微软雅黑" panose="020B0503020204020204" pitchFamily="34" charset="-122"/>
              <a:ea typeface="微软雅黑" panose="020B0503020204020204" pitchFamily="34" charset="-122"/>
            </a:endParaRPr>
          </a:p>
        </p:txBody>
      </p:sp>
      <p:sp>
        <p:nvSpPr>
          <p:cNvPr id="27674" name="object 26"/>
          <p:cNvSpPr>
            <a:spLocks noChangeArrowheads="1"/>
          </p:cNvSpPr>
          <p:nvPr/>
        </p:nvSpPr>
        <p:spPr bwMode="auto">
          <a:xfrm>
            <a:off x="0" y="1344613"/>
            <a:ext cx="5508625" cy="8128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75" name="object 27"/>
          <p:cNvSpPr>
            <a:spLocks noChangeArrowheads="1"/>
          </p:cNvSpPr>
          <p:nvPr/>
        </p:nvSpPr>
        <p:spPr bwMode="auto">
          <a:xfrm>
            <a:off x="4746625" y="4221163"/>
            <a:ext cx="1619250" cy="1944687"/>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76" name="object 28"/>
          <p:cNvSpPr/>
          <p:nvPr/>
        </p:nvSpPr>
        <p:spPr bwMode="auto">
          <a:xfrm>
            <a:off x="5538788" y="4797425"/>
            <a:ext cx="2449512" cy="863600"/>
          </a:xfrm>
          <a:custGeom>
            <a:avLst/>
            <a:gdLst>
              <a:gd name="T0" fmla="*/ 792407 w 2448559"/>
              <a:gd name="T1" fmla="*/ 0 h 864235"/>
              <a:gd name="T2" fmla="*/ 0 w 2448559"/>
              <a:gd name="T3" fmla="*/ 215867 h 864235"/>
              <a:gd name="T4" fmla="*/ 2449132 w 2448559"/>
              <a:gd name="T5" fmla="*/ 863434 h 864235"/>
              <a:gd name="T6" fmla="*/ 792407 w 2448559"/>
              <a:gd name="T7" fmla="*/ 0 h 8642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8559" h="864235">
                <a:moveTo>
                  <a:pt x="792099" y="0"/>
                </a:moveTo>
                <a:lnTo>
                  <a:pt x="0" y="216026"/>
                </a:lnTo>
                <a:lnTo>
                  <a:pt x="2448179" y="864069"/>
                </a:lnTo>
                <a:lnTo>
                  <a:pt x="792099" y="0"/>
                </a:lnTo>
                <a:close/>
              </a:path>
            </a:pathLst>
          </a:custGeom>
          <a:solidFill>
            <a:srgbClr val="4F81BC">
              <a:alpha val="50195"/>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77" name="object 29"/>
          <p:cNvSpPr/>
          <p:nvPr/>
        </p:nvSpPr>
        <p:spPr bwMode="auto">
          <a:xfrm>
            <a:off x="5538788" y="4797425"/>
            <a:ext cx="2449512" cy="863600"/>
          </a:xfrm>
          <a:custGeom>
            <a:avLst/>
            <a:gdLst>
              <a:gd name="T0" fmla="*/ 0 w 2448559"/>
              <a:gd name="T1" fmla="*/ 215867 h 864235"/>
              <a:gd name="T2" fmla="*/ 2449132 w 2448559"/>
              <a:gd name="T3" fmla="*/ 863434 h 864235"/>
              <a:gd name="T4" fmla="*/ 792407 w 2448559"/>
              <a:gd name="T5" fmla="*/ 0 h 864235"/>
              <a:gd name="T6" fmla="*/ 0 w 2448559"/>
              <a:gd name="T7" fmla="*/ 215867 h 8642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448559" h="864235">
                <a:moveTo>
                  <a:pt x="0" y="216026"/>
                </a:moveTo>
                <a:lnTo>
                  <a:pt x="2448179" y="864069"/>
                </a:lnTo>
                <a:lnTo>
                  <a:pt x="792099" y="0"/>
                </a:lnTo>
                <a:lnTo>
                  <a:pt x="0" y="216026"/>
                </a:lnTo>
                <a:close/>
              </a:path>
            </a:pathLst>
          </a:custGeom>
          <a:noFill/>
          <a:ln w="9525">
            <a:solidFill>
              <a:srgbClr val="EBFFEB"/>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78" name="object 30"/>
          <p:cNvSpPr/>
          <p:nvPr/>
        </p:nvSpPr>
        <p:spPr bwMode="auto">
          <a:xfrm>
            <a:off x="5487988" y="4433888"/>
            <a:ext cx="2565400" cy="1219200"/>
          </a:xfrm>
          <a:custGeom>
            <a:avLst/>
            <a:gdLst>
              <a:gd name="T0" fmla="*/ 0 w 2565400"/>
              <a:gd name="T1" fmla="*/ 0 h 1219200"/>
              <a:gd name="T2" fmla="*/ 2565400 w 2565400"/>
              <a:gd name="T3" fmla="*/ 1219149 h 1219200"/>
              <a:gd name="T4" fmla="*/ 844550 w 2565400"/>
              <a:gd name="T5" fmla="*/ 374650 h 1219200"/>
              <a:gd name="T6" fmla="*/ 0 w 2565400"/>
              <a:gd name="T7" fmla="*/ 0 h 1219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65400" h="1219200">
                <a:moveTo>
                  <a:pt x="0" y="0"/>
                </a:moveTo>
                <a:lnTo>
                  <a:pt x="2565400" y="1219149"/>
                </a:lnTo>
                <a:lnTo>
                  <a:pt x="844550" y="374650"/>
                </a:lnTo>
                <a:lnTo>
                  <a:pt x="0" y="0"/>
                </a:lnTo>
                <a:close/>
              </a:path>
            </a:pathLst>
          </a:custGeom>
          <a:solidFill>
            <a:srgbClr val="4F81BC">
              <a:alpha val="50195"/>
            </a:srgbClr>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79" name="object 31"/>
          <p:cNvSpPr/>
          <p:nvPr/>
        </p:nvSpPr>
        <p:spPr bwMode="auto">
          <a:xfrm>
            <a:off x="5487988" y="4433888"/>
            <a:ext cx="2565400" cy="1219200"/>
          </a:xfrm>
          <a:custGeom>
            <a:avLst/>
            <a:gdLst>
              <a:gd name="T0" fmla="*/ 0 w 2565400"/>
              <a:gd name="T1" fmla="*/ 0 h 1219200"/>
              <a:gd name="T2" fmla="*/ 844550 w 2565400"/>
              <a:gd name="T3" fmla="*/ 374650 h 1219200"/>
              <a:gd name="T4" fmla="*/ 2565400 w 2565400"/>
              <a:gd name="T5" fmla="*/ 1219149 h 1219200"/>
              <a:gd name="T6" fmla="*/ 0 w 2565400"/>
              <a:gd name="T7" fmla="*/ 0 h 12192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65400" h="1219200">
                <a:moveTo>
                  <a:pt x="0" y="0"/>
                </a:moveTo>
                <a:lnTo>
                  <a:pt x="844550" y="374650"/>
                </a:lnTo>
                <a:lnTo>
                  <a:pt x="2565400" y="1219149"/>
                </a:lnTo>
                <a:lnTo>
                  <a:pt x="0" y="0"/>
                </a:lnTo>
                <a:close/>
              </a:path>
            </a:pathLst>
          </a:custGeom>
          <a:noFill/>
          <a:ln w="9525">
            <a:solidFill>
              <a:srgbClr val="EBFFEB"/>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0" name="object 32"/>
          <p:cNvSpPr/>
          <p:nvPr/>
        </p:nvSpPr>
        <p:spPr bwMode="auto">
          <a:xfrm>
            <a:off x="684213" y="2071688"/>
            <a:ext cx="4140200" cy="1800225"/>
          </a:xfrm>
          <a:custGeom>
            <a:avLst/>
            <a:gdLst>
              <a:gd name="T0" fmla="*/ 0 w 4140200"/>
              <a:gd name="T1" fmla="*/ 1800224 h 1800860"/>
              <a:gd name="T2" fmla="*/ 4139946 w 4140200"/>
              <a:gd name="T3" fmla="*/ 1800224 h 1800860"/>
              <a:gd name="T4" fmla="*/ 4139946 w 4140200"/>
              <a:gd name="T5" fmla="*/ 0 h 1800860"/>
              <a:gd name="T6" fmla="*/ 0 w 4140200"/>
              <a:gd name="T7" fmla="*/ 0 h 1800860"/>
              <a:gd name="T8" fmla="*/ 0 w 4140200"/>
              <a:gd name="T9" fmla="*/ 1800224 h 1800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40200" h="1800860">
                <a:moveTo>
                  <a:pt x="0" y="1800859"/>
                </a:moveTo>
                <a:lnTo>
                  <a:pt x="4139946" y="1800859"/>
                </a:lnTo>
                <a:lnTo>
                  <a:pt x="4139946" y="0"/>
                </a:lnTo>
                <a:lnTo>
                  <a:pt x="0" y="0"/>
                </a:lnTo>
                <a:lnTo>
                  <a:pt x="0" y="1800859"/>
                </a:lnTo>
                <a:close/>
              </a:path>
            </a:pathLst>
          </a:custGeom>
          <a:solidFill>
            <a:srgbClr val="20244D"/>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1" name="object 33"/>
          <p:cNvSpPr/>
          <p:nvPr/>
        </p:nvSpPr>
        <p:spPr bwMode="auto">
          <a:xfrm>
            <a:off x="684213" y="2071688"/>
            <a:ext cx="4140200" cy="1800225"/>
          </a:xfrm>
          <a:custGeom>
            <a:avLst/>
            <a:gdLst>
              <a:gd name="T0" fmla="*/ 0 w 4140200"/>
              <a:gd name="T1" fmla="*/ 1800224 h 1800860"/>
              <a:gd name="T2" fmla="*/ 4139946 w 4140200"/>
              <a:gd name="T3" fmla="*/ 1800224 h 1800860"/>
              <a:gd name="T4" fmla="*/ 4139946 w 4140200"/>
              <a:gd name="T5" fmla="*/ 0 h 1800860"/>
              <a:gd name="T6" fmla="*/ 0 w 4140200"/>
              <a:gd name="T7" fmla="*/ 0 h 1800860"/>
              <a:gd name="T8" fmla="*/ 0 w 4140200"/>
              <a:gd name="T9" fmla="*/ 1800224 h 1800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40200" h="1800860">
                <a:moveTo>
                  <a:pt x="0" y="1800859"/>
                </a:moveTo>
                <a:lnTo>
                  <a:pt x="4139946" y="1800859"/>
                </a:lnTo>
                <a:lnTo>
                  <a:pt x="4139946" y="0"/>
                </a:lnTo>
                <a:lnTo>
                  <a:pt x="0" y="0"/>
                </a:lnTo>
                <a:lnTo>
                  <a:pt x="0" y="1800859"/>
                </a:lnTo>
                <a:close/>
              </a:path>
            </a:pathLst>
          </a:custGeom>
          <a:noFill/>
          <a:ln w="25400">
            <a:solidFill>
              <a:srgbClr val="1A1D3C"/>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2" name="object 34"/>
          <p:cNvSpPr>
            <a:spLocks noChangeArrowheads="1"/>
          </p:cNvSpPr>
          <p:nvPr/>
        </p:nvSpPr>
        <p:spPr bwMode="auto">
          <a:xfrm>
            <a:off x="865188" y="3008313"/>
            <a:ext cx="3924300" cy="144462"/>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83" name="object 35"/>
          <p:cNvSpPr/>
          <p:nvPr/>
        </p:nvSpPr>
        <p:spPr bwMode="auto">
          <a:xfrm>
            <a:off x="865188" y="3008313"/>
            <a:ext cx="3924300" cy="144462"/>
          </a:xfrm>
          <a:custGeom>
            <a:avLst/>
            <a:gdLst>
              <a:gd name="T0" fmla="*/ 0 w 3924300"/>
              <a:gd name="T1" fmla="*/ 36019 h 144144"/>
              <a:gd name="T2" fmla="*/ 3851960 w 3924300"/>
              <a:gd name="T3" fmla="*/ 36019 h 144144"/>
              <a:gd name="T4" fmla="*/ 3851960 w 3924300"/>
              <a:gd name="T5" fmla="*/ 0 h 144144"/>
              <a:gd name="T6" fmla="*/ 3923969 w 3924300"/>
              <a:gd name="T7" fmla="*/ 72167 h 144144"/>
              <a:gd name="T8" fmla="*/ 3851960 w 3924300"/>
              <a:gd name="T9" fmla="*/ 144335 h 144144"/>
              <a:gd name="T10" fmla="*/ 3851960 w 3924300"/>
              <a:gd name="T11" fmla="*/ 108314 h 144144"/>
              <a:gd name="T12" fmla="*/ 0 w 3924300"/>
              <a:gd name="T13" fmla="*/ 108314 h 144144"/>
              <a:gd name="T14" fmla="*/ 0 w 3924300"/>
              <a:gd name="T15" fmla="*/ 36019 h 1441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924300" h="144144">
                <a:moveTo>
                  <a:pt x="0" y="35940"/>
                </a:moveTo>
                <a:lnTo>
                  <a:pt x="3851960" y="35940"/>
                </a:lnTo>
                <a:lnTo>
                  <a:pt x="3851960" y="0"/>
                </a:lnTo>
                <a:lnTo>
                  <a:pt x="3923969" y="72008"/>
                </a:lnTo>
                <a:lnTo>
                  <a:pt x="3851960" y="144017"/>
                </a:lnTo>
                <a:lnTo>
                  <a:pt x="3851960" y="108076"/>
                </a:lnTo>
                <a:lnTo>
                  <a:pt x="0" y="108076"/>
                </a:lnTo>
                <a:lnTo>
                  <a:pt x="0" y="35940"/>
                </a:lnTo>
                <a:close/>
              </a:path>
            </a:pathLst>
          </a:custGeom>
          <a:noFill/>
          <a:ln w="12700">
            <a:solidFill>
              <a:srgbClr val="1E204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4" name="object 36"/>
          <p:cNvSpPr txBox="1">
            <a:spLocks noChangeArrowheads="1"/>
          </p:cNvSpPr>
          <p:nvPr/>
        </p:nvSpPr>
        <p:spPr bwMode="auto">
          <a:xfrm>
            <a:off x="927100" y="1447800"/>
            <a:ext cx="2593975" cy="950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no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领导通（手机端平台）</a:t>
            </a:r>
            <a:endParaRPr lang="zh-CN" altLang="zh-CN" sz="2000">
              <a:latin typeface="微软雅黑" panose="020B0503020204020204" pitchFamily="34" charset="-122"/>
              <a:ea typeface="微软雅黑" panose="020B0503020204020204" pitchFamily="34" charset="-122"/>
            </a:endParaRPr>
          </a:p>
          <a:p>
            <a:pPr eaLnBrk="1" hangingPunct="1">
              <a:spcBef>
                <a:spcPts val="50"/>
              </a:spcBef>
            </a:pPr>
            <a:endParaRPr lang="zh-CN" altLang="zh-CN" sz="2300">
              <a:latin typeface="微软雅黑" panose="020B0503020204020204" pitchFamily="34" charset="-122"/>
              <a:ea typeface="微软雅黑" panose="020B0503020204020204" pitchFamily="34" charset="-122"/>
              <a:cs typeface="Times New Roman" panose="02020603050405020304" pitchFamily="18" charset="0"/>
            </a:endParaRPr>
          </a:p>
          <a:p>
            <a:pPr eaLnBrk="1" hangingPunct="1"/>
            <a:r>
              <a:rPr lang="zh-CN" altLang="zh-CN" b="1">
                <a:solidFill>
                  <a:srgbClr val="FFFFFF"/>
                </a:solidFill>
                <a:latin typeface="微软雅黑" panose="020B0503020204020204" pitchFamily="34" charset="-122"/>
                <a:ea typeface="微软雅黑" panose="020B0503020204020204" pitchFamily="34" charset="-122"/>
              </a:rPr>
              <a:t>时空隧道－解放路</a:t>
            </a:r>
            <a:endParaRPr lang="zh-CN" altLang="zh-CN">
              <a:latin typeface="微软雅黑" panose="020B0503020204020204" pitchFamily="34" charset="-122"/>
              <a:ea typeface="微软雅黑" panose="020B0503020204020204" pitchFamily="34" charset="-122"/>
            </a:endParaRPr>
          </a:p>
        </p:txBody>
      </p:sp>
      <p:sp>
        <p:nvSpPr>
          <p:cNvPr id="27685" name="object 37"/>
          <p:cNvSpPr>
            <a:spLocks noChangeArrowheads="1"/>
          </p:cNvSpPr>
          <p:nvPr/>
        </p:nvSpPr>
        <p:spPr bwMode="auto">
          <a:xfrm>
            <a:off x="684213" y="2287588"/>
            <a:ext cx="611187" cy="144145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86" name="object 38"/>
          <p:cNvSpPr/>
          <p:nvPr/>
        </p:nvSpPr>
        <p:spPr bwMode="auto">
          <a:xfrm>
            <a:off x="684213" y="2287588"/>
            <a:ext cx="611187" cy="1441450"/>
          </a:xfrm>
          <a:custGeom>
            <a:avLst/>
            <a:gdLst>
              <a:gd name="T0" fmla="*/ 0 w 612140"/>
              <a:gd name="T1" fmla="*/ 0 h 1440814"/>
              <a:gd name="T2" fmla="*/ 305530 w 612140"/>
              <a:gd name="T3" fmla="*/ 0 h 1440814"/>
              <a:gd name="T4" fmla="*/ 333338 w 612140"/>
              <a:gd name="T5" fmla="*/ 2944 h 1440814"/>
              <a:gd name="T6" fmla="*/ 360446 w 612140"/>
              <a:gd name="T7" fmla="*/ 11608 h 1440814"/>
              <a:gd name="T8" fmla="*/ 412131 w 612140"/>
              <a:gd name="T9" fmla="*/ 45080 h 1440814"/>
              <a:gd name="T10" fmla="*/ 459721 w 612140"/>
              <a:gd name="T11" fmla="*/ 98378 h 1440814"/>
              <a:gd name="T12" fmla="*/ 481712 w 612140"/>
              <a:gd name="T13" fmla="*/ 131828 h 1440814"/>
              <a:gd name="T14" fmla="*/ 502356 w 612140"/>
              <a:gd name="T15" fmla="*/ 169472 h 1440814"/>
              <a:gd name="T16" fmla="*/ 521545 w 612140"/>
              <a:gd name="T17" fmla="*/ 211055 h 1440814"/>
              <a:gd name="T18" fmla="*/ 539172 w 612140"/>
              <a:gd name="T19" fmla="*/ 256325 h 1440814"/>
              <a:gd name="T20" fmla="*/ 555128 w 612140"/>
              <a:gd name="T21" fmla="*/ 305027 h 1440814"/>
              <a:gd name="T22" fmla="*/ 569307 w 612140"/>
              <a:gd name="T23" fmla="*/ 356904 h 1440814"/>
              <a:gd name="T24" fmla="*/ 581600 w 612140"/>
              <a:gd name="T25" fmla="*/ 411707 h 1440814"/>
              <a:gd name="T26" fmla="*/ 591900 w 612140"/>
              <a:gd name="T27" fmla="*/ 469177 h 1440814"/>
              <a:gd name="T28" fmla="*/ 600098 w 612140"/>
              <a:gd name="T29" fmla="*/ 529061 h 1440814"/>
              <a:gd name="T30" fmla="*/ 606088 w 612140"/>
              <a:gd name="T31" fmla="*/ 591107 h 1440814"/>
              <a:gd name="T32" fmla="*/ 609761 w 612140"/>
              <a:gd name="T33" fmla="*/ 655058 h 1440814"/>
              <a:gd name="T34" fmla="*/ 611009 w 612140"/>
              <a:gd name="T35" fmla="*/ 720662 h 1440814"/>
              <a:gd name="T36" fmla="*/ 609761 w 612140"/>
              <a:gd name="T37" fmla="*/ 786246 h 1440814"/>
              <a:gd name="T38" fmla="*/ 606088 w 612140"/>
              <a:gd name="T39" fmla="*/ 850183 h 1440814"/>
              <a:gd name="T40" fmla="*/ 600098 w 612140"/>
              <a:gd name="T41" fmla="*/ 912217 h 1440814"/>
              <a:gd name="T42" fmla="*/ 591900 w 612140"/>
              <a:gd name="T43" fmla="*/ 972095 h 1440814"/>
              <a:gd name="T44" fmla="*/ 581600 w 612140"/>
              <a:gd name="T45" fmla="*/ 1029561 h 1440814"/>
              <a:gd name="T46" fmla="*/ 569307 w 612140"/>
              <a:gd name="T47" fmla="*/ 1084361 h 1440814"/>
              <a:gd name="T48" fmla="*/ 555128 w 612140"/>
              <a:gd name="T49" fmla="*/ 1136241 h 1440814"/>
              <a:gd name="T50" fmla="*/ 539172 w 612140"/>
              <a:gd name="T51" fmla="*/ 1184946 h 1440814"/>
              <a:gd name="T52" fmla="*/ 521545 w 612140"/>
              <a:gd name="T53" fmla="*/ 1230220 h 1440814"/>
              <a:gd name="T54" fmla="*/ 502356 w 612140"/>
              <a:gd name="T55" fmla="*/ 1271809 h 1440814"/>
              <a:gd name="T56" fmla="*/ 481712 w 612140"/>
              <a:gd name="T57" fmla="*/ 1309460 h 1440814"/>
              <a:gd name="T58" fmla="*/ 459721 w 612140"/>
              <a:gd name="T59" fmla="*/ 1342917 h 1440814"/>
              <a:gd name="T60" fmla="*/ 412131 w 612140"/>
              <a:gd name="T61" fmla="*/ 1396229 h 1440814"/>
              <a:gd name="T62" fmla="*/ 360446 w 612140"/>
              <a:gd name="T63" fmla="*/ 1429710 h 1440814"/>
              <a:gd name="T64" fmla="*/ 305530 w 612140"/>
              <a:gd name="T65" fmla="*/ 1441324 h 1440814"/>
              <a:gd name="T66" fmla="*/ 0 w 612140"/>
              <a:gd name="T67" fmla="*/ 1441324 h 1440814"/>
              <a:gd name="T68" fmla="*/ 0 w 612140"/>
              <a:gd name="T69" fmla="*/ 0 h 144081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12140" h="1440814">
                <a:moveTo>
                  <a:pt x="0" y="0"/>
                </a:moveTo>
                <a:lnTo>
                  <a:pt x="306006" y="0"/>
                </a:lnTo>
                <a:lnTo>
                  <a:pt x="333858" y="2943"/>
                </a:lnTo>
                <a:lnTo>
                  <a:pt x="361008" y="11603"/>
                </a:lnTo>
                <a:lnTo>
                  <a:pt x="412774" y="45060"/>
                </a:lnTo>
                <a:lnTo>
                  <a:pt x="460438" y="98335"/>
                </a:lnTo>
                <a:lnTo>
                  <a:pt x="482463" y="131770"/>
                </a:lnTo>
                <a:lnTo>
                  <a:pt x="503139" y="169397"/>
                </a:lnTo>
                <a:lnTo>
                  <a:pt x="522358" y="210962"/>
                </a:lnTo>
                <a:lnTo>
                  <a:pt x="540013" y="256212"/>
                </a:lnTo>
                <a:lnTo>
                  <a:pt x="555994" y="304892"/>
                </a:lnTo>
                <a:lnTo>
                  <a:pt x="570195" y="356747"/>
                </a:lnTo>
                <a:lnTo>
                  <a:pt x="582507" y="411525"/>
                </a:lnTo>
                <a:lnTo>
                  <a:pt x="592823" y="468970"/>
                </a:lnTo>
                <a:lnTo>
                  <a:pt x="601034" y="528828"/>
                </a:lnTo>
                <a:lnTo>
                  <a:pt x="607033" y="590846"/>
                </a:lnTo>
                <a:lnTo>
                  <a:pt x="610712" y="654769"/>
                </a:lnTo>
                <a:lnTo>
                  <a:pt x="611962" y="720344"/>
                </a:lnTo>
                <a:lnTo>
                  <a:pt x="610712" y="785899"/>
                </a:lnTo>
                <a:lnTo>
                  <a:pt x="607033" y="849808"/>
                </a:lnTo>
                <a:lnTo>
                  <a:pt x="601034" y="911815"/>
                </a:lnTo>
                <a:lnTo>
                  <a:pt x="592823" y="971666"/>
                </a:lnTo>
                <a:lnTo>
                  <a:pt x="582507" y="1029107"/>
                </a:lnTo>
                <a:lnTo>
                  <a:pt x="570195" y="1083883"/>
                </a:lnTo>
                <a:lnTo>
                  <a:pt x="555994" y="1135740"/>
                </a:lnTo>
                <a:lnTo>
                  <a:pt x="540013" y="1184423"/>
                </a:lnTo>
                <a:lnTo>
                  <a:pt x="522358" y="1229677"/>
                </a:lnTo>
                <a:lnTo>
                  <a:pt x="503139" y="1271248"/>
                </a:lnTo>
                <a:lnTo>
                  <a:pt x="482463" y="1308882"/>
                </a:lnTo>
                <a:lnTo>
                  <a:pt x="460438" y="1342324"/>
                </a:lnTo>
                <a:lnTo>
                  <a:pt x="412774" y="1395613"/>
                </a:lnTo>
                <a:lnTo>
                  <a:pt x="361008" y="1429079"/>
                </a:lnTo>
                <a:lnTo>
                  <a:pt x="306006" y="1440688"/>
                </a:lnTo>
                <a:lnTo>
                  <a:pt x="0" y="1440688"/>
                </a:lnTo>
                <a:lnTo>
                  <a:pt x="0" y="0"/>
                </a:lnTo>
                <a:close/>
              </a:path>
            </a:pathLst>
          </a:custGeom>
          <a:noFill/>
          <a:ln w="25400">
            <a:solidFill>
              <a:srgbClr val="1A1D3C"/>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7" name="object 39"/>
          <p:cNvSpPr txBox="1">
            <a:spLocks noChangeArrowheads="1"/>
          </p:cNvSpPr>
          <p:nvPr/>
        </p:nvSpPr>
        <p:spPr bwMode="auto">
          <a:xfrm>
            <a:off x="708025" y="2357438"/>
            <a:ext cx="546100" cy="1301750"/>
          </a:xfrm>
          <a:prstGeom prst="rect">
            <a:avLst/>
          </a:prstGeom>
          <a:solidFill>
            <a:srgbClr val="17183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39369" rIns="0" bIns="0">
            <a:spAutoFit/>
          </a:bodyPr>
          <a:lstStyle>
            <a:lvl1pPr marL="12065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315"/>
              </a:spcBef>
            </a:pPr>
            <a:r>
              <a:rPr lang="zh-CN" altLang="zh-CN" sz="500" b="1">
                <a:solidFill>
                  <a:srgbClr val="FFFFFF"/>
                </a:solidFill>
                <a:latin typeface="微软雅黑" panose="020B0503020204020204" pitchFamily="34" charset="-122"/>
                <a:ea typeface="微软雅黑" panose="020B0503020204020204" pitchFamily="34" charset="-122"/>
              </a:rPr>
              <a:t>历山路</a:t>
            </a:r>
            <a:endParaRPr lang="zh-CN" altLang="zh-CN" sz="500">
              <a:latin typeface="微软雅黑" panose="020B0503020204020204" pitchFamily="34" charset="-122"/>
              <a:ea typeface="微软雅黑" panose="020B0503020204020204" pitchFamily="34" charset="-122"/>
            </a:endParaRPr>
          </a:p>
          <a:p>
            <a:pPr eaLnBrk="1" hangingPunct="1">
              <a:lnSpc>
                <a:spcPts val="1175"/>
              </a:lnSpc>
              <a:spcBef>
                <a:spcPts val="100"/>
              </a:spcBef>
            </a:pPr>
            <a:r>
              <a:rPr lang="zh-CN" altLang="zh-CN" sz="600" b="1">
                <a:solidFill>
                  <a:srgbClr val="FFFFFF"/>
                </a:solidFill>
                <a:latin typeface="微软雅黑" panose="020B0503020204020204" pitchFamily="34" charset="-122"/>
                <a:ea typeface="微软雅黑" panose="020B0503020204020204" pitchFamily="34" charset="-122"/>
              </a:rPr>
              <a:t>历山东路 山师东路 </a:t>
            </a:r>
            <a:r>
              <a:rPr lang="zh-CN" altLang="zh-CN" sz="800" b="1">
                <a:solidFill>
                  <a:srgbClr val="FFFFFF"/>
                </a:solidFill>
                <a:latin typeface="微软雅黑" panose="020B0503020204020204" pitchFamily="34" charset="-122"/>
                <a:ea typeface="微软雅黑" panose="020B0503020204020204" pitchFamily="34" charset="-122"/>
              </a:rPr>
              <a:t>山师东路</a:t>
            </a:r>
            <a:endParaRPr lang="zh-CN" altLang="zh-CN" sz="800">
              <a:latin typeface="微软雅黑" panose="020B0503020204020204" pitchFamily="34" charset="-122"/>
              <a:ea typeface="微软雅黑" panose="020B0503020204020204" pitchFamily="34" charset="-122"/>
            </a:endParaRPr>
          </a:p>
          <a:p>
            <a:pPr eaLnBrk="1" hangingPunct="1">
              <a:lnSpc>
                <a:spcPts val="1090"/>
              </a:lnSpc>
              <a:spcBef>
                <a:spcPts val="75"/>
              </a:spcBef>
            </a:pPr>
            <a:r>
              <a:rPr lang="zh-CN" altLang="zh-CN" sz="900" b="1">
                <a:solidFill>
                  <a:srgbClr val="FFFFFF"/>
                </a:solidFill>
                <a:latin typeface="微软雅黑" panose="020B0503020204020204" pitchFamily="34" charset="-122"/>
                <a:ea typeface="微软雅黑" panose="020B0503020204020204" pitchFamily="34" charset="-122"/>
              </a:rPr>
              <a:t>解放路 </a:t>
            </a:r>
            <a:r>
              <a:rPr lang="zh-CN" altLang="zh-CN" sz="800" b="1">
                <a:solidFill>
                  <a:srgbClr val="FFFFFF"/>
                </a:solidFill>
                <a:latin typeface="微软雅黑" panose="020B0503020204020204" pitchFamily="34" charset="-122"/>
                <a:ea typeface="微软雅黑" panose="020B0503020204020204" pitchFamily="34" charset="-122"/>
              </a:rPr>
              <a:t>解放东路 </a:t>
            </a:r>
            <a:r>
              <a:rPr lang="zh-CN" altLang="zh-CN" sz="600" b="1">
                <a:solidFill>
                  <a:srgbClr val="FFFFFF"/>
                </a:solidFill>
                <a:latin typeface="微软雅黑" panose="020B0503020204020204" pitchFamily="34" charset="-122"/>
                <a:ea typeface="微软雅黑" panose="020B0503020204020204" pitchFamily="34" charset="-122"/>
              </a:rPr>
              <a:t>文化东路 文化西路</a:t>
            </a:r>
            <a:endParaRPr lang="zh-CN" altLang="zh-CN" sz="600">
              <a:latin typeface="微软雅黑" panose="020B0503020204020204" pitchFamily="34" charset="-122"/>
              <a:ea typeface="微软雅黑" panose="020B0503020204020204" pitchFamily="34" charset="-122"/>
            </a:endParaRPr>
          </a:p>
          <a:p>
            <a:pPr eaLnBrk="1" hangingPunct="1">
              <a:spcBef>
                <a:spcPts val="400"/>
              </a:spcBef>
            </a:pPr>
            <a:r>
              <a:rPr lang="zh-CN" altLang="zh-CN" sz="500" b="1">
                <a:solidFill>
                  <a:srgbClr val="FFFFFF"/>
                </a:solidFill>
                <a:latin typeface="微软雅黑" panose="020B0503020204020204" pitchFamily="34" charset="-122"/>
                <a:ea typeface="微软雅黑" panose="020B0503020204020204" pitchFamily="34" charset="-122"/>
              </a:rPr>
              <a:t>青年东路</a:t>
            </a:r>
            <a:endParaRPr lang="zh-CN" altLang="zh-CN" sz="500">
              <a:latin typeface="微软雅黑" panose="020B0503020204020204" pitchFamily="34" charset="-122"/>
              <a:ea typeface="微软雅黑" panose="020B0503020204020204" pitchFamily="34" charset="-122"/>
            </a:endParaRPr>
          </a:p>
        </p:txBody>
      </p:sp>
      <p:sp>
        <p:nvSpPr>
          <p:cNvPr id="27688" name="object 40"/>
          <p:cNvSpPr/>
          <p:nvPr/>
        </p:nvSpPr>
        <p:spPr bwMode="auto">
          <a:xfrm>
            <a:off x="1476375" y="3021013"/>
            <a:ext cx="71438" cy="71437"/>
          </a:xfrm>
          <a:custGeom>
            <a:avLst/>
            <a:gdLst>
              <a:gd name="T0" fmla="*/ 35467 w 72390"/>
              <a:gd name="T1" fmla="*/ 0 h 72389"/>
              <a:gd name="T2" fmla="*/ 21625 w 72390"/>
              <a:gd name="T3" fmla="*/ 2792 h 72389"/>
              <a:gd name="T4" fmla="*/ 10355 w 72390"/>
              <a:gd name="T5" fmla="*/ 10402 h 72389"/>
              <a:gd name="T6" fmla="*/ 2774 w 72390"/>
              <a:gd name="T7" fmla="*/ 21678 h 72389"/>
              <a:gd name="T8" fmla="*/ 0 w 72390"/>
              <a:gd name="T9" fmla="*/ 35467 h 72389"/>
              <a:gd name="T10" fmla="*/ 2774 w 72390"/>
              <a:gd name="T11" fmla="*/ 49331 h 72389"/>
              <a:gd name="T12" fmla="*/ 10355 w 72390"/>
              <a:gd name="T13" fmla="*/ 60644 h 72389"/>
              <a:gd name="T14" fmla="*/ 21625 w 72390"/>
              <a:gd name="T15" fmla="*/ 68267 h 72389"/>
              <a:gd name="T16" fmla="*/ 35467 w 72390"/>
              <a:gd name="T17" fmla="*/ 71061 h 72389"/>
              <a:gd name="T18" fmla="*/ 49331 w 72390"/>
              <a:gd name="T19" fmla="*/ 68267 h 72389"/>
              <a:gd name="T20" fmla="*/ 60644 w 72390"/>
              <a:gd name="T21" fmla="*/ 60644 h 72389"/>
              <a:gd name="T22" fmla="*/ 68267 w 72390"/>
              <a:gd name="T23" fmla="*/ 49331 h 72389"/>
              <a:gd name="T24" fmla="*/ 71062 w 72390"/>
              <a:gd name="T25" fmla="*/ 35467 h 72389"/>
              <a:gd name="T26" fmla="*/ 68267 w 72390"/>
              <a:gd name="T27" fmla="*/ 21678 h 72389"/>
              <a:gd name="T28" fmla="*/ 60644 w 72390"/>
              <a:gd name="T29" fmla="*/ 10402 h 72389"/>
              <a:gd name="T30" fmla="*/ 49331 w 72390"/>
              <a:gd name="T31" fmla="*/ 2792 h 72389"/>
              <a:gd name="T32" fmla="*/ 35467 w 72390"/>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90" h="72389">
                <a:moveTo>
                  <a:pt x="35940" y="0"/>
                </a:moveTo>
                <a:lnTo>
                  <a:pt x="21913" y="2829"/>
                </a:lnTo>
                <a:lnTo>
                  <a:pt x="10493" y="10541"/>
                </a:lnTo>
                <a:lnTo>
                  <a:pt x="2811" y="21967"/>
                </a:lnTo>
                <a:lnTo>
                  <a:pt x="0" y="35940"/>
                </a:lnTo>
                <a:lnTo>
                  <a:pt x="2811" y="49988"/>
                </a:lnTo>
                <a:lnTo>
                  <a:pt x="10493" y="61452"/>
                </a:lnTo>
                <a:lnTo>
                  <a:pt x="21913" y="69177"/>
                </a:lnTo>
                <a:lnTo>
                  <a:pt x="35940" y="72008"/>
                </a:lnTo>
                <a:lnTo>
                  <a:pt x="49988" y="69177"/>
                </a:lnTo>
                <a:lnTo>
                  <a:pt x="61452" y="61452"/>
                </a:lnTo>
                <a:lnTo>
                  <a:pt x="69177" y="49988"/>
                </a:lnTo>
                <a:lnTo>
                  <a:pt x="72009" y="35940"/>
                </a:lnTo>
                <a:lnTo>
                  <a:pt x="69177" y="21967"/>
                </a:lnTo>
                <a:lnTo>
                  <a:pt x="61452" y="10541"/>
                </a:lnTo>
                <a:lnTo>
                  <a:pt x="49988" y="2829"/>
                </a:lnTo>
                <a:lnTo>
                  <a:pt x="35940"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89" name="object 41"/>
          <p:cNvSpPr/>
          <p:nvPr/>
        </p:nvSpPr>
        <p:spPr bwMode="auto">
          <a:xfrm>
            <a:off x="1476375" y="3021013"/>
            <a:ext cx="71438" cy="71437"/>
          </a:xfrm>
          <a:custGeom>
            <a:avLst/>
            <a:gdLst>
              <a:gd name="T0" fmla="*/ 0 w 72390"/>
              <a:gd name="T1" fmla="*/ 35467 h 72389"/>
              <a:gd name="T2" fmla="*/ 2774 w 72390"/>
              <a:gd name="T3" fmla="*/ 21678 h 72389"/>
              <a:gd name="T4" fmla="*/ 10355 w 72390"/>
              <a:gd name="T5" fmla="*/ 10402 h 72389"/>
              <a:gd name="T6" fmla="*/ 21625 w 72390"/>
              <a:gd name="T7" fmla="*/ 2792 h 72389"/>
              <a:gd name="T8" fmla="*/ 35467 w 72390"/>
              <a:gd name="T9" fmla="*/ 0 h 72389"/>
              <a:gd name="T10" fmla="*/ 49331 w 72390"/>
              <a:gd name="T11" fmla="*/ 2792 h 72389"/>
              <a:gd name="T12" fmla="*/ 60644 w 72390"/>
              <a:gd name="T13" fmla="*/ 10401 h 72389"/>
              <a:gd name="T14" fmla="*/ 68267 w 72390"/>
              <a:gd name="T15" fmla="*/ 21678 h 72389"/>
              <a:gd name="T16" fmla="*/ 71062 w 72390"/>
              <a:gd name="T17" fmla="*/ 35467 h 72389"/>
              <a:gd name="T18" fmla="*/ 68267 w 72390"/>
              <a:gd name="T19" fmla="*/ 49331 h 72389"/>
              <a:gd name="T20" fmla="*/ 60644 w 72390"/>
              <a:gd name="T21" fmla="*/ 60644 h 72389"/>
              <a:gd name="T22" fmla="*/ 49331 w 72390"/>
              <a:gd name="T23" fmla="*/ 68267 h 72389"/>
              <a:gd name="T24" fmla="*/ 35467 w 72390"/>
              <a:gd name="T25" fmla="*/ 71061 h 72389"/>
              <a:gd name="T26" fmla="*/ 21625 w 72390"/>
              <a:gd name="T27" fmla="*/ 68267 h 72389"/>
              <a:gd name="T28" fmla="*/ 10355 w 72390"/>
              <a:gd name="T29" fmla="*/ 60644 h 72389"/>
              <a:gd name="T30" fmla="*/ 2774 w 72390"/>
              <a:gd name="T31" fmla="*/ 49331 h 72389"/>
              <a:gd name="T32" fmla="*/ 0 w 72390"/>
              <a:gd name="T33" fmla="*/ 35467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90" h="72389">
                <a:moveTo>
                  <a:pt x="0" y="35940"/>
                </a:moveTo>
                <a:lnTo>
                  <a:pt x="2811" y="21967"/>
                </a:lnTo>
                <a:lnTo>
                  <a:pt x="10493" y="10541"/>
                </a:lnTo>
                <a:lnTo>
                  <a:pt x="21913" y="2829"/>
                </a:lnTo>
                <a:lnTo>
                  <a:pt x="35940" y="0"/>
                </a:lnTo>
                <a:lnTo>
                  <a:pt x="49988" y="2829"/>
                </a:lnTo>
                <a:lnTo>
                  <a:pt x="61452" y="10540"/>
                </a:lnTo>
                <a:lnTo>
                  <a:pt x="69177" y="21967"/>
                </a:lnTo>
                <a:lnTo>
                  <a:pt x="72009" y="35940"/>
                </a:lnTo>
                <a:lnTo>
                  <a:pt x="69177" y="49988"/>
                </a:lnTo>
                <a:lnTo>
                  <a:pt x="61452" y="61452"/>
                </a:lnTo>
                <a:lnTo>
                  <a:pt x="49988" y="69177"/>
                </a:lnTo>
                <a:lnTo>
                  <a:pt x="35940" y="72008"/>
                </a:lnTo>
                <a:lnTo>
                  <a:pt x="21913" y="69177"/>
                </a:lnTo>
                <a:lnTo>
                  <a:pt x="10493" y="61452"/>
                </a:lnTo>
                <a:lnTo>
                  <a:pt x="2811" y="49988"/>
                </a:lnTo>
                <a:lnTo>
                  <a:pt x="0" y="35940"/>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0" name="object 42"/>
          <p:cNvSpPr/>
          <p:nvPr/>
        </p:nvSpPr>
        <p:spPr bwMode="auto">
          <a:xfrm>
            <a:off x="2555875" y="3021013"/>
            <a:ext cx="73025" cy="71437"/>
          </a:xfrm>
          <a:custGeom>
            <a:avLst/>
            <a:gdLst>
              <a:gd name="T0" fmla="*/ 36385 w 72389"/>
              <a:gd name="T1" fmla="*/ 0 h 72389"/>
              <a:gd name="T2" fmla="*/ 22213 w 72389"/>
              <a:gd name="T3" fmla="*/ 2792 h 72389"/>
              <a:gd name="T4" fmla="*/ 10649 w 72389"/>
              <a:gd name="T5" fmla="*/ 10402 h 72389"/>
              <a:gd name="T6" fmla="*/ 2856 w 72389"/>
              <a:gd name="T7" fmla="*/ 21678 h 72389"/>
              <a:gd name="T8" fmla="*/ 0 w 72389"/>
              <a:gd name="T9" fmla="*/ 35467 h 72389"/>
              <a:gd name="T10" fmla="*/ 2856 w 72389"/>
              <a:gd name="T11" fmla="*/ 49331 h 72389"/>
              <a:gd name="T12" fmla="*/ 10649 w 72389"/>
              <a:gd name="T13" fmla="*/ 60644 h 72389"/>
              <a:gd name="T14" fmla="*/ 22213 w 72389"/>
              <a:gd name="T15" fmla="*/ 68267 h 72389"/>
              <a:gd name="T16" fmla="*/ 36385 w 72389"/>
              <a:gd name="T17" fmla="*/ 71061 h 72389"/>
              <a:gd name="T18" fmla="*/ 50555 w 72389"/>
              <a:gd name="T19" fmla="*/ 68267 h 72389"/>
              <a:gd name="T20" fmla="*/ 62120 w 72389"/>
              <a:gd name="T21" fmla="*/ 60644 h 72389"/>
              <a:gd name="T22" fmla="*/ 69913 w 72389"/>
              <a:gd name="T23" fmla="*/ 49331 h 72389"/>
              <a:gd name="T24" fmla="*/ 72770 w 72389"/>
              <a:gd name="T25" fmla="*/ 35467 h 72389"/>
              <a:gd name="T26" fmla="*/ 69913 w 72389"/>
              <a:gd name="T27" fmla="*/ 21678 h 72389"/>
              <a:gd name="T28" fmla="*/ 62120 w 72389"/>
              <a:gd name="T29" fmla="*/ 10402 h 72389"/>
              <a:gd name="T30" fmla="*/ 50555 w 72389"/>
              <a:gd name="T31" fmla="*/ 2792 h 72389"/>
              <a:gd name="T32" fmla="*/ 36385 w 72389"/>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36068" y="0"/>
                </a:moveTo>
                <a:lnTo>
                  <a:pt x="22020" y="2829"/>
                </a:lnTo>
                <a:lnTo>
                  <a:pt x="10556" y="10541"/>
                </a:lnTo>
                <a:lnTo>
                  <a:pt x="2831" y="21967"/>
                </a:lnTo>
                <a:lnTo>
                  <a:pt x="0" y="35940"/>
                </a:lnTo>
                <a:lnTo>
                  <a:pt x="2831" y="49988"/>
                </a:lnTo>
                <a:lnTo>
                  <a:pt x="10556" y="61452"/>
                </a:lnTo>
                <a:lnTo>
                  <a:pt x="22020" y="69177"/>
                </a:lnTo>
                <a:lnTo>
                  <a:pt x="36068" y="72008"/>
                </a:lnTo>
                <a:lnTo>
                  <a:pt x="50115" y="69177"/>
                </a:lnTo>
                <a:lnTo>
                  <a:pt x="61579" y="61452"/>
                </a:lnTo>
                <a:lnTo>
                  <a:pt x="69304" y="49988"/>
                </a:lnTo>
                <a:lnTo>
                  <a:pt x="72136" y="35940"/>
                </a:lnTo>
                <a:lnTo>
                  <a:pt x="69304" y="21967"/>
                </a:lnTo>
                <a:lnTo>
                  <a:pt x="61579" y="10541"/>
                </a:lnTo>
                <a:lnTo>
                  <a:pt x="50115" y="2829"/>
                </a:lnTo>
                <a:lnTo>
                  <a:pt x="36068"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1" name="object 43"/>
          <p:cNvSpPr/>
          <p:nvPr/>
        </p:nvSpPr>
        <p:spPr bwMode="auto">
          <a:xfrm>
            <a:off x="2555875" y="3021013"/>
            <a:ext cx="73025" cy="71437"/>
          </a:xfrm>
          <a:custGeom>
            <a:avLst/>
            <a:gdLst>
              <a:gd name="T0" fmla="*/ 0 w 72389"/>
              <a:gd name="T1" fmla="*/ 35467 h 72389"/>
              <a:gd name="T2" fmla="*/ 2856 w 72389"/>
              <a:gd name="T3" fmla="*/ 21678 h 72389"/>
              <a:gd name="T4" fmla="*/ 10649 w 72389"/>
              <a:gd name="T5" fmla="*/ 10402 h 72389"/>
              <a:gd name="T6" fmla="*/ 22213 w 72389"/>
              <a:gd name="T7" fmla="*/ 2792 h 72389"/>
              <a:gd name="T8" fmla="*/ 36385 w 72389"/>
              <a:gd name="T9" fmla="*/ 0 h 72389"/>
              <a:gd name="T10" fmla="*/ 50555 w 72389"/>
              <a:gd name="T11" fmla="*/ 2792 h 72389"/>
              <a:gd name="T12" fmla="*/ 62120 w 72389"/>
              <a:gd name="T13" fmla="*/ 10401 h 72389"/>
              <a:gd name="T14" fmla="*/ 69913 w 72389"/>
              <a:gd name="T15" fmla="*/ 21678 h 72389"/>
              <a:gd name="T16" fmla="*/ 72770 w 72389"/>
              <a:gd name="T17" fmla="*/ 35467 h 72389"/>
              <a:gd name="T18" fmla="*/ 69913 w 72389"/>
              <a:gd name="T19" fmla="*/ 49331 h 72389"/>
              <a:gd name="T20" fmla="*/ 62120 w 72389"/>
              <a:gd name="T21" fmla="*/ 60644 h 72389"/>
              <a:gd name="T22" fmla="*/ 50555 w 72389"/>
              <a:gd name="T23" fmla="*/ 68267 h 72389"/>
              <a:gd name="T24" fmla="*/ 36385 w 72389"/>
              <a:gd name="T25" fmla="*/ 71061 h 72389"/>
              <a:gd name="T26" fmla="*/ 22213 w 72389"/>
              <a:gd name="T27" fmla="*/ 68267 h 72389"/>
              <a:gd name="T28" fmla="*/ 10649 w 72389"/>
              <a:gd name="T29" fmla="*/ 60644 h 72389"/>
              <a:gd name="T30" fmla="*/ 2856 w 72389"/>
              <a:gd name="T31" fmla="*/ 49331 h 72389"/>
              <a:gd name="T32" fmla="*/ 0 w 72389"/>
              <a:gd name="T33" fmla="*/ 35467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0" y="35940"/>
                </a:moveTo>
                <a:lnTo>
                  <a:pt x="2831" y="21967"/>
                </a:lnTo>
                <a:lnTo>
                  <a:pt x="10556" y="10541"/>
                </a:lnTo>
                <a:lnTo>
                  <a:pt x="22020" y="2829"/>
                </a:lnTo>
                <a:lnTo>
                  <a:pt x="36068" y="0"/>
                </a:lnTo>
                <a:lnTo>
                  <a:pt x="50115" y="2829"/>
                </a:lnTo>
                <a:lnTo>
                  <a:pt x="61579" y="10540"/>
                </a:lnTo>
                <a:lnTo>
                  <a:pt x="69304" y="21967"/>
                </a:lnTo>
                <a:lnTo>
                  <a:pt x="72136" y="35940"/>
                </a:lnTo>
                <a:lnTo>
                  <a:pt x="69304" y="49988"/>
                </a:lnTo>
                <a:lnTo>
                  <a:pt x="61579" y="61452"/>
                </a:lnTo>
                <a:lnTo>
                  <a:pt x="50115" y="69177"/>
                </a:lnTo>
                <a:lnTo>
                  <a:pt x="36068" y="72008"/>
                </a:lnTo>
                <a:lnTo>
                  <a:pt x="22020" y="69177"/>
                </a:lnTo>
                <a:lnTo>
                  <a:pt x="10556" y="61452"/>
                </a:lnTo>
                <a:lnTo>
                  <a:pt x="2831" y="49988"/>
                </a:lnTo>
                <a:lnTo>
                  <a:pt x="0" y="35940"/>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2" name="object 44"/>
          <p:cNvSpPr/>
          <p:nvPr/>
        </p:nvSpPr>
        <p:spPr bwMode="auto">
          <a:xfrm>
            <a:off x="3565525" y="3021013"/>
            <a:ext cx="71438" cy="71437"/>
          </a:xfrm>
          <a:custGeom>
            <a:avLst/>
            <a:gdLst>
              <a:gd name="T0" fmla="*/ 35594 w 72389"/>
              <a:gd name="T1" fmla="*/ 0 h 72389"/>
              <a:gd name="T2" fmla="*/ 21731 w 72389"/>
              <a:gd name="T3" fmla="*/ 2792 h 72389"/>
              <a:gd name="T4" fmla="*/ 10417 w 72389"/>
              <a:gd name="T5" fmla="*/ 10402 h 72389"/>
              <a:gd name="T6" fmla="*/ 2794 w 72389"/>
              <a:gd name="T7" fmla="*/ 21678 h 72389"/>
              <a:gd name="T8" fmla="*/ 0 w 72389"/>
              <a:gd name="T9" fmla="*/ 35467 h 72389"/>
              <a:gd name="T10" fmla="*/ 2794 w 72389"/>
              <a:gd name="T11" fmla="*/ 49331 h 72389"/>
              <a:gd name="T12" fmla="*/ 10417 w 72389"/>
              <a:gd name="T13" fmla="*/ 60644 h 72389"/>
              <a:gd name="T14" fmla="*/ 21731 w 72389"/>
              <a:gd name="T15" fmla="*/ 68267 h 72389"/>
              <a:gd name="T16" fmla="*/ 35594 w 72389"/>
              <a:gd name="T17" fmla="*/ 71061 h 72389"/>
              <a:gd name="T18" fmla="*/ 49384 w 72389"/>
              <a:gd name="T19" fmla="*/ 68267 h 72389"/>
              <a:gd name="T20" fmla="*/ 60660 w 72389"/>
              <a:gd name="T21" fmla="*/ 60644 h 72389"/>
              <a:gd name="T22" fmla="*/ 68270 w 72389"/>
              <a:gd name="T23" fmla="*/ 49331 h 72389"/>
              <a:gd name="T24" fmla="*/ 71063 w 72389"/>
              <a:gd name="T25" fmla="*/ 35467 h 72389"/>
              <a:gd name="T26" fmla="*/ 68270 w 72389"/>
              <a:gd name="T27" fmla="*/ 21678 h 72389"/>
              <a:gd name="T28" fmla="*/ 60660 w 72389"/>
              <a:gd name="T29" fmla="*/ 10402 h 72389"/>
              <a:gd name="T30" fmla="*/ 49384 w 72389"/>
              <a:gd name="T31" fmla="*/ 2792 h 72389"/>
              <a:gd name="T32" fmla="*/ 35594 w 72389"/>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36068" y="0"/>
                </a:moveTo>
                <a:lnTo>
                  <a:pt x="22020" y="2829"/>
                </a:lnTo>
                <a:lnTo>
                  <a:pt x="10556" y="10541"/>
                </a:lnTo>
                <a:lnTo>
                  <a:pt x="2831" y="21967"/>
                </a:lnTo>
                <a:lnTo>
                  <a:pt x="0" y="35940"/>
                </a:lnTo>
                <a:lnTo>
                  <a:pt x="2831" y="49988"/>
                </a:lnTo>
                <a:lnTo>
                  <a:pt x="10556" y="61452"/>
                </a:lnTo>
                <a:lnTo>
                  <a:pt x="22020" y="69177"/>
                </a:lnTo>
                <a:lnTo>
                  <a:pt x="36068" y="72008"/>
                </a:lnTo>
                <a:lnTo>
                  <a:pt x="50041" y="69177"/>
                </a:lnTo>
                <a:lnTo>
                  <a:pt x="61468" y="61452"/>
                </a:lnTo>
                <a:lnTo>
                  <a:pt x="69179" y="49988"/>
                </a:lnTo>
                <a:lnTo>
                  <a:pt x="72009" y="35940"/>
                </a:lnTo>
                <a:lnTo>
                  <a:pt x="69179" y="21967"/>
                </a:lnTo>
                <a:lnTo>
                  <a:pt x="61468" y="10541"/>
                </a:lnTo>
                <a:lnTo>
                  <a:pt x="50041" y="2829"/>
                </a:lnTo>
                <a:lnTo>
                  <a:pt x="36068"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3" name="object 45"/>
          <p:cNvSpPr/>
          <p:nvPr/>
        </p:nvSpPr>
        <p:spPr bwMode="auto">
          <a:xfrm>
            <a:off x="3565525" y="3021013"/>
            <a:ext cx="71438" cy="71437"/>
          </a:xfrm>
          <a:custGeom>
            <a:avLst/>
            <a:gdLst>
              <a:gd name="T0" fmla="*/ 0 w 72389"/>
              <a:gd name="T1" fmla="*/ 35467 h 72389"/>
              <a:gd name="T2" fmla="*/ 2794 w 72389"/>
              <a:gd name="T3" fmla="*/ 21678 h 72389"/>
              <a:gd name="T4" fmla="*/ 10417 w 72389"/>
              <a:gd name="T5" fmla="*/ 10402 h 72389"/>
              <a:gd name="T6" fmla="*/ 21731 w 72389"/>
              <a:gd name="T7" fmla="*/ 2792 h 72389"/>
              <a:gd name="T8" fmla="*/ 35594 w 72389"/>
              <a:gd name="T9" fmla="*/ 0 h 72389"/>
              <a:gd name="T10" fmla="*/ 49384 w 72389"/>
              <a:gd name="T11" fmla="*/ 2792 h 72389"/>
              <a:gd name="T12" fmla="*/ 60659 w 72389"/>
              <a:gd name="T13" fmla="*/ 10401 h 72389"/>
              <a:gd name="T14" fmla="*/ 68270 w 72389"/>
              <a:gd name="T15" fmla="*/ 21678 h 72389"/>
              <a:gd name="T16" fmla="*/ 71063 w 72389"/>
              <a:gd name="T17" fmla="*/ 35467 h 72389"/>
              <a:gd name="T18" fmla="*/ 68270 w 72389"/>
              <a:gd name="T19" fmla="*/ 49331 h 72389"/>
              <a:gd name="T20" fmla="*/ 60660 w 72389"/>
              <a:gd name="T21" fmla="*/ 60644 h 72389"/>
              <a:gd name="T22" fmla="*/ 49384 w 72389"/>
              <a:gd name="T23" fmla="*/ 68267 h 72389"/>
              <a:gd name="T24" fmla="*/ 35594 w 72389"/>
              <a:gd name="T25" fmla="*/ 71061 h 72389"/>
              <a:gd name="T26" fmla="*/ 21731 w 72389"/>
              <a:gd name="T27" fmla="*/ 68267 h 72389"/>
              <a:gd name="T28" fmla="*/ 10417 w 72389"/>
              <a:gd name="T29" fmla="*/ 60644 h 72389"/>
              <a:gd name="T30" fmla="*/ 2794 w 72389"/>
              <a:gd name="T31" fmla="*/ 49331 h 72389"/>
              <a:gd name="T32" fmla="*/ 0 w 72389"/>
              <a:gd name="T33" fmla="*/ 35467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0" y="35940"/>
                </a:moveTo>
                <a:lnTo>
                  <a:pt x="2831" y="21967"/>
                </a:lnTo>
                <a:lnTo>
                  <a:pt x="10556" y="10541"/>
                </a:lnTo>
                <a:lnTo>
                  <a:pt x="22020" y="2829"/>
                </a:lnTo>
                <a:lnTo>
                  <a:pt x="36068" y="0"/>
                </a:lnTo>
                <a:lnTo>
                  <a:pt x="50041" y="2829"/>
                </a:lnTo>
                <a:lnTo>
                  <a:pt x="61467" y="10540"/>
                </a:lnTo>
                <a:lnTo>
                  <a:pt x="69179" y="21967"/>
                </a:lnTo>
                <a:lnTo>
                  <a:pt x="72009" y="35940"/>
                </a:lnTo>
                <a:lnTo>
                  <a:pt x="69179" y="49988"/>
                </a:lnTo>
                <a:lnTo>
                  <a:pt x="61468" y="61452"/>
                </a:lnTo>
                <a:lnTo>
                  <a:pt x="50041" y="69177"/>
                </a:lnTo>
                <a:lnTo>
                  <a:pt x="36068" y="72008"/>
                </a:lnTo>
                <a:lnTo>
                  <a:pt x="22020" y="69177"/>
                </a:lnTo>
                <a:lnTo>
                  <a:pt x="10556" y="61452"/>
                </a:lnTo>
                <a:lnTo>
                  <a:pt x="2831" y="49988"/>
                </a:lnTo>
                <a:lnTo>
                  <a:pt x="0" y="35940"/>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4" name="object 46"/>
          <p:cNvSpPr>
            <a:spLocks noChangeArrowheads="1"/>
          </p:cNvSpPr>
          <p:nvPr/>
        </p:nvSpPr>
        <p:spPr bwMode="auto">
          <a:xfrm>
            <a:off x="4564063" y="3011488"/>
            <a:ext cx="90487" cy="90487"/>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695" name="object 47"/>
          <p:cNvSpPr/>
          <p:nvPr/>
        </p:nvSpPr>
        <p:spPr bwMode="auto">
          <a:xfrm>
            <a:off x="1920875" y="3067050"/>
            <a:ext cx="73025" cy="73025"/>
          </a:xfrm>
          <a:custGeom>
            <a:avLst/>
            <a:gdLst>
              <a:gd name="T0" fmla="*/ 36257 w 72389"/>
              <a:gd name="T1" fmla="*/ 0 h 72389"/>
              <a:gd name="T2" fmla="*/ 22160 w 72389"/>
              <a:gd name="T3" fmla="*/ 2856 h 72389"/>
              <a:gd name="T4" fmla="*/ 10634 w 72389"/>
              <a:gd name="T5" fmla="*/ 10649 h 72389"/>
              <a:gd name="T6" fmla="*/ 2854 w 72389"/>
              <a:gd name="T7" fmla="*/ 22213 h 72389"/>
              <a:gd name="T8" fmla="*/ 0 w 72389"/>
              <a:gd name="T9" fmla="*/ 36385 h 72389"/>
              <a:gd name="T10" fmla="*/ 2854 w 72389"/>
              <a:gd name="T11" fmla="*/ 50481 h 72389"/>
              <a:gd name="T12" fmla="*/ 10634 w 72389"/>
              <a:gd name="T13" fmla="*/ 62008 h 72389"/>
              <a:gd name="T14" fmla="*/ 22160 w 72389"/>
              <a:gd name="T15" fmla="*/ 69787 h 72389"/>
              <a:gd name="T16" fmla="*/ 36257 w 72389"/>
              <a:gd name="T17" fmla="*/ 72642 h 72389"/>
              <a:gd name="T18" fmla="*/ 50427 w 72389"/>
              <a:gd name="T19" fmla="*/ 69787 h 72389"/>
              <a:gd name="T20" fmla="*/ 61992 w 72389"/>
              <a:gd name="T21" fmla="*/ 62008 h 72389"/>
              <a:gd name="T22" fmla="*/ 69785 w 72389"/>
              <a:gd name="T23" fmla="*/ 50481 h 72389"/>
              <a:gd name="T24" fmla="*/ 72641 w 72389"/>
              <a:gd name="T25" fmla="*/ 36385 h 72389"/>
              <a:gd name="T26" fmla="*/ 69785 w 72389"/>
              <a:gd name="T27" fmla="*/ 22213 h 72389"/>
              <a:gd name="T28" fmla="*/ 61992 w 72389"/>
              <a:gd name="T29" fmla="*/ 10649 h 72389"/>
              <a:gd name="T30" fmla="*/ 50427 w 72389"/>
              <a:gd name="T31" fmla="*/ 2856 h 72389"/>
              <a:gd name="T32" fmla="*/ 36257 w 72389"/>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35941" y="0"/>
                </a:moveTo>
                <a:lnTo>
                  <a:pt x="21967" y="2831"/>
                </a:lnTo>
                <a:lnTo>
                  <a:pt x="10541" y="10556"/>
                </a:lnTo>
                <a:lnTo>
                  <a:pt x="2829" y="22020"/>
                </a:lnTo>
                <a:lnTo>
                  <a:pt x="0" y="36068"/>
                </a:lnTo>
                <a:lnTo>
                  <a:pt x="2829" y="50041"/>
                </a:lnTo>
                <a:lnTo>
                  <a:pt x="10541" y="61468"/>
                </a:lnTo>
                <a:lnTo>
                  <a:pt x="21967" y="69179"/>
                </a:lnTo>
                <a:lnTo>
                  <a:pt x="35941" y="72009"/>
                </a:lnTo>
                <a:lnTo>
                  <a:pt x="49988" y="69179"/>
                </a:lnTo>
                <a:lnTo>
                  <a:pt x="61452" y="61468"/>
                </a:lnTo>
                <a:lnTo>
                  <a:pt x="69177" y="50041"/>
                </a:lnTo>
                <a:lnTo>
                  <a:pt x="72008" y="36068"/>
                </a:lnTo>
                <a:lnTo>
                  <a:pt x="69177" y="22020"/>
                </a:lnTo>
                <a:lnTo>
                  <a:pt x="61452" y="10556"/>
                </a:lnTo>
                <a:lnTo>
                  <a:pt x="49988" y="2831"/>
                </a:lnTo>
                <a:lnTo>
                  <a:pt x="3594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6" name="object 48"/>
          <p:cNvSpPr/>
          <p:nvPr/>
        </p:nvSpPr>
        <p:spPr bwMode="auto">
          <a:xfrm>
            <a:off x="1920875" y="3067050"/>
            <a:ext cx="73025" cy="73025"/>
          </a:xfrm>
          <a:custGeom>
            <a:avLst/>
            <a:gdLst>
              <a:gd name="T0" fmla="*/ 0 w 72389"/>
              <a:gd name="T1" fmla="*/ 36385 h 72389"/>
              <a:gd name="T2" fmla="*/ 2854 w 72389"/>
              <a:gd name="T3" fmla="*/ 22213 h 72389"/>
              <a:gd name="T4" fmla="*/ 10634 w 72389"/>
              <a:gd name="T5" fmla="*/ 10649 h 72389"/>
              <a:gd name="T6" fmla="*/ 22160 w 72389"/>
              <a:gd name="T7" fmla="*/ 2856 h 72389"/>
              <a:gd name="T8" fmla="*/ 36257 w 72389"/>
              <a:gd name="T9" fmla="*/ 0 h 72389"/>
              <a:gd name="T10" fmla="*/ 50427 w 72389"/>
              <a:gd name="T11" fmla="*/ 2856 h 72389"/>
              <a:gd name="T12" fmla="*/ 61992 w 72389"/>
              <a:gd name="T13" fmla="*/ 10649 h 72389"/>
              <a:gd name="T14" fmla="*/ 69785 w 72389"/>
              <a:gd name="T15" fmla="*/ 22213 h 72389"/>
              <a:gd name="T16" fmla="*/ 72641 w 72389"/>
              <a:gd name="T17" fmla="*/ 36385 h 72389"/>
              <a:gd name="T18" fmla="*/ 69785 w 72389"/>
              <a:gd name="T19" fmla="*/ 50481 h 72389"/>
              <a:gd name="T20" fmla="*/ 61992 w 72389"/>
              <a:gd name="T21" fmla="*/ 62007 h 72389"/>
              <a:gd name="T22" fmla="*/ 50427 w 72389"/>
              <a:gd name="T23" fmla="*/ 69787 h 72389"/>
              <a:gd name="T24" fmla="*/ 36257 w 72389"/>
              <a:gd name="T25" fmla="*/ 72642 h 72389"/>
              <a:gd name="T26" fmla="*/ 22160 w 72389"/>
              <a:gd name="T27" fmla="*/ 69787 h 72389"/>
              <a:gd name="T28" fmla="*/ 10634 w 72389"/>
              <a:gd name="T29" fmla="*/ 62008 h 72389"/>
              <a:gd name="T30" fmla="*/ 2854 w 72389"/>
              <a:gd name="T31" fmla="*/ 50481 h 72389"/>
              <a:gd name="T32" fmla="*/ 0 w 72389"/>
              <a:gd name="T33" fmla="*/ 36385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0" y="36068"/>
                </a:moveTo>
                <a:lnTo>
                  <a:pt x="2829" y="22020"/>
                </a:lnTo>
                <a:lnTo>
                  <a:pt x="10541" y="10556"/>
                </a:lnTo>
                <a:lnTo>
                  <a:pt x="21967" y="2831"/>
                </a:lnTo>
                <a:lnTo>
                  <a:pt x="35941" y="0"/>
                </a:lnTo>
                <a:lnTo>
                  <a:pt x="49988" y="2831"/>
                </a:lnTo>
                <a:lnTo>
                  <a:pt x="61452" y="10556"/>
                </a:lnTo>
                <a:lnTo>
                  <a:pt x="69177" y="22020"/>
                </a:lnTo>
                <a:lnTo>
                  <a:pt x="72008" y="36068"/>
                </a:lnTo>
                <a:lnTo>
                  <a:pt x="69177" y="50041"/>
                </a:lnTo>
                <a:lnTo>
                  <a:pt x="61452" y="61467"/>
                </a:lnTo>
                <a:lnTo>
                  <a:pt x="49988" y="69179"/>
                </a:lnTo>
                <a:lnTo>
                  <a:pt x="35941" y="72009"/>
                </a:lnTo>
                <a:lnTo>
                  <a:pt x="21967" y="69179"/>
                </a:lnTo>
                <a:lnTo>
                  <a:pt x="10541" y="61468"/>
                </a:lnTo>
                <a:lnTo>
                  <a:pt x="2829" y="50041"/>
                </a:lnTo>
                <a:lnTo>
                  <a:pt x="0" y="36068"/>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7" name="object 49"/>
          <p:cNvSpPr/>
          <p:nvPr/>
        </p:nvSpPr>
        <p:spPr bwMode="auto">
          <a:xfrm>
            <a:off x="2916238" y="3067050"/>
            <a:ext cx="73025" cy="73025"/>
          </a:xfrm>
          <a:custGeom>
            <a:avLst/>
            <a:gdLst>
              <a:gd name="T0" fmla="*/ 36385 w 72389"/>
              <a:gd name="T1" fmla="*/ 0 h 72389"/>
              <a:gd name="T2" fmla="*/ 22213 w 72389"/>
              <a:gd name="T3" fmla="*/ 2856 h 72389"/>
              <a:gd name="T4" fmla="*/ 10649 w 72389"/>
              <a:gd name="T5" fmla="*/ 10649 h 72389"/>
              <a:gd name="T6" fmla="*/ 2856 w 72389"/>
              <a:gd name="T7" fmla="*/ 22213 h 72389"/>
              <a:gd name="T8" fmla="*/ 0 w 72389"/>
              <a:gd name="T9" fmla="*/ 36385 h 72389"/>
              <a:gd name="T10" fmla="*/ 2856 w 72389"/>
              <a:gd name="T11" fmla="*/ 50481 h 72389"/>
              <a:gd name="T12" fmla="*/ 10649 w 72389"/>
              <a:gd name="T13" fmla="*/ 62008 h 72389"/>
              <a:gd name="T14" fmla="*/ 22213 w 72389"/>
              <a:gd name="T15" fmla="*/ 69787 h 72389"/>
              <a:gd name="T16" fmla="*/ 36385 w 72389"/>
              <a:gd name="T17" fmla="*/ 72642 h 72389"/>
              <a:gd name="T18" fmla="*/ 50535 w 72389"/>
              <a:gd name="T19" fmla="*/ 69787 h 72389"/>
              <a:gd name="T20" fmla="*/ 62055 w 72389"/>
              <a:gd name="T21" fmla="*/ 62008 h 72389"/>
              <a:gd name="T22" fmla="*/ 69805 w 72389"/>
              <a:gd name="T23" fmla="*/ 50481 h 72389"/>
              <a:gd name="T24" fmla="*/ 72641 w 72389"/>
              <a:gd name="T25" fmla="*/ 36385 h 72389"/>
              <a:gd name="T26" fmla="*/ 69805 w 72389"/>
              <a:gd name="T27" fmla="*/ 22213 h 72389"/>
              <a:gd name="T28" fmla="*/ 62055 w 72389"/>
              <a:gd name="T29" fmla="*/ 10649 h 72389"/>
              <a:gd name="T30" fmla="*/ 50535 w 72389"/>
              <a:gd name="T31" fmla="*/ 2856 h 72389"/>
              <a:gd name="T32" fmla="*/ 36385 w 72389"/>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36068" y="0"/>
                </a:moveTo>
                <a:lnTo>
                  <a:pt x="22020" y="2831"/>
                </a:lnTo>
                <a:lnTo>
                  <a:pt x="10556" y="10556"/>
                </a:lnTo>
                <a:lnTo>
                  <a:pt x="2831" y="22020"/>
                </a:lnTo>
                <a:lnTo>
                  <a:pt x="0" y="36068"/>
                </a:lnTo>
                <a:lnTo>
                  <a:pt x="2831" y="50041"/>
                </a:lnTo>
                <a:lnTo>
                  <a:pt x="10556" y="61468"/>
                </a:lnTo>
                <a:lnTo>
                  <a:pt x="22020" y="69179"/>
                </a:lnTo>
                <a:lnTo>
                  <a:pt x="36068" y="72009"/>
                </a:lnTo>
                <a:lnTo>
                  <a:pt x="50095" y="69179"/>
                </a:lnTo>
                <a:lnTo>
                  <a:pt x="61515" y="61468"/>
                </a:lnTo>
                <a:lnTo>
                  <a:pt x="69197" y="50041"/>
                </a:lnTo>
                <a:lnTo>
                  <a:pt x="72008" y="36068"/>
                </a:lnTo>
                <a:lnTo>
                  <a:pt x="69197" y="22020"/>
                </a:lnTo>
                <a:lnTo>
                  <a:pt x="61515" y="10556"/>
                </a:lnTo>
                <a:lnTo>
                  <a:pt x="50095" y="2831"/>
                </a:lnTo>
                <a:lnTo>
                  <a:pt x="36068"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8" name="object 50"/>
          <p:cNvSpPr/>
          <p:nvPr/>
        </p:nvSpPr>
        <p:spPr bwMode="auto">
          <a:xfrm>
            <a:off x="2916238" y="3067050"/>
            <a:ext cx="73025" cy="73025"/>
          </a:xfrm>
          <a:custGeom>
            <a:avLst/>
            <a:gdLst>
              <a:gd name="T0" fmla="*/ 0 w 72389"/>
              <a:gd name="T1" fmla="*/ 36385 h 72389"/>
              <a:gd name="T2" fmla="*/ 2856 w 72389"/>
              <a:gd name="T3" fmla="*/ 22213 h 72389"/>
              <a:gd name="T4" fmla="*/ 10649 w 72389"/>
              <a:gd name="T5" fmla="*/ 10649 h 72389"/>
              <a:gd name="T6" fmla="*/ 22213 w 72389"/>
              <a:gd name="T7" fmla="*/ 2856 h 72389"/>
              <a:gd name="T8" fmla="*/ 36385 w 72389"/>
              <a:gd name="T9" fmla="*/ 0 h 72389"/>
              <a:gd name="T10" fmla="*/ 50535 w 72389"/>
              <a:gd name="T11" fmla="*/ 2856 h 72389"/>
              <a:gd name="T12" fmla="*/ 62055 w 72389"/>
              <a:gd name="T13" fmla="*/ 10649 h 72389"/>
              <a:gd name="T14" fmla="*/ 69805 w 72389"/>
              <a:gd name="T15" fmla="*/ 22213 h 72389"/>
              <a:gd name="T16" fmla="*/ 72641 w 72389"/>
              <a:gd name="T17" fmla="*/ 36385 h 72389"/>
              <a:gd name="T18" fmla="*/ 69805 w 72389"/>
              <a:gd name="T19" fmla="*/ 50481 h 72389"/>
              <a:gd name="T20" fmla="*/ 62055 w 72389"/>
              <a:gd name="T21" fmla="*/ 62007 h 72389"/>
              <a:gd name="T22" fmla="*/ 50535 w 72389"/>
              <a:gd name="T23" fmla="*/ 69787 h 72389"/>
              <a:gd name="T24" fmla="*/ 36385 w 72389"/>
              <a:gd name="T25" fmla="*/ 72642 h 72389"/>
              <a:gd name="T26" fmla="*/ 22213 w 72389"/>
              <a:gd name="T27" fmla="*/ 69787 h 72389"/>
              <a:gd name="T28" fmla="*/ 10649 w 72389"/>
              <a:gd name="T29" fmla="*/ 62008 h 72389"/>
              <a:gd name="T30" fmla="*/ 2856 w 72389"/>
              <a:gd name="T31" fmla="*/ 50481 h 72389"/>
              <a:gd name="T32" fmla="*/ 0 w 72389"/>
              <a:gd name="T33" fmla="*/ 36385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0" y="36068"/>
                </a:moveTo>
                <a:lnTo>
                  <a:pt x="2831" y="22020"/>
                </a:lnTo>
                <a:lnTo>
                  <a:pt x="10556" y="10556"/>
                </a:lnTo>
                <a:lnTo>
                  <a:pt x="22020" y="2831"/>
                </a:lnTo>
                <a:lnTo>
                  <a:pt x="36068" y="0"/>
                </a:lnTo>
                <a:lnTo>
                  <a:pt x="50095" y="2831"/>
                </a:lnTo>
                <a:lnTo>
                  <a:pt x="61515" y="10556"/>
                </a:lnTo>
                <a:lnTo>
                  <a:pt x="69197" y="22020"/>
                </a:lnTo>
                <a:lnTo>
                  <a:pt x="72008" y="36068"/>
                </a:lnTo>
                <a:lnTo>
                  <a:pt x="69197" y="50041"/>
                </a:lnTo>
                <a:lnTo>
                  <a:pt x="61515" y="61467"/>
                </a:lnTo>
                <a:lnTo>
                  <a:pt x="50095" y="69179"/>
                </a:lnTo>
                <a:lnTo>
                  <a:pt x="36068" y="72009"/>
                </a:lnTo>
                <a:lnTo>
                  <a:pt x="22020" y="69179"/>
                </a:lnTo>
                <a:lnTo>
                  <a:pt x="10556" y="61468"/>
                </a:lnTo>
                <a:lnTo>
                  <a:pt x="2831" y="50041"/>
                </a:lnTo>
                <a:lnTo>
                  <a:pt x="0" y="36068"/>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699" name="object 51"/>
          <p:cNvSpPr/>
          <p:nvPr/>
        </p:nvSpPr>
        <p:spPr bwMode="auto">
          <a:xfrm>
            <a:off x="3997325" y="3067050"/>
            <a:ext cx="71438" cy="73025"/>
          </a:xfrm>
          <a:custGeom>
            <a:avLst/>
            <a:gdLst>
              <a:gd name="T0" fmla="*/ 35593 w 72389"/>
              <a:gd name="T1" fmla="*/ 0 h 72389"/>
              <a:gd name="T2" fmla="*/ 21731 w 72389"/>
              <a:gd name="T3" fmla="*/ 2856 h 72389"/>
              <a:gd name="T4" fmla="*/ 10417 w 72389"/>
              <a:gd name="T5" fmla="*/ 10649 h 72389"/>
              <a:gd name="T6" fmla="*/ 2794 w 72389"/>
              <a:gd name="T7" fmla="*/ 22213 h 72389"/>
              <a:gd name="T8" fmla="*/ 0 w 72389"/>
              <a:gd name="T9" fmla="*/ 36385 h 72389"/>
              <a:gd name="T10" fmla="*/ 2794 w 72389"/>
              <a:gd name="T11" fmla="*/ 50481 h 72389"/>
              <a:gd name="T12" fmla="*/ 10417 w 72389"/>
              <a:gd name="T13" fmla="*/ 62008 h 72389"/>
              <a:gd name="T14" fmla="*/ 21731 w 72389"/>
              <a:gd name="T15" fmla="*/ 69787 h 72389"/>
              <a:gd name="T16" fmla="*/ 35593 w 72389"/>
              <a:gd name="T17" fmla="*/ 72642 h 72389"/>
              <a:gd name="T18" fmla="*/ 49384 w 72389"/>
              <a:gd name="T19" fmla="*/ 69787 h 72389"/>
              <a:gd name="T20" fmla="*/ 60659 w 72389"/>
              <a:gd name="T21" fmla="*/ 62008 h 72389"/>
              <a:gd name="T22" fmla="*/ 68270 w 72389"/>
              <a:gd name="T23" fmla="*/ 50481 h 72389"/>
              <a:gd name="T24" fmla="*/ 71062 w 72389"/>
              <a:gd name="T25" fmla="*/ 36385 h 72389"/>
              <a:gd name="T26" fmla="*/ 68270 w 72389"/>
              <a:gd name="T27" fmla="*/ 22213 h 72389"/>
              <a:gd name="T28" fmla="*/ 60659 w 72389"/>
              <a:gd name="T29" fmla="*/ 10649 h 72389"/>
              <a:gd name="T30" fmla="*/ 49384 w 72389"/>
              <a:gd name="T31" fmla="*/ 2856 h 72389"/>
              <a:gd name="T32" fmla="*/ 35593 w 72389"/>
              <a:gd name="T33" fmla="*/ 0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36067" y="0"/>
                </a:moveTo>
                <a:lnTo>
                  <a:pt x="22020" y="2831"/>
                </a:lnTo>
                <a:lnTo>
                  <a:pt x="10556" y="10556"/>
                </a:lnTo>
                <a:lnTo>
                  <a:pt x="2831" y="22020"/>
                </a:lnTo>
                <a:lnTo>
                  <a:pt x="0" y="36068"/>
                </a:lnTo>
                <a:lnTo>
                  <a:pt x="2831" y="50041"/>
                </a:lnTo>
                <a:lnTo>
                  <a:pt x="10556" y="61468"/>
                </a:lnTo>
                <a:lnTo>
                  <a:pt x="22020" y="69179"/>
                </a:lnTo>
                <a:lnTo>
                  <a:pt x="36067" y="72009"/>
                </a:lnTo>
                <a:lnTo>
                  <a:pt x="50041" y="69179"/>
                </a:lnTo>
                <a:lnTo>
                  <a:pt x="61467" y="61468"/>
                </a:lnTo>
                <a:lnTo>
                  <a:pt x="69179" y="50041"/>
                </a:lnTo>
                <a:lnTo>
                  <a:pt x="72008" y="36068"/>
                </a:lnTo>
                <a:lnTo>
                  <a:pt x="69179" y="22020"/>
                </a:lnTo>
                <a:lnTo>
                  <a:pt x="61467" y="10556"/>
                </a:lnTo>
                <a:lnTo>
                  <a:pt x="50041" y="2831"/>
                </a:lnTo>
                <a:lnTo>
                  <a:pt x="36067"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00" name="object 52"/>
          <p:cNvSpPr/>
          <p:nvPr/>
        </p:nvSpPr>
        <p:spPr bwMode="auto">
          <a:xfrm>
            <a:off x="3997325" y="3067050"/>
            <a:ext cx="71438" cy="73025"/>
          </a:xfrm>
          <a:custGeom>
            <a:avLst/>
            <a:gdLst>
              <a:gd name="T0" fmla="*/ 0 w 72389"/>
              <a:gd name="T1" fmla="*/ 36385 h 72389"/>
              <a:gd name="T2" fmla="*/ 2794 w 72389"/>
              <a:gd name="T3" fmla="*/ 22213 h 72389"/>
              <a:gd name="T4" fmla="*/ 10417 w 72389"/>
              <a:gd name="T5" fmla="*/ 10649 h 72389"/>
              <a:gd name="T6" fmla="*/ 21731 w 72389"/>
              <a:gd name="T7" fmla="*/ 2856 h 72389"/>
              <a:gd name="T8" fmla="*/ 35593 w 72389"/>
              <a:gd name="T9" fmla="*/ 0 h 72389"/>
              <a:gd name="T10" fmla="*/ 49384 w 72389"/>
              <a:gd name="T11" fmla="*/ 2856 h 72389"/>
              <a:gd name="T12" fmla="*/ 60659 w 72389"/>
              <a:gd name="T13" fmla="*/ 10649 h 72389"/>
              <a:gd name="T14" fmla="*/ 68270 w 72389"/>
              <a:gd name="T15" fmla="*/ 22213 h 72389"/>
              <a:gd name="T16" fmla="*/ 71062 w 72389"/>
              <a:gd name="T17" fmla="*/ 36385 h 72389"/>
              <a:gd name="T18" fmla="*/ 68270 w 72389"/>
              <a:gd name="T19" fmla="*/ 50481 h 72389"/>
              <a:gd name="T20" fmla="*/ 60659 w 72389"/>
              <a:gd name="T21" fmla="*/ 62007 h 72389"/>
              <a:gd name="T22" fmla="*/ 49384 w 72389"/>
              <a:gd name="T23" fmla="*/ 69787 h 72389"/>
              <a:gd name="T24" fmla="*/ 35593 w 72389"/>
              <a:gd name="T25" fmla="*/ 72642 h 72389"/>
              <a:gd name="T26" fmla="*/ 21731 w 72389"/>
              <a:gd name="T27" fmla="*/ 69787 h 72389"/>
              <a:gd name="T28" fmla="*/ 10417 w 72389"/>
              <a:gd name="T29" fmla="*/ 62008 h 72389"/>
              <a:gd name="T30" fmla="*/ 2794 w 72389"/>
              <a:gd name="T31" fmla="*/ 50481 h 72389"/>
              <a:gd name="T32" fmla="*/ 0 w 72389"/>
              <a:gd name="T33" fmla="*/ 36385 h 7238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389" h="72389">
                <a:moveTo>
                  <a:pt x="0" y="36068"/>
                </a:moveTo>
                <a:lnTo>
                  <a:pt x="2831" y="22020"/>
                </a:lnTo>
                <a:lnTo>
                  <a:pt x="10556" y="10556"/>
                </a:lnTo>
                <a:lnTo>
                  <a:pt x="22020" y="2831"/>
                </a:lnTo>
                <a:lnTo>
                  <a:pt x="36067" y="0"/>
                </a:lnTo>
                <a:lnTo>
                  <a:pt x="50041" y="2831"/>
                </a:lnTo>
                <a:lnTo>
                  <a:pt x="61467" y="10556"/>
                </a:lnTo>
                <a:lnTo>
                  <a:pt x="69179" y="22020"/>
                </a:lnTo>
                <a:lnTo>
                  <a:pt x="72008" y="36068"/>
                </a:lnTo>
                <a:lnTo>
                  <a:pt x="69179" y="50041"/>
                </a:lnTo>
                <a:lnTo>
                  <a:pt x="61467" y="61467"/>
                </a:lnTo>
                <a:lnTo>
                  <a:pt x="50041" y="69179"/>
                </a:lnTo>
                <a:lnTo>
                  <a:pt x="36067" y="72009"/>
                </a:lnTo>
                <a:lnTo>
                  <a:pt x="22020" y="69179"/>
                </a:lnTo>
                <a:lnTo>
                  <a:pt x="10556" y="61468"/>
                </a:lnTo>
                <a:lnTo>
                  <a:pt x="2831" y="50041"/>
                </a:lnTo>
                <a:lnTo>
                  <a:pt x="0" y="36068"/>
                </a:lnTo>
                <a:close/>
              </a:path>
            </a:pathLst>
          </a:custGeom>
          <a:noFill/>
          <a:ln w="19050">
            <a:solidFill>
              <a:srgbClr val="FFC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3" name="object 53"/>
          <p:cNvSpPr txBox="1"/>
          <p:nvPr/>
        </p:nvSpPr>
        <p:spPr>
          <a:xfrm>
            <a:off x="1384300" y="2803525"/>
            <a:ext cx="590550" cy="198772"/>
          </a:xfrm>
          <a:prstGeom prst="rect">
            <a:avLst/>
          </a:prstGeom>
        </p:spPr>
        <p:txBody>
          <a:bodyPr lIns="0" tIns="13970" rIns="0" bIns="0">
            <a:spAutoFit/>
          </a:bodyPr>
          <a:lstStyle/>
          <a:p>
            <a:pPr marL="12700" fontAlgn="auto">
              <a:spcBef>
                <a:spcPts val="110"/>
              </a:spcBef>
              <a:spcAft>
                <a:spcPts val="0"/>
              </a:spcAft>
              <a:defRPr/>
            </a:pPr>
            <a:r>
              <a:rPr sz="600" b="1" spc="-10" dirty="0">
                <a:solidFill>
                  <a:srgbClr val="FFFFFF"/>
                </a:solidFill>
                <a:latin typeface="微软雅黑" panose="020B0503020204020204" pitchFamily="34" charset="-122"/>
                <a:ea typeface="微软雅黑" panose="020B0503020204020204" pitchFamily="34" charset="-122"/>
                <a:cs typeface="Arial" panose="020B0604020202020204"/>
              </a:rPr>
              <a:t>2011-11-30</a:t>
            </a:r>
            <a:r>
              <a:rPr sz="600" b="1" dirty="0">
                <a:solidFill>
                  <a:srgbClr val="FFFFFF"/>
                </a:solidFill>
                <a:latin typeface="微软雅黑" panose="020B0503020204020204" pitchFamily="34" charset="-122"/>
                <a:ea typeface="微软雅黑" panose="020B0503020204020204" pitchFamily="34" charset="-122"/>
                <a:cs typeface="Arial" panose="020B0604020202020204"/>
              </a:rPr>
              <a:t> </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9:05</a:t>
            </a:r>
            <a:endParaRPr sz="600">
              <a:latin typeface="微软雅黑" panose="020B0503020204020204" pitchFamily="34" charset="-122"/>
              <a:ea typeface="微软雅黑" panose="020B0503020204020204" pitchFamily="34" charset="-122"/>
              <a:cs typeface="Arial" panose="020B0604020202020204"/>
            </a:endParaRPr>
          </a:p>
        </p:txBody>
      </p:sp>
      <p:sp>
        <p:nvSpPr>
          <p:cNvPr id="27702" name="object 54"/>
          <p:cNvSpPr>
            <a:spLocks noChangeArrowheads="1"/>
          </p:cNvSpPr>
          <p:nvPr/>
        </p:nvSpPr>
        <p:spPr bwMode="auto">
          <a:xfrm>
            <a:off x="1331913" y="2359025"/>
            <a:ext cx="563562" cy="433388"/>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5" name="object 55"/>
          <p:cNvSpPr txBox="1"/>
          <p:nvPr/>
        </p:nvSpPr>
        <p:spPr>
          <a:xfrm>
            <a:off x="2200275" y="3379788"/>
            <a:ext cx="153988" cy="179536"/>
          </a:xfrm>
          <a:prstGeom prst="rect">
            <a:avLst/>
          </a:prstGeom>
        </p:spPr>
        <p:txBody>
          <a:bodyPr lIns="0" tIns="0" rIns="0" bIns="0">
            <a:spAutoFit/>
          </a:bodyPr>
          <a:lstStyle/>
          <a:p>
            <a:pPr fontAlgn="auto">
              <a:lnSpc>
                <a:spcPts val="675"/>
              </a:lnSpc>
              <a:spcBef>
                <a:spcPts val="0"/>
              </a:spcBef>
              <a:spcAft>
                <a:spcPts val="0"/>
              </a:spcAft>
              <a:defRPr/>
            </a:pPr>
            <a:r>
              <a:rPr sz="600" b="1" spc="-15" dirty="0">
                <a:solidFill>
                  <a:srgbClr val="FFFFFF"/>
                </a:solidFill>
                <a:latin typeface="微软雅黑" panose="020B0503020204020204" pitchFamily="34" charset="-122"/>
                <a:ea typeface="微软雅黑" panose="020B0503020204020204" pitchFamily="34" charset="-122"/>
                <a:cs typeface="Arial" panose="020B0604020202020204"/>
              </a:rPr>
              <a:t>16</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a:t>
            </a:r>
            <a:r>
              <a:rPr sz="600" b="1" dirty="0">
                <a:solidFill>
                  <a:srgbClr val="FFFFFF"/>
                </a:solidFill>
                <a:latin typeface="微软雅黑" panose="020B0503020204020204" pitchFamily="34" charset="-122"/>
                <a:ea typeface="微软雅黑" panose="020B0503020204020204" pitchFamily="34" charset="-122"/>
                <a:cs typeface="Arial" panose="020B0604020202020204"/>
              </a:rPr>
              <a:t>0</a:t>
            </a:r>
            <a:endParaRPr sz="600">
              <a:latin typeface="微软雅黑" panose="020B0503020204020204" pitchFamily="34" charset="-122"/>
              <a:ea typeface="微软雅黑" panose="020B0503020204020204" pitchFamily="34" charset="-122"/>
              <a:cs typeface="Arial" panose="020B0604020202020204"/>
            </a:endParaRPr>
          </a:p>
        </p:txBody>
      </p:sp>
      <p:sp>
        <p:nvSpPr>
          <p:cNvPr id="27704" name="object 56"/>
          <p:cNvSpPr txBox="1">
            <a:spLocks noChangeArrowheads="1"/>
          </p:cNvSpPr>
          <p:nvPr/>
        </p:nvSpPr>
        <p:spPr bwMode="auto">
          <a:xfrm>
            <a:off x="1995488" y="3267075"/>
            <a:ext cx="411162" cy="29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97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ts val="115"/>
              </a:spcBef>
            </a:pPr>
            <a:r>
              <a:rPr lang="zh-CN" altLang="zh-CN" sz="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2011-11-30</a:t>
            </a:r>
            <a:endParaRPr lang="zh-CN" altLang="zh-CN" sz="600">
              <a:latin typeface="微软雅黑" panose="020B0503020204020204" pitchFamily="34" charset="-122"/>
              <a:ea typeface="微软雅黑" panose="020B0503020204020204" pitchFamily="34" charset="-122"/>
              <a:cs typeface="Arial" panose="020B0604020202020204" pitchFamily="34" charset="0"/>
            </a:endParaRPr>
          </a:p>
          <a:p>
            <a:pPr algn="r" eaLnBrk="1" hangingPunct="1"/>
            <a:r>
              <a:rPr lang="zh-CN" altLang="zh-CN" sz="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5</a:t>
            </a:r>
            <a:endParaRPr lang="zh-CN" altLang="zh-CN" sz="600">
              <a:latin typeface="微软雅黑" panose="020B0503020204020204" pitchFamily="34" charset="-122"/>
              <a:ea typeface="微软雅黑" panose="020B0503020204020204" pitchFamily="34" charset="-122"/>
              <a:cs typeface="Arial" panose="020B0604020202020204" pitchFamily="34" charset="0"/>
            </a:endParaRPr>
          </a:p>
        </p:txBody>
      </p:sp>
      <p:sp>
        <p:nvSpPr>
          <p:cNvPr id="27705" name="object 57"/>
          <p:cNvSpPr>
            <a:spLocks noChangeArrowheads="1"/>
          </p:cNvSpPr>
          <p:nvPr/>
        </p:nvSpPr>
        <p:spPr bwMode="auto">
          <a:xfrm>
            <a:off x="1766888" y="3381375"/>
            <a:ext cx="560387" cy="43180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58" name="object 58"/>
          <p:cNvSpPr txBox="1"/>
          <p:nvPr/>
        </p:nvSpPr>
        <p:spPr>
          <a:xfrm>
            <a:off x="2465388" y="2803525"/>
            <a:ext cx="590550" cy="198772"/>
          </a:xfrm>
          <a:prstGeom prst="rect">
            <a:avLst/>
          </a:prstGeom>
        </p:spPr>
        <p:txBody>
          <a:bodyPr lIns="0" tIns="13970" rIns="0" bIns="0">
            <a:spAutoFit/>
          </a:bodyPr>
          <a:lstStyle/>
          <a:p>
            <a:pPr marL="12700" fontAlgn="auto">
              <a:spcBef>
                <a:spcPts val="110"/>
              </a:spcBef>
              <a:spcAft>
                <a:spcPts val="0"/>
              </a:spcAft>
              <a:defRPr/>
            </a:pPr>
            <a:r>
              <a:rPr sz="600" b="1" spc="-10" dirty="0">
                <a:solidFill>
                  <a:srgbClr val="FFFFFF"/>
                </a:solidFill>
                <a:latin typeface="微软雅黑" panose="020B0503020204020204" pitchFamily="34" charset="-122"/>
                <a:ea typeface="微软雅黑" panose="020B0503020204020204" pitchFamily="34" charset="-122"/>
                <a:cs typeface="Arial" panose="020B0604020202020204"/>
              </a:rPr>
              <a:t>2011-12-01</a:t>
            </a:r>
            <a:r>
              <a:rPr sz="600" b="1" dirty="0">
                <a:solidFill>
                  <a:srgbClr val="FFFFFF"/>
                </a:solidFill>
                <a:latin typeface="微软雅黑" panose="020B0503020204020204" pitchFamily="34" charset="-122"/>
                <a:ea typeface="微软雅黑" panose="020B0503020204020204" pitchFamily="34" charset="-122"/>
                <a:cs typeface="Arial" panose="020B0604020202020204"/>
              </a:rPr>
              <a:t> </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9:05</a:t>
            </a:r>
            <a:endParaRPr sz="600">
              <a:latin typeface="微软雅黑" panose="020B0503020204020204" pitchFamily="34" charset="-122"/>
              <a:ea typeface="微软雅黑" panose="020B0503020204020204" pitchFamily="34" charset="-122"/>
              <a:cs typeface="Arial" panose="020B0604020202020204"/>
            </a:endParaRPr>
          </a:p>
        </p:txBody>
      </p:sp>
      <p:sp>
        <p:nvSpPr>
          <p:cNvPr id="59" name="object 59"/>
          <p:cNvSpPr txBox="1"/>
          <p:nvPr/>
        </p:nvSpPr>
        <p:spPr>
          <a:xfrm>
            <a:off x="3209925" y="3379788"/>
            <a:ext cx="152400" cy="179536"/>
          </a:xfrm>
          <a:prstGeom prst="rect">
            <a:avLst/>
          </a:prstGeom>
        </p:spPr>
        <p:txBody>
          <a:bodyPr lIns="0" tIns="0" rIns="0" bIns="0">
            <a:spAutoFit/>
          </a:bodyPr>
          <a:lstStyle/>
          <a:p>
            <a:pPr fontAlgn="auto">
              <a:lnSpc>
                <a:spcPts val="675"/>
              </a:lnSpc>
              <a:spcBef>
                <a:spcPts val="0"/>
              </a:spcBef>
              <a:spcAft>
                <a:spcPts val="0"/>
              </a:spcAft>
              <a:defRPr/>
            </a:pPr>
            <a:r>
              <a:rPr sz="600" b="1" spc="-15" dirty="0">
                <a:solidFill>
                  <a:srgbClr val="FFFFFF"/>
                </a:solidFill>
                <a:latin typeface="微软雅黑" panose="020B0503020204020204" pitchFamily="34" charset="-122"/>
                <a:ea typeface="微软雅黑" panose="020B0503020204020204" pitchFamily="34" charset="-122"/>
                <a:cs typeface="Arial" panose="020B0604020202020204"/>
              </a:rPr>
              <a:t>15</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a:t>
            </a:r>
            <a:r>
              <a:rPr sz="600" b="1" dirty="0">
                <a:solidFill>
                  <a:srgbClr val="FFFFFF"/>
                </a:solidFill>
                <a:latin typeface="微软雅黑" panose="020B0503020204020204" pitchFamily="34" charset="-122"/>
                <a:ea typeface="微软雅黑" panose="020B0503020204020204" pitchFamily="34" charset="-122"/>
                <a:cs typeface="Arial" panose="020B0604020202020204"/>
              </a:rPr>
              <a:t>5</a:t>
            </a:r>
            <a:endParaRPr sz="600">
              <a:latin typeface="微软雅黑" panose="020B0503020204020204" pitchFamily="34" charset="-122"/>
              <a:ea typeface="微软雅黑" panose="020B0503020204020204" pitchFamily="34" charset="-122"/>
              <a:cs typeface="Arial" panose="020B0604020202020204"/>
            </a:endParaRPr>
          </a:p>
        </p:txBody>
      </p:sp>
      <p:sp>
        <p:nvSpPr>
          <p:cNvPr id="27708" name="object 60"/>
          <p:cNvSpPr txBox="1">
            <a:spLocks noChangeArrowheads="1"/>
          </p:cNvSpPr>
          <p:nvPr/>
        </p:nvSpPr>
        <p:spPr bwMode="auto">
          <a:xfrm>
            <a:off x="3005138" y="3267075"/>
            <a:ext cx="411162" cy="291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970"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spcBef>
                <a:spcPts val="115"/>
              </a:spcBef>
            </a:pPr>
            <a:r>
              <a:rPr lang="zh-CN" altLang="zh-CN" sz="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2011-12-01</a:t>
            </a:r>
            <a:endParaRPr lang="zh-CN" altLang="zh-CN" sz="600">
              <a:latin typeface="微软雅黑" panose="020B0503020204020204" pitchFamily="34" charset="-122"/>
              <a:ea typeface="微软雅黑" panose="020B0503020204020204" pitchFamily="34" charset="-122"/>
              <a:cs typeface="Arial" panose="020B0604020202020204" pitchFamily="34" charset="0"/>
            </a:endParaRPr>
          </a:p>
          <a:p>
            <a:pPr algn="r" eaLnBrk="1" hangingPunct="1"/>
            <a:r>
              <a:rPr lang="zh-CN" altLang="zh-CN" sz="600" b="1">
                <a:solidFill>
                  <a:srgbClr val="FFFFFF"/>
                </a:solidFill>
                <a:latin typeface="微软雅黑" panose="020B0503020204020204" pitchFamily="34" charset="-122"/>
                <a:ea typeface="微软雅黑" panose="020B0503020204020204" pitchFamily="34" charset="-122"/>
                <a:cs typeface="Arial" panose="020B0604020202020204" pitchFamily="34" charset="0"/>
              </a:rPr>
              <a:t>5</a:t>
            </a:r>
            <a:endParaRPr lang="zh-CN" altLang="zh-CN" sz="600">
              <a:latin typeface="微软雅黑" panose="020B0503020204020204" pitchFamily="34" charset="-122"/>
              <a:ea typeface="微软雅黑" panose="020B0503020204020204" pitchFamily="34" charset="-122"/>
              <a:cs typeface="Arial" panose="020B0604020202020204" pitchFamily="34" charset="0"/>
            </a:endParaRPr>
          </a:p>
        </p:txBody>
      </p:sp>
      <p:sp>
        <p:nvSpPr>
          <p:cNvPr id="27709" name="object 61"/>
          <p:cNvSpPr>
            <a:spLocks noChangeArrowheads="1"/>
          </p:cNvSpPr>
          <p:nvPr/>
        </p:nvSpPr>
        <p:spPr bwMode="auto">
          <a:xfrm>
            <a:off x="2413000" y="2359025"/>
            <a:ext cx="557213" cy="428625"/>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710" name="object 62"/>
          <p:cNvSpPr>
            <a:spLocks noChangeArrowheads="1"/>
          </p:cNvSpPr>
          <p:nvPr/>
        </p:nvSpPr>
        <p:spPr bwMode="auto">
          <a:xfrm>
            <a:off x="2771775" y="3381375"/>
            <a:ext cx="568325" cy="431800"/>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63" name="object 63"/>
          <p:cNvSpPr txBox="1"/>
          <p:nvPr/>
        </p:nvSpPr>
        <p:spPr>
          <a:xfrm>
            <a:off x="3911600" y="3267075"/>
            <a:ext cx="585788" cy="198772"/>
          </a:xfrm>
          <a:prstGeom prst="rect">
            <a:avLst/>
          </a:prstGeom>
        </p:spPr>
        <p:txBody>
          <a:bodyPr lIns="0" tIns="13970" rIns="0" bIns="0">
            <a:spAutoFit/>
          </a:bodyPr>
          <a:lstStyle/>
          <a:p>
            <a:pPr marL="12700" fontAlgn="auto">
              <a:spcBef>
                <a:spcPts val="110"/>
              </a:spcBef>
              <a:spcAft>
                <a:spcPts val="0"/>
              </a:spcAft>
              <a:defRPr/>
            </a:pPr>
            <a:r>
              <a:rPr sz="600" b="1" spc="-10" dirty="0">
                <a:solidFill>
                  <a:srgbClr val="FFFFFF"/>
                </a:solidFill>
                <a:latin typeface="微软雅黑" panose="020B0503020204020204" pitchFamily="34" charset="-122"/>
                <a:ea typeface="微软雅黑" panose="020B0503020204020204" pitchFamily="34" charset="-122"/>
                <a:cs typeface="Arial" panose="020B0604020202020204"/>
              </a:rPr>
              <a:t>2011-12-2</a:t>
            </a:r>
            <a:r>
              <a:rPr sz="600" b="1" spc="-30" dirty="0">
                <a:solidFill>
                  <a:srgbClr val="FFFFFF"/>
                </a:solidFill>
                <a:latin typeface="微软雅黑" panose="020B0503020204020204" pitchFamily="34" charset="-122"/>
                <a:ea typeface="微软雅黑" panose="020B0503020204020204" pitchFamily="34" charset="-122"/>
                <a:cs typeface="Arial" panose="020B0604020202020204"/>
              </a:rPr>
              <a:t> </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16:15</a:t>
            </a:r>
            <a:endParaRPr sz="600">
              <a:latin typeface="微软雅黑" panose="020B0503020204020204" pitchFamily="34" charset="-122"/>
              <a:ea typeface="微软雅黑" panose="020B0503020204020204" pitchFamily="34" charset="-122"/>
              <a:cs typeface="Arial" panose="020B0604020202020204"/>
            </a:endParaRPr>
          </a:p>
        </p:txBody>
      </p:sp>
      <p:sp>
        <p:nvSpPr>
          <p:cNvPr id="27712" name="object 64"/>
          <p:cNvSpPr/>
          <p:nvPr/>
        </p:nvSpPr>
        <p:spPr bwMode="auto">
          <a:xfrm>
            <a:off x="1514475" y="2908300"/>
            <a:ext cx="0" cy="107950"/>
          </a:xfrm>
          <a:custGeom>
            <a:avLst/>
            <a:gdLst>
              <a:gd name="T0" fmla="*/ 107950 h 107950"/>
              <a:gd name="T1" fmla="*/ 0 h 107950"/>
              <a:gd name="T2" fmla="*/ 0 60000 65536"/>
              <a:gd name="T3" fmla="*/ 0 60000 65536"/>
            </a:gdLst>
            <a:ahLst/>
            <a:cxnLst>
              <a:cxn ang="T2">
                <a:pos x="0" y="T0"/>
              </a:cxn>
              <a:cxn ang="T3">
                <a:pos x="0" y="T1"/>
              </a:cxn>
            </a:cxnLst>
            <a:rect l="0" t="0" r="r" b="b"/>
            <a:pathLst>
              <a:path h="107950">
                <a:moveTo>
                  <a:pt x="0" y="107950"/>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13" name="object 65"/>
          <p:cNvSpPr/>
          <p:nvPr/>
        </p:nvSpPr>
        <p:spPr bwMode="auto">
          <a:xfrm>
            <a:off x="1960563" y="3159125"/>
            <a:ext cx="0" cy="107950"/>
          </a:xfrm>
          <a:custGeom>
            <a:avLst/>
            <a:gdLst>
              <a:gd name="T0" fmla="*/ 107444 h 108585"/>
              <a:gd name="T1" fmla="*/ 0 h 108585"/>
              <a:gd name="T2" fmla="*/ 0 60000 65536"/>
              <a:gd name="T3" fmla="*/ 0 60000 65536"/>
            </a:gdLst>
            <a:ahLst/>
            <a:cxnLst>
              <a:cxn ang="T2">
                <a:pos x="0" y="T0"/>
              </a:cxn>
              <a:cxn ang="T3">
                <a:pos x="0" y="T1"/>
              </a:cxn>
            </a:cxnLst>
            <a:rect l="0" t="0" r="r" b="b"/>
            <a:pathLst>
              <a:path h="108585">
                <a:moveTo>
                  <a:pt x="0" y="108076"/>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14" name="object 66"/>
          <p:cNvSpPr/>
          <p:nvPr/>
        </p:nvSpPr>
        <p:spPr bwMode="auto">
          <a:xfrm>
            <a:off x="2600325" y="2908300"/>
            <a:ext cx="0" cy="107950"/>
          </a:xfrm>
          <a:custGeom>
            <a:avLst/>
            <a:gdLst>
              <a:gd name="T0" fmla="*/ 107950 h 107950"/>
              <a:gd name="T1" fmla="*/ 0 h 107950"/>
              <a:gd name="T2" fmla="*/ 0 60000 65536"/>
              <a:gd name="T3" fmla="*/ 0 60000 65536"/>
            </a:gdLst>
            <a:ahLst/>
            <a:cxnLst>
              <a:cxn ang="T2">
                <a:pos x="0" y="T0"/>
              </a:cxn>
              <a:cxn ang="T3">
                <a:pos x="0" y="T1"/>
              </a:cxn>
            </a:cxnLst>
            <a:rect l="0" t="0" r="r" b="b"/>
            <a:pathLst>
              <a:path h="107950">
                <a:moveTo>
                  <a:pt x="0" y="107950"/>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15" name="object 67"/>
          <p:cNvSpPr/>
          <p:nvPr/>
        </p:nvSpPr>
        <p:spPr bwMode="auto">
          <a:xfrm>
            <a:off x="3609975" y="2908300"/>
            <a:ext cx="0" cy="107950"/>
          </a:xfrm>
          <a:custGeom>
            <a:avLst/>
            <a:gdLst>
              <a:gd name="T0" fmla="*/ 107950 h 107950"/>
              <a:gd name="T1" fmla="*/ 0 h 107950"/>
              <a:gd name="T2" fmla="*/ 0 60000 65536"/>
              <a:gd name="T3" fmla="*/ 0 60000 65536"/>
            </a:gdLst>
            <a:ahLst/>
            <a:cxnLst>
              <a:cxn ang="T2">
                <a:pos x="0" y="T0"/>
              </a:cxn>
              <a:cxn ang="T3">
                <a:pos x="0" y="T1"/>
              </a:cxn>
            </a:cxnLst>
            <a:rect l="0" t="0" r="r" b="b"/>
            <a:pathLst>
              <a:path h="107950">
                <a:moveTo>
                  <a:pt x="0" y="107950"/>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68" name="object 68"/>
          <p:cNvSpPr txBox="1"/>
          <p:nvPr/>
        </p:nvSpPr>
        <p:spPr>
          <a:xfrm>
            <a:off x="3521075" y="2803525"/>
            <a:ext cx="544513" cy="198772"/>
          </a:xfrm>
          <a:prstGeom prst="rect">
            <a:avLst/>
          </a:prstGeom>
        </p:spPr>
        <p:txBody>
          <a:bodyPr lIns="0" tIns="13970" rIns="0" bIns="0">
            <a:spAutoFit/>
          </a:bodyPr>
          <a:lstStyle/>
          <a:p>
            <a:pPr marL="12700" fontAlgn="auto">
              <a:spcBef>
                <a:spcPts val="110"/>
              </a:spcBef>
              <a:spcAft>
                <a:spcPts val="0"/>
              </a:spcAft>
              <a:defRPr/>
            </a:pPr>
            <a:r>
              <a:rPr sz="600" b="1" spc="-10" dirty="0">
                <a:solidFill>
                  <a:srgbClr val="FFFFFF"/>
                </a:solidFill>
                <a:latin typeface="微软雅黑" panose="020B0503020204020204" pitchFamily="34" charset="-122"/>
                <a:ea typeface="微软雅黑" panose="020B0503020204020204" pitchFamily="34" charset="-122"/>
                <a:cs typeface="Arial" panose="020B0604020202020204"/>
              </a:rPr>
              <a:t>2011-12-2</a:t>
            </a:r>
            <a:r>
              <a:rPr sz="600" b="1" spc="-30" dirty="0">
                <a:solidFill>
                  <a:srgbClr val="FFFFFF"/>
                </a:solidFill>
                <a:latin typeface="微软雅黑" panose="020B0503020204020204" pitchFamily="34" charset="-122"/>
                <a:ea typeface="微软雅黑" panose="020B0503020204020204" pitchFamily="34" charset="-122"/>
                <a:cs typeface="Arial" panose="020B0604020202020204"/>
              </a:rPr>
              <a:t> </a:t>
            </a:r>
            <a:r>
              <a:rPr sz="600" b="1" spc="-5" dirty="0">
                <a:solidFill>
                  <a:srgbClr val="FFFFFF"/>
                </a:solidFill>
                <a:latin typeface="微软雅黑" panose="020B0503020204020204" pitchFamily="34" charset="-122"/>
                <a:ea typeface="微软雅黑" panose="020B0503020204020204" pitchFamily="34" charset="-122"/>
                <a:cs typeface="Arial" panose="020B0604020202020204"/>
              </a:rPr>
              <a:t>9:05</a:t>
            </a:r>
            <a:endParaRPr sz="600">
              <a:latin typeface="微软雅黑" panose="020B0503020204020204" pitchFamily="34" charset="-122"/>
              <a:ea typeface="微软雅黑" panose="020B0503020204020204" pitchFamily="34" charset="-122"/>
              <a:cs typeface="Arial" panose="020B0604020202020204"/>
            </a:endParaRPr>
          </a:p>
        </p:txBody>
      </p:sp>
      <p:sp>
        <p:nvSpPr>
          <p:cNvPr id="27717" name="object 69"/>
          <p:cNvSpPr/>
          <p:nvPr/>
        </p:nvSpPr>
        <p:spPr bwMode="auto">
          <a:xfrm>
            <a:off x="2954338" y="3159125"/>
            <a:ext cx="0" cy="107950"/>
          </a:xfrm>
          <a:custGeom>
            <a:avLst/>
            <a:gdLst>
              <a:gd name="T0" fmla="*/ 107444 h 108585"/>
              <a:gd name="T1" fmla="*/ 0 h 108585"/>
              <a:gd name="T2" fmla="*/ 0 60000 65536"/>
              <a:gd name="T3" fmla="*/ 0 60000 65536"/>
            </a:gdLst>
            <a:ahLst/>
            <a:cxnLst>
              <a:cxn ang="T2">
                <a:pos x="0" y="T0"/>
              </a:cxn>
              <a:cxn ang="T3">
                <a:pos x="0" y="T1"/>
              </a:cxn>
            </a:cxnLst>
            <a:rect l="0" t="0" r="r" b="b"/>
            <a:pathLst>
              <a:path h="108585">
                <a:moveTo>
                  <a:pt x="0" y="108076"/>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18" name="object 70"/>
          <p:cNvSpPr/>
          <p:nvPr/>
        </p:nvSpPr>
        <p:spPr bwMode="auto">
          <a:xfrm>
            <a:off x="4035425" y="3159125"/>
            <a:ext cx="0" cy="107950"/>
          </a:xfrm>
          <a:custGeom>
            <a:avLst/>
            <a:gdLst>
              <a:gd name="T0" fmla="*/ 107444 h 108585"/>
              <a:gd name="T1" fmla="*/ 0 h 108585"/>
              <a:gd name="T2" fmla="*/ 0 60000 65536"/>
              <a:gd name="T3" fmla="*/ 0 60000 65536"/>
            </a:gdLst>
            <a:ahLst/>
            <a:cxnLst>
              <a:cxn ang="T2">
                <a:pos x="0" y="T0"/>
              </a:cxn>
              <a:cxn ang="T3">
                <a:pos x="0" y="T1"/>
              </a:cxn>
            </a:cxnLst>
            <a:rect l="0" t="0" r="r" b="b"/>
            <a:pathLst>
              <a:path h="108585">
                <a:moveTo>
                  <a:pt x="0" y="108076"/>
                </a:moveTo>
                <a:lnTo>
                  <a:pt x="0" y="0"/>
                </a:lnTo>
              </a:path>
            </a:pathLst>
          </a:custGeom>
          <a:noFill/>
          <a:ln w="9525">
            <a:solidFill>
              <a:srgbClr val="FF0000"/>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19" name="object 71"/>
          <p:cNvSpPr>
            <a:spLocks noChangeArrowheads="1"/>
          </p:cNvSpPr>
          <p:nvPr/>
        </p:nvSpPr>
        <p:spPr bwMode="auto">
          <a:xfrm>
            <a:off x="3421063" y="2359025"/>
            <a:ext cx="579437" cy="433388"/>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720" name="object 72"/>
          <p:cNvSpPr>
            <a:spLocks noChangeArrowheads="1"/>
          </p:cNvSpPr>
          <p:nvPr/>
        </p:nvSpPr>
        <p:spPr bwMode="auto">
          <a:xfrm>
            <a:off x="3854450" y="3381375"/>
            <a:ext cx="561975" cy="43180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721" name="object 73"/>
          <p:cNvSpPr>
            <a:spLocks noChangeArrowheads="1"/>
          </p:cNvSpPr>
          <p:nvPr/>
        </p:nvSpPr>
        <p:spPr bwMode="auto">
          <a:xfrm>
            <a:off x="6245225" y="4357688"/>
            <a:ext cx="2503488" cy="140176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722" name="object 74"/>
          <p:cNvSpPr>
            <a:spLocks noChangeArrowheads="1"/>
          </p:cNvSpPr>
          <p:nvPr/>
        </p:nvSpPr>
        <p:spPr bwMode="auto">
          <a:xfrm>
            <a:off x="5148263" y="1844675"/>
            <a:ext cx="2962275" cy="2357438"/>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7723" name="object 75"/>
          <p:cNvSpPr/>
          <p:nvPr/>
        </p:nvSpPr>
        <p:spPr bwMode="auto">
          <a:xfrm>
            <a:off x="663575" y="4340225"/>
            <a:ext cx="3859213" cy="1758950"/>
          </a:xfrm>
          <a:custGeom>
            <a:avLst/>
            <a:gdLst>
              <a:gd name="T0" fmla="*/ 0 w 3858895"/>
              <a:gd name="T1" fmla="*/ 1758749 h 1759585"/>
              <a:gd name="T2" fmla="*/ 3858883 w 3858895"/>
              <a:gd name="T3" fmla="*/ 1758749 h 1759585"/>
              <a:gd name="T4" fmla="*/ 3858883 w 3858895"/>
              <a:gd name="T5" fmla="*/ 0 h 1759585"/>
              <a:gd name="T6" fmla="*/ 0 w 3858895"/>
              <a:gd name="T7" fmla="*/ 0 h 1759585"/>
              <a:gd name="T8" fmla="*/ 0 w 3858895"/>
              <a:gd name="T9" fmla="*/ 1758749 h 1759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58895" h="1759585">
                <a:moveTo>
                  <a:pt x="0" y="1759384"/>
                </a:moveTo>
                <a:lnTo>
                  <a:pt x="3858565" y="1759384"/>
                </a:lnTo>
                <a:lnTo>
                  <a:pt x="3858565" y="0"/>
                </a:lnTo>
                <a:lnTo>
                  <a:pt x="0" y="0"/>
                </a:lnTo>
                <a:lnTo>
                  <a:pt x="0" y="175938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4" name="object 76"/>
          <p:cNvSpPr/>
          <p:nvPr/>
        </p:nvSpPr>
        <p:spPr bwMode="auto">
          <a:xfrm>
            <a:off x="1135063" y="4868863"/>
            <a:ext cx="0" cy="665162"/>
          </a:xfrm>
          <a:custGeom>
            <a:avLst/>
            <a:gdLst>
              <a:gd name="T0" fmla="*/ 664702 h 664845"/>
              <a:gd name="T1" fmla="*/ 0 h 664845"/>
              <a:gd name="T2" fmla="*/ 0 60000 65536"/>
              <a:gd name="T3" fmla="*/ 0 60000 65536"/>
            </a:gdLst>
            <a:ahLst/>
            <a:cxnLst>
              <a:cxn ang="T2">
                <a:pos x="0" y="T0"/>
              </a:cxn>
              <a:cxn ang="T3">
                <a:pos x="0" y="T1"/>
              </a:cxn>
            </a:cxnLst>
            <a:rect l="0" t="0" r="r" b="b"/>
            <a:pathLst>
              <a:path h="664845">
                <a:moveTo>
                  <a:pt x="0" y="664385"/>
                </a:moveTo>
                <a:lnTo>
                  <a:pt x="0" y="0"/>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5" name="object 77"/>
          <p:cNvSpPr/>
          <p:nvPr/>
        </p:nvSpPr>
        <p:spPr bwMode="auto">
          <a:xfrm>
            <a:off x="1084263" y="5532438"/>
            <a:ext cx="50800" cy="0"/>
          </a:xfrm>
          <a:custGeom>
            <a:avLst/>
            <a:gdLst>
              <a:gd name="T0" fmla="*/ 0 w 52069"/>
              <a:gd name="T1" fmla="*/ 50598 w 52069"/>
              <a:gd name="T2" fmla="*/ 0 60000 65536"/>
              <a:gd name="T3" fmla="*/ 0 60000 65536"/>
            </a:gdLst>
            <a:ahLst/>
            <a:cxnLst>
              <a:cxn ang="T2">
                <a:pos x="T0" y="0"/>
              </a:cxn>
              <a:cxn ang="T3">
                <a:pos x="T1" y="0"/>
              </a:cxn>
            </a:cxnLst>
            <a:rect l="0" t="0" r="r" b="b"/>
            <a:pathLst>
              <a:path w="52069">
                <a:moveTo>
                  <a:pt x="0" y="0"/>
                </a:moveTo>
                <a:lnTo>
                  <a:pt x="51862"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6" name="object 78"/>
          <p:cNvSpPr/>
          <p:nvPr/>
        </p:nvSpPr>
        <p:spPr bwMode="auto">
          <a:xfrm>
            <a:off x="1084263" y="5364163"/>
            <a:ext cx="50800" cy="0"/>
          </a:xfrm>
          <a:custGeom>
            <a:avLst/>
            <a:gdLst>
              <a:gd name="T0" fmla="*/ 0 w 52069"/>
              <a:gd name="T1" fmla="*/ 50598 w 52069"/>
              <a:gd name="T2" fmla="*/ 0 60000 65536"/>
              <a:gd name="T3" fmla="*/ 0 60000 65536"/>
            </a:gdLst>
            <a:ahLst/>
            <a:cxnLst>
              <a:cxn ang="T2">
                <a:pos x="T0" y="0"/>
              </a:cxn>
              <a:cxn ang="T3">
                <a:pos x="T1" y="0"/>
              </a:cxn>
            </a:cxnLst>
            <a:rect l="0" t="0" r="r" b="b"/>
            <a:pathLst>
              <a:path w="52069">
                <a:moveTo>
                  <a:pt x="0" y="0"/>
                </a:moveTo>
                <a:lnTo>
                  <a:pt x="51862"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7" name="object 79"/>
          <p:cNvSpPr/>
          <p:nvPr/>
        </p:nvSpPr>
        <p:spPr bwMode="auto">
          <a:xfrm>
            <a:off x="1084263" y="5195888"/>
            <a:ext cx="50800" cy="0"/>
          </a:xfrm>
          <a:custGeom>
            <a:avLst/>
            <a:gdLst>
              <a:gd name="T0" fmla="*/ 0 w 52069"/>
              <a:gd name="T1" fmla="*/ 50598 w 52069"/>
              <a:gd name="T2" fmla="*/ 0 60000 65536"/>
              <a:gd name="T3" fmla="*/ 0 60000 65536"/>
            </a:gdLst>
            <a:ahLst/>
            <a:cxnLst>
              <a:cxn ang="T2">
                <a:pos x="T0" y="0"/>
              </a:cxn>
              <a:cxn ang="T3">
                <a:pos x="T1" y="0"/>
              </a:cxn>
            </a:cxnLst>
            <a:rect l="0" t="0" r="r" b="b"/>
            <a:pathLst>
              <a:path w="52069">
                <a:moveTo>
                  <a:pt x="0" y="0"/>
                </a:moveTo>
                <a:lnTo>
                  <a:pt x="51862"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8" name="object 80"/>
          <p:cNvSpPr/>
          <p:nvPr/>
        </p:nvSpPr>
        <p:spPr bwMode="auto">
          <a:xfrm>
            <a:off x="1084263" y="5037138"/>
            <a:ext cx="50800" cy="0"/>
          </a:xfrm>
          <a:custGeom>
            <a:avLst/>
            <a:gdLst>
              <a:gd name="T0" fmla="*/ 0 w 52069"/>
              <a:gd name="T1" fmla="*/ 50598 w 52069"/>
              <a:gd name="T2" fmla="*/ 0 60000 65536"/>
              <a:gd name="T3" fmla="*/ 0 60000 65536"/>
            </a:gdLst>
            <a:ahLst/>
            <a:cxnLst>
              <a:cxn ang="T2">
                <a:pos x="T0" y="0"/>
              </a:cxn>
              <a:cxn ang="T3">
                <a:pos x="T1" y="0"/>
              </a:cxn>
            </a:cxnLst>
            <a:rect l="0" t="0" r="r" b="b"/>
            <a:pathLst>
              <a:path w="52069">
                <a:moveTo>
                  <a:pt x="0" y="0"/>
                </a:moveTo>
                <a:lnTo>
                  <a:pt x="51862"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29" name="object 81"/>
          <p:cNvSpPr/>
          <p:nvPr/>
        </p:nvSpPr>
        <p:spPr bwMode="auto">
          <a:xfrm>
            <a:off x="1084263" y="4868863"/>
            <a:ext cx="50800" cy="0"/>
          </a:xfrm>
          <a:custGeom>
            <a:avLst/>
            <a:gdLst>
              <a:gd name="T0" fmla="*/ 0 w 52069"/>
              <a:gd name="T1" fmla="*/ 50598 w 52069"/>
              <a:gd name="T2" fmla="*/ 0 60000 65536"/>
              <a:gd name="T3" fmla="*/ 0 60000 65536"/>
            </a:gdLst>
            <a:ahLst/>
            <a:cxnLst>
              <a:cxn ang="T2">
                <a:pos x="T0" y="0"/>
              </a:cxn>
              <a:cxn ang="T3">
                <a:pos x="T1" y="0"/>
              </a:cxn>
            </a:cxnLst>
            <a:rect l="0" t="0" r="r" b="b"/>
            <a:pathLst>
              <a:path w="52069">
                <a:moveTo>
                  <a:pt x="0" y="0"/>
                </a:moveTo>
                <a:lnTo>
                  <a:pt x="51862"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0" name="object 82"/>
          <p:cNvSpPr/>
          <p:nvPr/>
        </p:nvSpPr>
        <p:spPr bwMode="auto">
          <a:xfrm>
            <a:off x="1135063" y="5532438"/>
            <a:ext cx="3049587" cy="0"/>
          </a:xfrm>
          <a:custGeom>
            <a:avLst/>
            <a:gdLst>
              <a:gd name="T0" fmla="*/ 0 w 3049904"/>
              <a:gd name="T1" fmla="*/ 3049263 w 3049904"/>
              <a:gd name="T2" fmla="*/ 0 60000 65536"/>
              <a:gd name="T3" fmla="*/ 0 60000 65536"/>
            </a:gdLst>
            <a:ahLst/>
            <a:cxnLst>
              <a:cxn ang="T2">
                <a:pos x="T0" y="0"/>
              </a:cxn>
              <a:cxn ang="T3">
                <a:pos x="T1" y="0"/>
              </a:cxn>
            </a:cxnLst>
            <a:rect l="0" t="0" r="r" b="b"/>
            <a:pathLst>
              <a:path w="3049904">
                <a:moveTo>
                  <a:pt x="0" y="0"/>
                </a:moveTo>
                <a:lnTo>
                  <a:pt x="3049580" y="0"/>
                </a:lnTo>
              </a:path>
            </a:pathLst>
          </a:custGeom>
          <a:noFill/>
          <a:ln w="9358">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1" name="object 83"/>
          <p:cNvSpPr/>
          <p:nvPr/>
        </p:nvSpPr>
        <p:spPr bwMode="auto">
          <a:xfrm>
            <a:off x="1135063"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2" name="object 84"/>
          <p:cNvSpPr/>
          <p:nvPr/>
        </p:nvSpPr>
        <p:spPr bwMode="auto">
          <a:xfrm>
            <a:off x="1519238"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3" name="object 85"/>
          <p:cNvSpPr/>
          <p:nvPr/>
        </p:nvSpPr>
        <p:spPr bwMode="auto">
          <a:xfrm>
            <a:off x="1892300"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4" name="object 86"/>
          <p:cNvSpPr/>
          <p:nvPr/>
        </p:nvSpPr>
        <p:spPr bwMode="auto">
          <a:xfrm>
            <a:off x="2276475"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5" name="object 87"/>
          <p:cNvSpPr/>
          <p:nvPr/>
        </p:nvSpPr>
        <p:spPr bwMode="auto">
          <a:xfrm>
            <a:off x="2660650"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6" name="object 88"/>
          <p:cNvSpPr/>
          <p:nvPr/>
        </p:nvSpPr>
        <p:spPr bwMode="auto">
          <a:xfrm>
            <a:off x="3043238"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7" name="object 89"/>
          <p:cNvSpPr/>
          <p:nvPr/>
        </p:nvSpPr>
        <p:spPr bwMode="auto">
          <a:xfrm>
            <a:off x="3417888"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8" name="object 90"/>
          <p:cNvSpPr/>
          <p:nvPr/>
        </p:nvSpPr>
        <p:spPr bwMode="auto">
          <a:xfrm>
            <a:off x="3800475"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39" name="object 91"/>
          <p:cNvSpPr/>
          <p:nvPr/>
        </p:nvSpPr>
        <p:spPr bwMode="auto">
          <a:xfrm>
            <a:off x="4184650" y="5532438"/>
            <a:ext cx="0" cy="47625"/>
          </a:xfrm>
          <a:custGeom>
            <a:avLst/>
            <a:gdLst>
              <a:gd name="T0" fmla="*/ 0 h 46989"/>
              <a:gd name="T1" fmla="*/ 47425 h 46989"/>
              <a:gd name="T2" fmla="*/ 0 60000 65536"/>
              <a:gd name="T3" fmla="*/ 0 60000 65536"/>
            </a:gdLst>
            <a:ahLst/>
            <a:cxnLst>
              <a:cxn ang="T2">
                <a:pos x="0" y="T0"/>
              </a:cxn>
              <a:cxn ang="T3">
                <a:pos x="0" y="T1"/>
              </a:cxn>
            </a:cxnLst>
            <a:rect l="0" t="0" r="r" b="b"/>
            <a:pathLst>
              <a:path h="46989">
                <a:moveTo>
                  <a:pt x="0" y="0"/>
                </a:moveTo>
                <a:lnTo>
                  <a:pt x="0" y="46792"/>
                </a:lnTo>
              </a:path>
            </a:pathLst>
          </a:custGeom>
          <a:noFill/>
          <a:ln w="1037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40" name="object 92"/>
          <p:cNvSpPr/>
          <p:nvPr/>
        </p:nvSpPr>
        <p:spPr bwMode="auto">
          <a:xfrm>
            <a:off x="1322388" y="4933950"/>
            <a:ext cx="2676525" cy="141288"/>
          </a:xfrm>
          <a:custGeom>
            <a:avLst/>
            <a:gdLst>
              <a:gd name="T0" fmla="*/ 0 w 2676525"/>
              <a:gd name="T1" fmla="*/ 37517 h 140970"/>
              <a:gd name="T2" fmla="*/ 383781 w 2676525"/>
              <a:gd name="T3" fmla="*/ 0 h 140970"/>
              <a:gd name="T4" fmla="*/ 767494 w 2676525"/>
              <a:gd name="T5" fmla="*/ 140693 h 140970"/>
              <a:gd name="T6" fmla="*/ 1151415 w 2676525"/>
              <a:gd name="T7" fmla="*/ 84415 h 140970"/>
              <a:gd name="T8" fmla="*/ 1524824 w 2676525"/>
              <a:gd name="T9" fmla="*/ 56277 h 140970"/>
              <a:gd name="T10" fmla="*/ 1908606 w 2676525"/>
              <a:gd name="T11" fmla="*/ 65656 h 140970"/>
              <a:gd name="T12" fmla="*/ 2292388 w 2676525"/>
              <a:gd name="T13" fmla="*/ 37517 h 140970"/>
              <a:gd name="T14" fmla="*/ 2676170 w 2676525"/>
              <a:gd name="T15" fmla="*/ 0 h 1409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676525" h="140970">
                <a:moveTo>
                  <a:pt x="0" y="37433"/>
                </a:moveTo>
                <a:lnTo>
                  <a:pt x="383781" y="0"/>
                </a:lnTo>
                <a:lnTo>
                  <a:pt x="767494" y="140376"/>
                </a:lnTo>
                <a:lnTo>
                  <a:pt x="1151415" y="84225"/>
                </a:lnTo>
                <a:lnTo>
                  <a:pt x="1524824" y="56150"/>
                </a:lnTo>
                <a:lnTo>
                  <a:pt x="1908606" y="65508"/>
                </a:lnTo>
                <a:lnTo>
                  <a:pt x="2292388" y="37433"/>
                </a:lnTo>
                <a:lnTo>
                  <a:pt x="2676170" y="0"/>
                </a:lnTo>
              </a:path>
            </a:pathLst>
          </a:custGeom>
          <a:noFill/>
          <a:ln w="28083">
            <a:solidFill>
              <a:srgbClr val="497DBA"/>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741" name="object 93"/>
          <p:cNvSpPr txBox="1">
            <a:spLocks noChangeArrowheads="1"/>
          </p:cNvSpPr>
          <p:nvPr/>
        </p:nvSpPr>
        <p:spPr bwMode="auto">
          <a:xfrm>
            <a:off x="773113" y="4759325"/>
            <a:ext cx="3376612" cy="136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968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spcBef>
                <a:spcPts val="150"/>
              </a:spcBef>
            </a:pPr>
            <a:r>
              <a:rPr lang="zh-CN" altLang="zh-CN" sz="1000">
                <a:latin typeface="微软雅黑" panose="020B0503020204020204" pitchFamily="34" charset="-122"/>
                <a:ea typeface="微软雅黑" panose="020B0503020204020204" pitchFamily="34" charset="-122"/>
              </a:rPr>
              <a:t>200</a:t>
            </a:r>
            <a:endParaRPr lang="zh-CN" altLang="zh-CN" sz="1000">
              <a:latin typeface="微软雅黑" panose="020B0503020204020204" pitchFamily="34" charset="-122"/>
              <a:ea typeface="微软雅黑" panose="020B0503020204020204" pitchFamily="34" charset="-122"/>
            </a:endParaRPr>
          </a:p>
          <a:p>
            <a:pPr algn="ctr" eaLnBrk="1" hangingPunct="1">
              <a:spcBef>
                <a:spcPts val="50"/>
              </a:spcBef>
            </a:pPr>
            <a:r>
              <a:rPr lang="zh-CN" altLang="zh-CN" sz="1000">
                <a:latin typeface="微软雅黑" panose="020B0503020204020204" pitchFamily="34" charset="-122"/>
                <a:ea typeface="微软雅黑" panose="020B0503020204020204" pitchFamily="34" charset="-122"/>
              </a:rPr>
              <a:t>150</a:t>
            </a:r>
            <a:endParaRPr lang="zh-CN" altLang="zh-CN" sz="1000">
              <a:latin typeface="微软雅黑" panose="020B0503020204020204" pitchFamily="34" charset="-122"/>
              <a:ea typeface="微软雅黑" panose="020B0503020204020204" pitchFamily="34" charset="-122"/>
            </a:endParaRPr>
          </a:p>
          <a:p>
            <a:pPr algn="ctr" eaLnBrk="1" hangingPunct="1">
              <a:spcBef>
                <a:spcPts val="65"/>
              </a:spcBef>
            </a:pPr>
            <a:r>
              <a:rPr lang="zh-CN" altLang="zh-CN" sz="1000">
                <a:latin typeface="微软雅黑" panose="020B0503020204020204" pitchFamily="34" charset="-122"/>
                <a:ea typeface="微软雅黑" panose="020B0503020204020204" pitchFamily="34" charset="-122"/>
              </a:rPr>
              <a:t>100</a:t>
            </a:r>
            <a:endParaRPr lang="zh-CN" altLang="zh-CN" sz="1000">
              <a:latin typeface="微软雅黑" panose="020B0503020204020204" pitchFamily="34" charset="-122"/>
              <a:ea typeface="微软雅黑" panose="020B0503020204020204" pitchFamily="34" charset="-122"/>
            </a:endParaRPr>
          </a:p>
          <a:p>
            <a:pPr algn="ctr" eaLnBrk="1" hangingPunct="1">
              <a:spcBef>
                <a:spcPts val="50"/>
              </a:spcBef>
            </a:pPr>
            <a:r>
              <a:rPr lang="zh-CN" altLang="zh-CN" sz="1000">
                <a:latin typeface="微软雅黑" panose="020B0503020204020204" pitchFamily="34" charset="-122"/>
                <a:ea typeface="微软雅黑" panose="020B0503020204020204" pitchFamily="34" charset="-122"/>
              </a:rPr>
              <a:t>50</a:t>
            </a:r>
            <a:endParaRPr lang="zh-CN" altLang="zh-CN" sz="1000">
              <a:latin typeface="微软雅黑" panose="020B0503020204020204" pitchFamily="34" charset="-122"/>
              <a:ea typeface="微软雅黑" panose="020B0503020204020204" pitchFamily="34" charset="-122"/>
            </a:endParaRPr>
          </a:p>
          <a:p>
            <a:pPr algn="ctr" eaLnBrk="1" hangingPunct="1">
              <a:spcBef>
                <a:spcPts val="50"/>
              </a:spcBef>
            </a:pPr>
            <a:r>
              <a:rPr lang="zh-CN" altLang="zh-CN" sz="1000">
                <a:latin typeface="微软雅黑" panose="020B0503020204020204" pitchFamily="34" charset="-122"/>
                <a:ea typeface="微软雅黑" panose="020B0503020204020204" pitchFamily="34" charset="-122"/>
              </a:rPr>
              <a:t>0</a:t>
            </a:r>
            <a:endParaRPr lang="zh-CN" altLang="zh-CN" sz="1000">
              <a:latin typeface="微软雅黑" panose="020B0503020204020204" pitchFamily="34" charset="-122"/>
              <a:ea typeface="微软雅黑" panose="020B0503020204020204" pitchFamily="34" charset="-122"/>
            </a:endParaRPr>
          </a:p>
          <a:p>
            <a:pPr eaLnBrk="1" hangingPunct="1">
              <a:spcBef>
                <a:spcPts val="475"/>
              </a:spcBef>
            </a:pPr>
            <a:r>
              <a:rPr lang="zh-CN" altLang="zh-CN" sz="1000">
                <a:latin typeface="微软雅黑" panose="020B0503020204020204" pitchFamily="34" charset="-122"/>
                <a:ea typeface="微软雅黑" panose="020B0503020204020204" pitchFamily="34" charset="-122"/>
              </a:rPr>
              <a:t>1月	2月	3月	4月	5月	6月	7月	8月</a:t>
            </a:r>
            <a:endParaRPr lang="zh-CN" altLang="zh-CN" sz="1000">
              <a:latin typeface="微软雅黑" panose="020B0503020204020204" pitchFamily="34" charset="-122"/>
              <a:ea typeface="微软雅黑" panose="020B0503020204020204" pitchFamily="34" charset="-122"/>
            </a:endParaRPr>
          </a:p>
        </p:txBody>
      </p:sp>
      <p:sp>
        <p:nvSpPr>
          <p:cNvPr id="27742" name="object 94"/>
          <p:cNvSpPr txBox="1">
            <a:spLocks noChangeArrowheads="1"/>
          </p:cNvSpPr>
          <p:nvPr/>
        </p:nvSpPr>
        <p:spPr bwMode="auto">
          <a:xfrm>
            <a:off x="1268413" y="4456113"/>
            <a:ext cx="1943100" cy="186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7145" rIns="0" bIns="0">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40"/>
              </a:spcBef>
            </a:pPr>
            <a:r>
              <a:rPr lang="zh-CN" altLang="zh-CN" sz="1100">
                <a:latin typeface="微软雅黑" panose="020B0503020204020204" pitchFamily="34" charset="-122"/>
                <a:ea typeface="微软雅黑" panose="020B0503020204020204" pitchFamily="34" charset="-122"/>
              </a:rPr>
              <a:t>1-8月的道路保洁事件数量</a:t>
            </a:r>
            <a:endParaRPr lang="zh-CN" altLang="zh-CN" sz="1100">
              <a:latin typeface="微软雅黑" panose="020B0503020204020204" pitchFamily="34" charset="-122"/>
              <a:ea typeface="微软雅黑" panose="020B0503020204020204" pitchFamily="34" charset="-122"/>
            </a:endParaRPr>
          </a:p>
        </p:txBody>
      </p:sp>
      <p:sp>
        <p:nvSpPr>
          <p:cNvPr id="95" name="object 95"/>
          <p:cNvSpPr txBox="1"/>
          <p:nvPr/>
        </p:nvSpPr>
        <p:spPr>
          <a:xfrm>
            <a:off x="3624263" y="4456113"/>
            <a:ext cx="311150" cy="194284"/>
          </a:xfrm>
          <a:prstGeom prst="rect">
            <a:avLst/>
          </a:prstGeom>
        </p:spPr>
        <p:txBody>
          <a:bodyPr lIns="0" tIns="17145" rIns="0" bIns="0">
            <a:spAutoFit/>
          </a:bodyPr>
          <a:lstStyle/>
          <a:p>
            <a:pPr fontAlgn="auto">
              <a:spcBef>
                <a:spcPts val="135"/>
              </a:spcBef>
              <a:spcAft>
                <a:spcPts val="0"/>
              </a:spcAft>
              <a:tabLst>
                <a:tab pos="297180" algn="l"/>
              </a:tabLst>
              <a:defRPr/>
            </a:pPr>
            <a:r>
              <a:rPr sz="1150" u="sng" spc="35" dirty="0">
                <a:uFill>
                  <a:solidFill>
                    <a:srgbClr val="497DBA"/>
                  </a:solidFill>
                </a:uFill>
                <a:latin typeface="微软雅黑" panose="020B0503020204020204" pitchFamily="34" charset="-122"/>
                <a:ea typeface="微软雅黑" panose="020B0503020204020204" pitchFamily="34" charset="-122"/>
                <a:cs typeface="Times New Roman" panose="02020603050405020304"/>
              </a:rPr>
              <a:t> 	</a:t>
            </a:r>
            <a:endParaRPr sz="1150">
              <a:latin typeface="微软雅黑" panose="020B0503020204020204" pitchFamily="34" charset="-122"/>
              <a:ea typeface="微软雅黑" panose="020B0503020204020204" pitchFamily="34" charset="-122"/>
              <a:cs typeface="Times New Roman" panose="02020603050405020304"/>
            </a:endParaRPr>
          </a:p>
        </p:txBody>
      </p:sp>
      <p:sp>
        <p:nvSpPr>
          <p:cNvPr id="96" name="object 96"/>
          <p:cNvSpPr txBox="1"/>
          <p:nvPr/>
        </p:nvSpPr>
        <p:spPr>
          <a:xfrm>
            <a:off x="3932238" y="4581525"/>
            <a:ext cx="358775" cy="138499"/>
          </a:xfrm>
          <a:prstGeom prst="rect">
            <a:avLst/>
          </a:prstGeom>
        </p:spPr>
        <p:txBody>
          <a:bodyPr lIns="0" tIns="15240" rIns="0" bIns="0">
            <a:spAutoFit/>
          </a:bodyPr>
          <a:lstStyle/>
          <a:p>
            <a:pPr fontAlgn="auto">
              <a:spcBef>
                <a:spcPts val="120"/>
              </a:spcBef>
              <a:spcAft>
                <a:spcPts val="0"/>
              </a:spcAft>
              <a:defRPr/>
            </a:pPr>
            <a:r>
              <a:rPr sz="800" spc="95" dirty="0">
                <a:latin typeface="微软雅黑" panose="020B0503020204020204" pitchFamily="34" charset="-122"/>
                <a:ea typeface="微软雅黑" panose="020B0503020204020204" pitchFamily="34" charset="-122"/>
                <a:cs typeface="宋体" panose="02010600030101010101" pitchFamily="2" charset="-122"/>
              </a:rPr>
              <a:t>事件数</a:t>
            </a:r>
            <a:endParaRPr sz="800">
              <a:latin typeface="微软雅黑" panose="020B0503020204020204" pitchFamily="34" charset="-122"/>
              <a:ea typeface="微软雅黑" panose="020B0503020204020204" pitchFamily="34" charset="-122"/>
              <a:cs typeface="宋体" panose="02010600030101010101" pitchFamily="2" charset="-122"/>
            </a:endParaRPr>
          </a:p>
        </p:txBody>
      </p:sp>
      <p:sp>
        <p:nvSpPr>
          <p:cNvPr id="27745" name="object 97"/>
          <p:cNvSpPr/>
          <p:nvPr/>
        </p:nvSpPr>
        <p:spPr bwMode="auto">
          <a:xfrm>
            <a:off x="668338" y="4344988"/>
            <a:ext cx="3859212" cy="1758950"/>
          </a:xfrm>
          <a:custGeom>
            <a:avLst/>
            <a:gdLst>
              <a:gd name="T0" fmla="*/ 0 w 3858895"/>
              <a:gd name="T1" fmla="*/ 1758749 h 1759585"/>
              <a:gd name="T2" fmla="*/ 3858881 w 3858895"/>
              <a:gd name="T3" fmla="*/ 1758749 h 1759585"/>
              <a:gd name="T4" fmla="*/ 3858881 w 3858895"/>
              <a:gd name="T5" fmla="*/ 0 h 1759585"/>
              <a:gd name="T6" fmla="*/ 0 w 3858895"/>
              <a:gd name="T7" fmla="*/ 0 h 1759585"/>
              <a:gd name="T8" fmla="*/ 0 w 3858895"/>
              <a:gd name="T9" fmla="*/ 1758749 h 1759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58895" h="1759585">
                <a:moveTo>
                  <a:pt x="0" y="1759384"/>
                </a:moveTo>
                <a:lnTo>
                  <a:pt x="3858564" y="1759384"/>
                </a:lnTo>
                <a:lnTo>
                  <a:pt x="3858564" y="0"/>
                </a:lnTo>
                <a:lnTo>
                  <a:pt x="0" y="0"/>
                </a:lnTo>
                <a:lnTo>
                  <a:pt x="0" y="1759384"/>
                </a:lnTo>
                <a:close/>
              </a:path>
            </a:pathLst>
          </a:custGeom>
          <a:noFill/>
          <a:ln w="9542">
            <a:solidFill>
              <a:srgbClr val="858585"/>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8674" name="object 2"/>
          <p:cNvSpPr>
            <a:spLocks noChangeArrowheads="1"/>
          </p:cNvSpPr>
          <p:nvPr/>
        </p:nvSpPr>
        <p:spPr bwMode="auto">
          <a:xfrm>
            <a:off x="0" y="1062038"/>
            <a:ext cx="7288213" cy="730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75" name="object 3"/>
          <p:cNvSpPr>
            <a:spLocks noChangeArrowheads="1"/>
          </p:cNvSpPr>
          <p:nvPr/>
        </p:nvSpPr>
        <p:spPr bwMode="auto">
          <a:xfrm>
            <a:off x="6111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76" name="object 4"/>
          <p:cNvSpPr>
            <a:spLocks noChangeArrowheads="1"/>
          </p:cNvSpPr>
          <p:nvPr/>
        </p:nvSpPr>
        <p:spPr bwMode="auto">
          <a:xfrm>
            <a:off x="24653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77" name="object 5"/>
          <p:cNvSpPr>
            <a:spLocks noChangeArrowheads="1"/>
          </p:cNvSpPr>
          <p:nvPr/>
        </p:nvSpPr>
        <p:spPr bwMode="auto">
          <a:xfrm>
            <a:off x="43195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78" name="object 6"/>
          <p:cNvSpPr>
            <a:spLocks noChangeArrowheads="1"/>
          </p:cNvSpPr>
          <p:nvPr/>
        </p:nvSpPr>
        <p:spPr bwMode="auto">
          <a:xfrm>
            <a:off x="61737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79" name="object 7"/>
          <p:cNvSpPr>
            <a:spLocks noChangeArrowheads="1"/>
          </p:cNvSpPr>
          <p:nvPr/>
        </p:nvSpPr>
        <p:spPr bwMode="auto">
          <a:xfrm>
            <a:off x="8027988" y="0"/>
            <a:ext cx="677862" cy="260350"/>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0" name="object 8"/>
          <p:cNvSpPr>
            <a:spLocks noChangeArrowheads="1"/>
          </p:cNvSpPr>
          <p:nvPr/>
        </p:nvSpPr>
        <p:spPr bwMode="auto">
          <a:xfrm>
            <a:off x="16192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1" name="object 9"/>
          <p:cNvSpPr>
            <a:spLocks noChangeArrowheads="1"/>
          </p:cNvSpPr>
          <p:nvPr/>
        </p:nvSpPr>
        <p:spPr bwMode="auto">
          <a:xfrm>
            <a:off x="34734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2" name="object 10"/>
          <p:cNvSpPr>
            <a:spLocks noChangeArrowheads="1"/>
          </p:cNvSpPr>
          <p:nvPr/>
        </p:nvSpPr>
        <p:spPr bwMode="auto">
          <a:xfrm>
            <a:off x="53276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3" name="object 11"/>
          <p:cNvSpPr>
            <a:spLocks noChangeArrowheads="1"/>
          </p:cNvSpPr>
          <p:nvPr/>
        </p:nvSpPr>
        <p:spPr bwMode="auto">
          <a:xfrm>
            <a:off x="7181850" y="1979613"/>
            <a:ext cx="677863"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4" name="object 12"/>
          <p:cNvSpPr>
            <a:spLocks noChangeArrowheads="1"/>
          </p:cNvSpPr>
          <p:nvPr/>
        </p:nvSpPr>
        <p:spPr bwMode="auto">
          <a:xfrm>
            <a:off x="9036050" y="1979613"/>
            <a:ext cx="107950"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5" name="object 13"/>
          <p:cNvSpPr>
            <a:spLocks noChangeArrowheads="1"/>
          </p:cNvSpPr>
          <p:nvPr/>
        </p:nvSpPr>
        <p:spPr bwMode="auto">
          <a:xfrm>
            <a:off x="0" y="1979613"/>
            <a:ext cx="442913" cy="576262"/>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6" name="object 14"/>
          <p:cNvSpPr>
            <a:spLocks noChangeArrowheads="1"/>
          </p:cNvSpPr>
          <p:nvPr/>
        </p:nvSpPr>
        <p:spPr bwMode="auto">
          <a:xfrm>
            <a:off x="6111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7" name="object 15"/>
          <p:cNvSpPr>
            <a:spLocks noChangeArrowheads="1"/>
          </p:cNvSpPr>
          <p:nvPr/>
        </p:nvSpPr>
        <p:spPr bwMode="auto">
          <a:xfrm>
            <a:off x="24653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8" name="object 16"/>
          <p:cNvSpPr>
            <a:spLocks noChangeArrowheads="1"/>
          </p:cNvSpPr>
          <p:nvPr/>
        </p:nvSpPr>
        <p:spPr bwMode="auto">
          <a:xfrm>
            <a:off x="43195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89" name="object 17"/>
          <p:cNvSpPr>
            <a:spLocks noChangeArrowheads="1"/>
          </p:cNvSpPr>
          <p:nvPr/>
        </p:nvSpPr>
        <p:spPr bwMode="auto">
          <a:xfrm>
            <a:off x="61737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0" name="object 18"/>
          <p:cNvSpPr>
            <a:spLocks noChangeArrowheads="1"/>
          </p:cNvSpPr>
          <p:nvPr/>
        </p:nvSpPr>
        <p:spPr bwMode="auto">
          <a:xfrm>
            <a:off x="8027988" y="4275138"/>
            <a:ext cx="677862"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1" name="object 19"/>
          <p:cNvSpPr>
            <a:spLocks noChangeArrowheads="1"/>
          </p:cNvSpPr>
          <p:nvPr/>
        </p:nvSpPr>
        <p:spPr bwMode="auto">
          <a:xfrm>
            <a:off x="16192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2" name="object 20"/>
          <p:cNvSpPr>
            <a:spLocks noChangeArrowheads="1"/>
          </p:cNvSpPr>
          <p:nvPr/>
        </p:nvSpPr>
        <p:spPr bwMode="auto">
          <a:xfrm>
            <a:off x="34734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3" name="object 21"/>
          <p:cNvSpPr>
            <a:spLocks noChangeArrowheads="1"/>
          </p:cNvSpPr>
          <p:nvPr/>
        </p:nvSpPr>
        <p:spPr bwMode="auto">
          <a:xfrm>
            <a:off x="53276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4" name="object 22"/>
          <p:cNvSpPr>
            <a:spLocks noChangeArrowheads="1"/>
          </p:cNvSpPr>
          <p:nvPr/>
        </p:nvSpPr>
        <p:spPr bwMode="auto">
          <a:xfrm>
            <a:off x="7181850" y="6570663"/>
            <a:ext cx="677863"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5" name="object 23"/>
          <p:cNvSpPr>
            <a:spLocks noChangeArrowheads="1"/>
          </p:cNvSpPr>
          <p:nvPr/>
        </p:nvSpPr>
        <p:spPr bwMode="auto">
          <a:xfrm>
            <a:off x="9036050" y="6570663"/>
            <a:ext cx="107950"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6" name="object 24"/>
          <p:cNvSpPr>
            <a:spLocks noChangeArrowheads="1"/>
          </p:cNvSpPr>
          <p:nvPr/>
        </p:nvSpPr>
        <p:spPr bwMode="auto">
          <a:xfrm>
            <a:off x="0" y="6570663"/>
            <a:ext cx="442913" cy="287337"/>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8" name="object 26"/>
          <p:cNvSpPr>
            <a:spLocks noChangeArrowheads="1"/>
          </p:cNvSpPr>
          <p:nvPr/>
        </p:nvSpPr>
        <p:spPr bwMode="auto">
          <a:xfrm>
            <a:off x="0" y="1381125"/>
            <a:ext cx="5508625" cy="8096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8699" name="object 27"/>
          <p:cNvSpPr txBox="1">
            <a:spLocks noChangeArrowheads="1"/>
          </p:cNvSpPr>
          <p:nvPr/>
        </p:nvSpPr>
        <p:spPr bwMode="auto">
          <a:xfrm>
            <a:off x="893763" y="1481138"/>
            <a:ext cx="1825625"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事件管理子系统</a:t>
            </a:r>
            <a:endParaRPr lang="zh-CN" altLang="zh-CN" sz="2000">
              <a:latin typeface="微软雅黑" panose="020B0503020204020204" pitchFamily="34" charset="-122"/>
              <a:ea typeface="微软雅黑" panose="020B0503020204020204" pitchFamily="34" charset="-122"/>
            </a:endParaRPr>
          </a:p>
        </p:txBody>
      </p:sp>
      <p:sp>
        <p:nvSpPr>
          <p:cNvPr id="28700" name="object 28"/>
          <p:cNvSpPr>
            <a:spLocks noChangeArrowheads="1"/>
          </p:cNvSpPr>
          <p:nvPr/>
        </p:nvSpPr>
        <p:spPr bwMode="auto">
          <a:xfrm>
            <a:off x="785813" y="2357438"/>
            <a:ext cx="7143750" cy="3613150"/>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 name="object 25"/>
          <p:cNvSpPr txBox="1">
            <a:spLocks noGrp="1"/>
          </p:cNvSpPr>
          <p:nvPr>
            <p:ph type="title"/>
          </p:nvPr>
        </p:nvSpPr>
        <p:spPr>
          <a:xfrm>
            <a:off x="1150938" y="388938"/>
            <a:ext cx="6137275" cy="627380"/>
          </a:xfrm>
          <a:noFill/>
          <a:ln>
            <a:noFill/>
          </a:ln>
        </p:spPr>
        <p:txBody>
          <a:bodyPr vert="horz" wrap="square" lIns="0" tIns="12065" rIns="0" bIns="0" numCol="1" rtlCol="0" anchor="t" anchorCtr="0" compatLnSpc="1">
            <a:spAutoFit/>
          </a:bodyPr>
          <a:lstStyle/>
          <a:p>
            <a:pPr marL="12700" lvl="0" algn="l" eaLnBrk="1" fontAlgn="auto" hangingPunct="1">
              <a:spcBef>
                <a:spcPts val="95"/>
              </a:spcBef>
              <a:spcAft>
                <a:spcPts val="0"/>
              </a:spcAft>
              <a:buClrTx/>
              <a:buSzTx/>
              <a:buFontTx/>
              <a:defRPr/>
            </a:pPr>
            <a:r>
              <a:rPr sz="4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rPr>
              <a:t>解决方</a:t>
            </a:r>
            <a:r>
              <a:rPr sz="4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rPr>
              <a:t>案</a:t>
            </a:r>
            <a:r>
              <a:rPr sz="4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rPr>
              <a:t>-</a:t>
            </a:r>
            <a:r>
              <a:rPr sz="4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rPr>
              <a:t>通微智慧环卫</a:t>
            </a:r>
            <a:endParaRPr sz="4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699"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0"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1"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2"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3"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4"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5"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6"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7"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8"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09"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0"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1"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2"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3"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4"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5"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6"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7"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8"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19"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20"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5" name="object 25"/>
          <p:cNvSpPr txBox="1">
            <a:spLocks noGrp="1"/>
          </p:cNvSpPr>
          <p:nvPr>
            <p:ph type="title"/>
          </p:nvPr>
        </p:nvSpPr>
        <p:spPr>
          <a:xfrm>
            <a:off x="1150938" y="487363"/>
            <a:ext cx="6545262" cy="673100"/>
          </a:xfrm>
        </p:spPr>
        <p:txBody>
          <a:bodyPr tIns="12065" rtlCol="0"/>
          <a:lstStyle/>
          <a:p>
            <a:pPr marL="12700" algn="l" eaLnBrk="1" fontAlgn="auto" hangingPunct="1">
              <a:spcBef>
                <a:spcPts val="95"/>
              </a:spcBef>
              <a:spcAft>
                <a:spcPts val="0"/>
              </a:spcAft>
              <a:defRPr/>
            </a:pPr>
            <a:r>
              <a:rPr sz="4000" i="0" dirty="0">
                <a:latin typeface="微软雅黑" panose="020B0503020204020204" pitchFamily="34" charset="-122"/>
                <a:ea typeface="微软雅黑" panose="020B0503020204020204" pitchFamily="34" charset="-122"/>
                <a:cs typeface="宋体" panose="02010600030101010101" pitchFamily="2" charset="-122"/>
              </a:rPr>
              <a:t>解决方</a:t>
            </a:r>
            <a:r>
              <a:rPr sz="4000" i="0" spc="10" dirty="0">
                <a:latin typeface="微软雅黑" panose="020B0503020204020204" pitchFamily="34" charset="-122"/>
                <a:ea typeface="微软雅黑" panose="020B0503020204020204" pitchFamily="34" charset="-122"/>
                <a:cs typeface="宋体" panose="02010600030101010101" pitchFamily="2" charset="-122"/>
              </a:rPr>
              <a:t>案</a:t>
            </a:r>
            <a:r>
              <a:rPr sz="4000" i="0" spc="-5" dirty="0">
                <a:latin typeface="微软雅黑" panose="020B0503020204020204" pitchFamily="34" charset="-122"/>
                <a:ea typeface="微软雅黑" panose="020B0503020204020204" pitchFamily="34" charset="-122"/>
              </a:rPr>
              <a:t>-</a:t>
            </a: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a:t>
            </a:r>
            <a:r>
              <a:rPr lang="zh-CN" sz="4000" i="0" dirty="0">
                <a:latin typeface="微软雅黑" panose="020B0503020204020204" pitchFamily="34" charset="-122"/>
                <a:ea typeface="微软雅黑" panose="020B0503020204020204" pitchFamily="34" charset="-122"/>
                <a:cs typeface="宋体" panose="02010600030101010101" pitchFamily="2" charset="-122"/>
              </a:rPr>
              <a:t>环卫</a:t>
            </a:r>
            <a:endParaRPr lang="zh-CN" sz="4000" i="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9722" name="object 26"/>
          <p:cNvSpPr>
            <a:spLocks noChangeArrowheads="1"/>
          </p:cNvSpPr>
          <p:nvPr/>
        </p:nvSpPr>
        <p:spPr bwMode="auto">
          <a:xfrm>
            <a:off x="0" y="1381125"/>
            <a:ext cx="5508625" cy="809625"/>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23" name="object 27"/>
          <p:cNvSpPr txBox="1">
            <a:spLocks noChangeArrowheads="1"/>
          </p:cNvSpPr>
          <p:nvPr/>
        </p:nvSpPr>
        <p:spPr bwMode="auto">
          <a:xfrm>
            <a:off x="893763" y="1481138"/>
            <a:ext cx="2849562"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4604"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15"/>
              </a:spcBef>
            </a:pPr>
            <a:r>
              <a:rPr lang="zh-CN" altLang="zh-CN" sz="2000" b="1">
                <a:solidFill>
                  <a:srgbClr val="5F5F5F"/>
                </a:solidFill>
                <a:latin typeface="微软雅黑" panose="020B0503020204020204" pitchFamily="34" charset="-122"/>
                <a:ea typeface="微软雅黑" panose="020B0503020204020204" pitchFamily="34" charset="-122"/>
              </a:rPr>
              <a:t>即时指挥调度管理子系统</a:t>
            </a:r>
            <a:endParaRPr lang="zh-CN" altLang="zh-CN" sz="2000">
              <a:latin typeface="微软雅黑" panose="020B0503020204020204" pitchFamily="34" charset="-122"/>
              <a:ea typeface="微软雅黑" panose="020B0503020204020204" pitchFamily="34" charset="-122"/>
            </a:endParaRPr>
          </a:p>
        </p:txBody>
      </p:sp>
      <p:sp>
        <p:nvSpPr>
          <p:cNvPr id="29724" name="object 28"/>
          <p:cNvSpPr>
            <a:spLocks noChangeArrowheads="1"/>
          </p:cNvSpPr>
          <p:nvPr/>
        </p:nvSpPr>
        <p:spPr bwMode="auto">
          <a:xfrm>
            <a:off x="1993900" y="2473325"/>
            <a:ext cx="5595938" cy="35528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25" name="object 29"/>
          <p:cNvSpPr txBox="1">
            <a:spLocks noChangeArrowheads="1"/>
          </p:cNvSpPr>
          <p:nvPr/>
        </p:nvSpPr>
        <p:spPr bwMode="auto">
          <a:xfrm>
            <a:off x="4902200" y="2154238"/>
            <a:ext cx="1346200"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5875" rIns="0" bIns="0">
            <a:spAutoFit/>
          </a:bodyPr>
          <a:lstStyle>
            <a:lvl1pPr marL="12700" indent="5905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99000"/>
              </a:lnSpc>
              <a:spcBef>
                <a:spcPts val="125"/>
              </a:spcBef>
            </a:pPr>
            <a:r>
              <a:rPr lang="zh-CN" altLang="zh-CN" sz="1400" b="1">
                <a:solidFill>
                  <a:srgbClr val="FFFFFF"/>
                </a:solidFill>
                <a:latin typeface="微软雅黑" panose="020B0503020204020204" pitchFamily="34" charset="-122"/>
                <a:ea typeface="微软雅黑" panose="020B0503020204020204" pitchFamily="34" charset="-122"/>
              </a:rPr>
              <a:t>通过移动指挥调 度终端</a:t>
            </a:r>
            <a:r>
              <a:rPr lang="zh-CN" altLang="zh-CN" sz="14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zh-CN" altLang="zh-CN" sz="1400" b="1">
                <a:solidFill>
                  <a:srgbClr val="FFFFFF"/>
                </a:solidFill>
                <a:latin typeface="微软雅黑" panose="020B0503020204020204" pitchFamily="34" charset="-122"/>
                <a:ea typeface="微软雅黑" panose="020B0503020204020204" pitchFamily="34" charset="-122"/>
              </a:rPr>
              <a:t>如平板电 脑</a:t>
            </a:r>
            <a:r>
              <a:rPr lang="zh-CN" altLang="zh-CN" sz="1400" b="1">
                <a:solidFill>
                  <a:srgbClr val="FFFFFF"/>
                </a:solidFill>
                <a:latin typeface="微软雅黑" panose="020B0503020204020204" pitchFamily="34" charset="-122"/>
                <a:ea typeface="微软雅黑" panose="020B0503020204020204" pitchFamily="34" charset="-122"/>
                <a:cs typeface="Arial" panose="020B0604020202020204" pitchFamily="34" charset="0"/>
              </a:rPr>
              <a:t>)</a:t>
            </a:r>
            <a:r>
              <a:rPr lang="zh-CN" altLang="zh-CN" sz="1400" b="1">
                <a:solidFill>
                  <a:srgbClr val="FFFFFF"/>
                </a:solidFill>
                <a:latin typeface="微软雅黑" panose="020B0503020204020204" pitchFamily="34" charset="-122"/>
                <a:ea typeface="微软雅黑" panose="020B0503020204020204" pitchFamily="34" charset="-122"/>
              </a:rPr>
              <a:t>，在地图上即</a:t>
            </a:r>
            <a:endParaRPr lang="zh-CN" altLang="zh-CN" sz="1400">
              <a:latin typeface="微软雅黑" panose="020B0503020204020204" pitchFamily="34" charset="-122"/>
              <a:ea typeface="微软雅黑" panose="020B0503020204020204" pitchFamily="34" charset="-122"/>
            </a:endParaRPr>
          </a:p>
          <a:p>
            <a:pPr eaLnBrk="1" hangingPunct="1">
              <a:lnSpc>
                <a:spcPts val="1650"/>
              </a:lnSpc>
            </a:pPr>
            <a:r>
              <a:rPr lang="zh-CN" altLang="zh-CN" sz="1400" b="1">
                <a:solidFill>
                  <a:srgbClr val="FFFFFF"/>
                </a:solidFill>
                <a:latin typeface="微软雅黑" panose="020B0503020204020204" pitchFamily="34" charset="-122"/>
                <a:ea typeface="微软雅黑" panose="020B0503020204020204" pitchFamily="34" charset="-122"/>
              </a:rPr>
              <a:t>时标注事件</a:t>
            </a:r>
            <a:endParaRPr lang="zh-CN" altLang="zh-CN" sz="1400">
              <a:latin typeface="微软雅黑" panose="020B0503020204020204" pitchFamily="34" charset="-122"/>
              <a:ea typeface="微软雅黑" panose="020B0503020204020204" pitchFamily="34" charset="-122"/>
            </a:endParaRPr>
          </a:p>
        </p:txBody>
      </p:sp>
      <p:sp>
        <p:nvSpPr>
          <p:cNvPr id="29726" name="object 30"/>
          <p:cNvSpPr txBox="1">
            <a:spLocks noChangeArrowheads="1"/>
          </p:cNvSpPr>
          <p:nvPr/>
        </p:nvSpPr>
        <p:spPr bwMode="auto">
          <a:xfrm>
            <a:off x="6692900" y="2792413"/>
            <a:ext cx="1639888"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33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00"/>
              </a:spcBef>
            </a:pPr>
            <a:r>
              <a:rPr lang="zh-CN" altLang="zh-CN" sz="1400" b="1">
                <a:solidFill>
                  <a:srgbClr val="FFFFFF"/>
                </a:solidFill>
                <a:latin typeface="微软雅黑" panose="020B0503020204020204" pitchFamily="34" charset="-122"/>
                <a:ea typeface="微软雅黑" panose="020B0503020204020204" pitchFamily="34" charset="-122"/>
              </a:rPr>
              <a:t>采用移动办公系统，</a:t>
            </a:r>
            <a:endParaRPr lang="zh-CN" altLang="zh-CN" sz="1400">
              <a:latin typeface="微软雅黑" panose="020B0503020204020204" pitchFamily="34" charset="-122"/>
              <a:ea typeface="微软雅黑" panose="020B0503020204020204" pitchFamily="34" charset="-122"/>
            </a:endParaRPr>
          </a:p>
          <a:p>
            <a:pPr eaLnBrk="1" hangingPunct="1">
              <a:lnSpc>
                <a:spcPts val="1690"/>
              </a:lnSpc>
              <a:spcBef>
                <a:spcPts val="50"/>
              </a:spcBef>
            </a:pPr>
            <a:r>
              <a:rPr lang="zh-CN" altLang="zh-CN" sz="1400" b="1">
                <a:solidFill>
                  <a:srgbClr val="FFFFFF"/>
                </a:solidFill>
                <a:latin typeface="微软雅黑" panose="020B0503020204020204" pitchFamily="34" charset="-122"/>
                <a:ea typeface="微软雅黑" panose="020B0503020204020204" pitchFamily="34" charset="-122"/>
              </a:rPr>
              <a:t>语音集群通讯 视频集群会议</a:t>
            </a:r>
            <a:endParaRPr lang="zh-CN" altLang="zh-CN" sz="1400">
              <a:latin typeface="微软雅黑" panose="020B0503020204020204" pitchFamily="34" charset="-122"/>
              <a:ea typeface="微软雅黑" panose="020B0503020204020204" pitchFamily="34" charset="-122"/>
            </a:endParaRPr>
          </a:p>
        </p:txBody>
      </p:sp>
      <p:sp>
        <p:nvSpPr>
          <p:cNvPr id="29727" name="object 31"/>
          <p:cNvSpPr txBox="1">
            <a:spLocks noChangeArrowheads="1"/>
          </p:cNvSpPr>
          <p:nvPr/>
        </p:nvSpPr>
        <p:spPr bwMode="auto">
          <a:xfrm>
            <a:off x="6351588" y="5260975"/>
            <a:ext cx="1820862" cy="66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 rIns="0" bIns="0">
            <a:spAutoFit/>
          </a:bodyPr>
          <a:lstStyle>
            <a:lvl1pPr marL="12700" indent="1778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lnSpc>
                <a:spcPct val="101000"/>
              </a:lnSpc>
              <a:spcBef>
                <a:spcPts val="90"/>
              </a:spcBef>
            </a:pPr>
            <a:r>
              <a:rPr lang="zh-CN" altLang="zh-CN" sz="1400" b="1">
                <a:solidFill>
                  <a:srgbClr val="FFFFFF"/>
                </a:solidFill>
                <a:latin typeface="微软雅黑" panose="020B0503020204020204" pitchFamily="34" charset="-122"/>
                <a:ea typeface="微软雅黑" panose="020B0503020204020204" pitchFamily="34" charset="-122"/>
              </a:rPr>
              <a:t>全程记录处置过程： 行驶轨迹、作业状态、 车速、处置时间</a:t>
            </a:r>
            <a:endParaRPr lang="zh-CN" altLang="zh-CN" sz="1400">
              <a:latin typeface="微软雅黑" panose="020B0503020204020204" pitchFamily="34" charset="-122"/>
              <a:ea typeface="微软雅黑" panose="020B0503020204020204" pitchFamily="34" charset="-122"/>
            </a:endParaRPr>
          </a:p>
        </p:txBody>
      </p:sp>
      <p:sp>
        <p:nvSpPr>
          <p:cNvPr id="32" name="object 32"/>
          <p:cNvSpPr txBox="1"/>
          <p:nvPr/>
        </p:nvSpPr>
        <p:spPr>
          <a:xfrm>
            <a:off x="1431925" y="3036888"/>
            <a:ext cx="1644650" cy="669925"/>
          </a:xfrm>
          <a:prstGeom prst="rect">
            <a:avLst/>
          </a:prstGeom>
        </p:spPr>
        <p:txBody>
          <a:bodyPr lIns="0" tIns="13335" rIns="0" bIns="0">
            <a:spAutoFit/>
          </a:bodyPr>
          <a:lstStyle/>
          <a:p>
            <a:pPr marL="547370" fontAlgn="auto">
              <a:spcBef>
                <a:spcPts val="10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遗漏事</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项</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报</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警</a:t>
            </a:r>
            <a:endParaRPr sz="140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0"/>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事件处</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置</a:t>
            </a:r>
            <a:r>
              <a:rPr sz="1400" b="1" spc="-4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及</a:t>
            </a:r>
            <a:r>
              <a:rPr sz="1400" b="1" spc="-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时性评价</a:t>
            </a:r>
            <a:endParaRPr sz="1400">
              <a:latin typeface="微软雅黑" panose="020B0503020204020204" pitchFamily="34" charset="-122"/>
              <a:ea typeface="微软雅黑" panose="020B0503020204020204" pitchFamily="34" charset="-122"/>
              <a:cs typeface="宋体" panose="02010600030101010101" pitchFamily="2" charset="-122"/>
            </a:endParaRPr>
          </a:p>
          <a:p>
            <a:pPr marL="725805" fontAlgn="auto">
              <a:spcBef>
                <a:spcPts val="15"/>
              </a:spcBef>
              <a:spcAft>
                <a:spcPts val="0"/>
              </a:spcAft>
              <a:defRPr/>
            </a:pPr>
            <a:r>
              <a:rPr sz="140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工作量</a:t>
            </a:r>
            <a:r>
              <a:rPr sz="1400" b="1"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统计</a:t>
            </a:r>
            <a:endParaRPr sz="1400">
              <a:latin typeface="微软雅黑" panose="020B0503020204020204" pitchFamily="34" charset="-122"/>
              <a:ea typeface="微软雅黑" panose="020B0503020204020204" pitchFamily="34" charset="-122"/>
              <a:cs typeface="宋体" panose="02010600030101010101" pitchFamily="2" charset="-122"/>
            </a:endParaRPr>
          </a:p>
        </p:txBody>
      </p:sp>
      <p:sp>
        <p:nvSpPr>
          <p:cNvPr id="29729" name="object 33"/>
          <p:cNvSpPr>
            <a:spLocks noChangeArrowheads="1"/>
          </p:cNvSpPr>
          <p:nvPr/>
        </p:nvSpPr>
        <p:spPr bwMode="auto">
          <a:xfrm>
            <a:off x="3944938" y="3502025"/>
            <a:ext cx="1743075" cy="1116013"/>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9730" name="object 34"/>
          <p:cNvSpPr txBox="1">
            <a:spLocks noChangeArrowheads="1"/>
          </p:cNvSpPr>
          <p:nvPr/>
        </p:nvSpPr>
        <p:spPr bwMode="auto">
          <a:xfrm>
            <a:off x="1811338" y="5199063"/>
            <a:ext cx="1817687"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651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99000"/>
              </a:lnSpc>
              <a:spcBef>
                <a:spcPts val="125"/>
              </a:spcBef>
            </a:pPr>
            <a:r>
              <a:rPr lang="zh-CN" altLang="zh-CN" sz="1400" b="1">
                <a:solidFill>
                  <a:srgbClr val="FFFFFF"/>
                </a:solidFill>
                <a:latin typeface="微软雅黑" panose="020B0503020204020204" pitchFamily="34" charset="-122"/>
                <a:ea typeface="微软雅黑" panose="020B0503020204020204" pitchFamily="34" charset="-122"/>
              </a:rPr>
              <a:t>巡查员通过巡查手机即 时了解事件位置，随时 现场核查事件处置情况</a:t>
            </a:r>
            <a:endParaRPr lang="zh-CN" altLang="zh-CN" sz="1400">
              <a:latin typeface="微软雅黑" panose="020B0503020204020204" pitchFamily="34" charset="-122"/>
              <a:ea typeface="微软雅黑" panose="020B0503020204020204" pitchFamily="34" charset="-122"/>
            </a:endParaRPr>
          </a:p>
        </p:txBody>
      </p:sp>
      <p:sp>
        <p:nvSpPr>
          <p:cNvPr id="29731" name="矩形 34"/>
          <p:cNvSpPr>
            <a:spLocks noChangeArrowheads="1"/>
          </p:cNvSpPr>
          <p:nvPr/>
        </p:nvSpPr>
        <p:spPr bwMode="auto">
          <a:xfrm>
            <a:off x="2033588" y="-169863"/>
            <a:ext cx="4572000" cy="10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latin typeface="微软雅黑" panose="020B0503020204020204" pitchFamily="34" charset="-122"/>
                <a:ea typeface="微软雅黑" panose="020B0503020204020204" pitchFamily="34" charset="-122"/>
              </a:rPr>
              <a:t>当辖区内或周边地方举办重要重大活动时，清扫作业管理人员要高度重视，合理制定临时清扫保洁作业方案，以高标准、高质量来保证该活动的圆满结束，如果因为工作方法不当或未能引起重视而导致出现卫生质量问题或遭到投诉的，将根据情节轻重追究辖区负责人的领导责任。</a:t>
            </a:r>
            <a:endParaRPr lang="zh-CN" altLang="zh-CN" sz="1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object 2"/>
          <p:cNvSpPr>
            <a:spLocks noChangeArrowheads="1"/>
          </p:cNvSpPr>
          <p:nvPr/>
        </p:nvSpPr>
        <p:spPr bwMode="auto">
          <a:xfrm>
            <a:off x="0" y="1062038"/>
            <a:ext cx="7288213" cy="73025"/>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3" name="object 3"/>
          <p:cNvSpPr>
            <a:spLocks noChangeArrowheads="1"/>
          </p:cNvSpPr>
          <p:nvPr/>
        </p:nvSpPr>
        <p:spPr bwMode="auto">
          <a:xfrm>
            <a:off x="6111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4" name="object 4"/>
          <p:cNvSpPr>
            <a:spLocks noChangeArrowheads="1"/>
          </p:cNvSpPr>
          <p:nvPr/>
        </p:nvSpPr>
        <p:spPr bwMode="auto">
          <a:xfrm>
            <a:off x="24653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5" name="object 5"/>
          <p:cNvSpPr>
            <a:spLocks noChangeArrowheads="1"/>
          </p:cNvSpPr>
          <p:nvPr/>
        </p:nvSpPr>
        <p:spPr bwMode="auto">
          <a:xfrm>
            <a:off x="43195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6" name="object 6"/>
          <p:cNvSpPr>
            <a:spLocks noChangeArrowheads="1"/>
          </p:cNvSpPr>
          <p:nvPr/>
        </p:nvSpPr>
        <p:spPr bwMode="auto">
          <a:xfrm>
            <a:off x="61737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7" name="object 7"/>
          <p:cNvSpPr>
            <a:spLocks noChangeArrowheads="1"/>
          </p:cNvSpPr>
          <p:nvPr/>
        </p:nvSpPr>
        <p:spPr bwMode="auto">
          <a:xfrm>
            <a:off x="8027988" y="0"/>
            <a:ext cx="677862" cy="26035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8" name="object 8"/>
          <p:cNvSpPr>
            <a:spLocks noChangeArrowheads="1"/>
          </p:cNvSpPr>
          <p:nvPr/>
        </p:nvSpPr>
        <p:spPr bwMode="auto">
          <a:xfrm>
            <a:off x="16192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29" name="object 9"/>
          <p:cNvSpPr>
            <a:spLocks noChangeArrowheads="1"/>
          </p:cNvSpPr>
          <p:nvPr/>
        </p:nvSpPr>
        <p:spPr bwMode="auto">
          <a:xfrm>
            <a:off x="34734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0" name="object 10"/>
          <p:cNvSpPr>
            <a:spLocks noChangeArrowheads="1"/>
          </p:cNvSpPr>
          <p:nvPr/>
        </p:nvSpPr>
        <p:spPr bwMode="auto">
          <a:xfrm>
            <a:off x="53276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1" name="object 11"/>
          <p:cNvSpPr>
            <a:spLocks noChangeArrowheads="1"/>
          </p:cNvSpPr>
          <p:nvPr/>
        </p:nvSpPr>
        <p:spPr bwMode="auto">
          <a:xfrm>
            <a:off x="7181850" y="1979613"/>
            <a:ext cx="677863"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2" name="object 12"/>
          <p:cNvSpPr>
            <a:spLocks noChangeArrowheads="1"/>
          </p:cNvSpPr>
          <p:nvPr/>
        </p:nvSpPr>
        <p:spPr bwMode="auto">
          <a:xfrm>
            <a:off x="9036050" y="1979613"/>
            <a:ext cx="107950" cy="576262"/>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3" name="object 13"/>
          <p:cNvSpPr>
            <a:spLocks noChangeArrowheads="1"/>
          </p:cNvSpPr>
          <p:nvPr/>
        </p:nvSpPr>
        <p:spPr bwMode="auto">
          <a:xfrm>
            <a:off x="0" y="1979613"/>
            <a:ext cx="442913" cy="576262"/>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4" name="object 14"/>
          <p:cNvSpPr>
            <a:spLocks noChangeArrowheads="1"/>
          </p:cNvSpPr>
          <p:nvPr/>
        </p:nvSpPr>
        <p:spPr bwMode="auto">
          <a:xfrm>
            <a:off x="6111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5" name="object 15"/>
          <p:cNvSpPr>
            <a:spLocks noChangeArrowheads="1"/>
          </p:cNvSpPr>
          <p:nvPr/>
        </p:nvSpPr>
        <p:spPr bwMode="auto">
          <a:xfrm>
            <a:off x="24653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6" name="object 16"/>
          <p:cNvSpPr>
            <a:spLocks noChangeArrowheads="1"/>
          </p:cNvSpPr>
          <p:nvPr/>
        </p:nvSpPr>
        <p:spPr bwMode="auto">
          <a:xfrm>
            <a:off x="43195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7" name="object 17"/>
          <p:cNvSpPr>
            <a:spLocks noChangeArrowheads="1"/>
          </p:cNvSpPr>
          <p:nvPr/>
        </p:nvSpPr>
        <p:spPr bwMode="auto">
          <a:xfrm>
            <a:off x="61737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8" name="object 18"/>
          <p:cNvSpPr>
            <a:spLocks noChangeArrowheads="1"/>
          </p:cNvSpPr>
          <p:nvPr/>
        </p:nvSpPr>
        <p:spPr bwMode="auto">
          <a:xfrm>
            <a:off x="8027988" y="4275138"/>
            <a:ext cx="677862" cy="576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39" name="object 19"/>
          <p:cNvSpPr>
            <a:spLocks noChangeArrowheads="1"/>
          </p:cNvSpPr>
          <p:nvPr/>
        </p:nvSpPr>
        <p:spPr bwMode="auto">
          <a:xfrm>
            <a:off x="16192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0" name="object 20"/>
          <p:cNvSpPr>
            <a:spLocks noChangeArrowheads="1"/>
          </p:cNvSpPr>
          <p:nvPr/>
        </p:nvSpPr>
        <p:spPr bwMode="auto">
          <a:xfrm>
            <a:off x="34734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1" name="object 21"/>
          <p:cNvSpPr>
            <a:spLocks noChangeArrowheads="1"/>
          </p:cNvSpPr>
          <p:nvPr/>
        </p:nvSpPr>
        <p:spPr bwMode="auto">
          <a:xfrm>
            <a:off x="53276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2" name="object 22"/>
          <p:cNvSpPr>
            <a:spLocks noChangeArrowheads="1"/>
          </p:cNvSpPr>
          <p:nvPr/>
        </p:nvSpPr>
        <p:spPr bwMode="auto">
          <a:xfrm>
            <a:off x="7181850" y="6570663"/>
            <a:ext cx="677863" cy="287337"/>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3" name="object 23"/>
          <p:cNvSpPr>
            <a:spLocks noChangeArrowheads="1"/>
          </p:cNvSpPr>
          <p:nvPr/>
        </p:nvSpPr>
        <p:spPr bwMode="auto">
          <a:xfrm>
            <a:off x="9036050" y="6570663"/>
            <a:ext cx="107950" cy="287337"/>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4" name="object 24"/>
          <p:cNvSpPr>
            <a:spLocks noChangeArrowheads="1"/>
          </p:cNvSpPr>
          <p:nvPr/>
        </p:nvSpPr>
        <p:spPr bwMode="auto">
          <a:xfrm>
            <a:off x="0" y="6570663"/>
            <a:ext cx="442913" cy="287337"/>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5" name="object 25"/>
          <p:cNvSpPr>
            <a:spLocks noChangeArrowheads="1"/>
          </p:cNvSpPr>
          <p:nvPr/>
        </p:nvSpPr>
        <p:spPr bwMode="auto">
          <a:xfrm>
            <a:off x="2609850" y="1968500"/>
            <a:ext cx="3924300" cy="2349500"/>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26" name="object 26"/>
          <p:cNvSpPr txBox="1">
            <a:spLocks noGrp="1"/>
          </p:cNvSpPr>
          <p:nvPr>
            <p:ph type="title"/>
          </p:nvPr>
        </p:nvSpPr>
        <p:spPr>
          <a:xfrm>
            <a:off x="1150938" y="487363"/>
            <a:ext cx="7154862" cy="673100"/>
          </a:xfrm>
        </p:spPr>
        <p:txBody>
          <a:bodyPr tIns="12065" rtlCol="0"/>
          <a:lstStyle/>
          <a:p>
            <a:pPr marL="12700" algn="l" eaLnBrk="1" fontAlgn="auto" hangingPunct="1">
              <a:spcBef>
                <a:spcPts val="95"/>
              </a:spcBef>
              <a:spcAft>
                <a:spcPts val="0"/>
              </a:spcAft>
              <a:tabLst>
                <a:tab pos="3374390" algn="l"/>
              </a:tabLst>
              <a:defRPr/>
            </a:pPr>
            <a:r>
              <a:rPr lang="zh-CN" sz="4000" i="0" dirty="0">
                <a:latin typeface="微软雅黑" panose="020B0503020204020204" pitchFamily="34" charset="-122"/>
                <a:ea typeface="微软雅黑" panose="020B0503020204020204" pitchFamily="34" charset="-122"/>
                <a:cs typeface="宋体" panose="02010600030101010101" pitchFamily="2" charset="-122"/>
              </a:rPr>
              <a:t>通微智慧环卫</a:t>
            </a:r>
            <a:r>
              <a:rPr sz="4000" i="0" spc="-5" dirty="0">
                <a:latin typeface="微软雅黑" panose="020B0503020204020204" pitchFamily="34" charset="-122"/>
                <a:ea typeface="微软雅黑" panose="020B0503020204020204" pitchFamily="34" charset="-122"/>
              </a:rPr>
              <a:t>	</a:t>
            </a:r>
            <a:r>
              <a:rPr sz="4000" i="0" dirty="0">
                <a:latin typeface="微软雅黑" panose="020B0503020204020204" pitchFamily="34" charset="-122"/>
                <a:ea typeface="微软雅黑" panose="020B0503020204020204" pitchFamily="34" charset="-122"/>
                <a:cs typeface="宋体" panose="02010600030101010101" pitchFamily="2" charset="-122"/>
              </a:rPr>
              <a:t>产品价值</a:t>
            </a:r>
            <a:endParaRPr sz="40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0747" name="object 27"/>
          <p:cNvSpPr>
            <a:spLocks noChangeArrowheads="1"/>
          </p:cNvSpPr>
          <p:nvPr/>
        </p:nvSpPr>
        <p:spPr bwMode="auto">
          <a:xfrm>
            <a:off x="3671888" y="2784475"/>
            <a:ext cx="1851025" cy="18510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8" name="object 28"/>
          <p:cNvSpPr>
            <a:spLocks noChangeArrowheads="1"/>
          </p:cNvSpPr>
          <p:nvPr/>
        </p:nvSpPr>
        <p:spPr bwMode="auto">
          <a:xfrm>
            <a:off x="3900488" y="3154363"/>
            <a:ext cx="1408112" cy="1023937"/>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49" name="object 29"/>
          <p:cNvSpPr/>
          <p:nvPr/>
        </p:nvSpPr>
        <p:spPr bwMode="auto">
          <a:xfrm>
            <a:off x="3733800" y="2844800"/>
            <a:ext cx="1676400" cy="1676400"/>
          </a:xfrm>
          <a:custGeom>
            <a:avLst/>
            <a:gdLst>
              <a:gd name="T0" fmla="*/ 790636 w 1676400"/>
              <a:gd name="T1" fmla="*/ 1326 h 1676400"/>
              <a:gd name="T2" fmla="*/ 697668 w 1676400"/>
              <a:gd name="T3" fmla="*/ 11729 h 1676400"/>
              <a:gd name="T4" fmla="*/ 608050 w 1676400"/>
              <a:gd name="T5" fmla="*/ 31993 h 1676400"/>
              <a:gd name="T6" fmla="*/ 522348 w 1676400"/>
              <a:gd name="T7" fmla="*/ 61551 h 1676400"/>
              <a:gd name="T8" fmla="*/ 441128 w 1676400"/>
              <a:gd name="T9" fmla="*/ 99837 h 1676400"/>
              <a:gd name="T10" fmla="*/ 364956 w 1676400"/>
              <a:gd name="T11" fmla="*/ 146285 h 1676400"/>
              <a:gd name="T12" fmla="*/ 294399 w 1676400"/>
              <a:gd name="T13" fmla="*/ 200329 h 1676400"/>
              <a:gd name="T14" fmla="*/ 230023 w 1676400"/>
              <a:gd name="T15" fmla="*/ 261403 h 1676400"/>
              <a:gd name="T16" fmla="*/ 172393 w 1676400"/>
              <a:gd name="T17" fmla="*/ 328940 h 1676400"/>
              <a:gd name="T18" fmla="*/ 122076 w 1676400"/>
              <a:gd name="T19" fmla="*/ 402376 h 1676400"/>
              <a:gd name="T20" fmla="*/ 79638 w 1676400"/>
              <a:gd name="T21" fmla="*/ 481142 h 1676400"/>
              <a:gd name="T22" fmla="*/ 45645 w 1676400"/>
              <a:gd name="T23" fmla="*/ 564674 h 1676400"/>
              <a:gd name="T24" fmla="*/ 20664 w 1676400"/>
              <a:gd name="T25" fmla="*/ 652405 h 1676400"/>
              <a:gd name="T26" fmla="*/ 5260 w 1676400"/>
              <a:gd name="T27" fmla="*/ 743769 h 1676400"/>
              <a:gd name="T28" fmla="*/ 0 w 1676400"/>
              <a:gd name="T29" fmla="*/ 838200 h 1676400"/>
              <a:gd name="T30" fmla="*/ 5260 w 1676400"/>
              <a:gd name="T31" fmla="*/ 932630 h 1676400"/>
              <a:gd name="T32" fmla="*/ 20664 w 1676400"/>
              <a:gd name="T33" fmla="*/ 1023994 h 1676400"/>
              <a:gd name="T34" fmla="*/ 45645 w 1676400"/>
              <a:gd name="T35" fmla="*/ 1111725 h 1676400"/>
              <a:gd name="T36" fmla="*/ 79638 w 1676400"/>
              <a:gd name="T37" fmla="*/ 1195257 h 1676400"/>
              <a:gd name="T38" fmla="*/ 122076 w 1676400"/>
              <a:gd name="T39" fmla="*/ 1274023 h 1676400"/>
              <a:gd name="T40" fmla="*/ 172393 w 1676400"/>
              <a:gd name="T41" fmla="*/ 1347459 h 1676400"/>
              <a:gd name="T42" fmla="*/ 230023 w 1676400"/>
              <a:gd name="T43" fmla="*/ 1414996 h 1676400"/>
              <a:gd name="T44" fmla="*/ 294399 w 1676400"/>
              <a:gd name="T45" fmla="*/ 1476070 h 1676400"/>
              <a:gd name="T46" fmla="*/ 364956 w 1676400"/>
              <a:gd name="T47" fmla="*/ 1530114 h 1676400"/>
              <a:gd name="T48" fmla="*/ 441128 w 1676400"/>
              <a:gd name="T49" fmla="*/ 1576562 h 1676400"/>
              <a:gd name="T50" fmla="*/ 522348 w 1676400"/>
              <a:gd name="T51" fmla="*/ 1614848 h 1676400"/>
              <a:gd name="T52" fmla="*/ 608050 w 1676400"/>
              <a:gd name="T53" fmla="*/ 1644406 h 1676400"/>
              <a:gd name="T54" fmla="*/ 697668 w 1676400"/>
              <a:gd name="T55" fmla="*/ 1664670 h 1676400"/>
              <a:gd name="T56" fmla="*/ 790636 w 1676400"/>
              <a:gd name="T57" fmla="*/ 1675073 h 1676400"/>
              <a:gd name="T58" fmla="*/ 885763 w 1676400"/>
              <a:gd name="T59" fmla="*/ 1675073 h 1676400"/>
              <a:gd name="T60" fmla="*/ 978731 w 1676400"/>
              <a:gd name="T61" fmla="*/ 1664670 h 1676400"/>
              <a:gd name="T62" fmla="*/ 1068349 w 1676400"/>
              <a:gd name="T63" fmla="*/ 1644406 h 1676400"/>
              <a:gd name="T64" fmla="*/ 1154051 w 1676400"/>
              <a:gd name="T65" fmla="*/ 1614848 h 1676400"/>
              <a:gd name="T66" fmla="*/ 1235271 w 1676400"/>
              <a:gd name="T67" fmla="*/ 1576562 h 1676400"/>
              <a:gd name="T68" fmla="*/ 1311443 w 1676400"/>
              <a:gd name="T69" fmla="*/ 1530114 h 1676400"/>
              <a:gd name="T70" fmla="*/ 1382000 w 1676400"/>
              <a:gd name="T71" fmla="*/ 1476070 h 1676400"/>
              <a:gd name="T72" fmla="*/ 1446376 w 1676400"/>
              <a:gd name="T73" fmla="*/ 1414996 h 1676400"/>
              <a:gd name="T74" fmla="*/ 1504006 w 1676400"/>
              <a:gd name="T75" fmla="*/ 1347459 h 1676400"/>
              <a:gd name="T76" fmla="*/ 1554323 w 1676400"/>
              <a:gd name="T77" fmla="*/ 1274023 h 1676400"/>
              <a:gd name="T78" fmla="*/ 1596761 w 1676400"/>
              <a:gd name="T79" fmla="*/ 1195257 h 1676400"/>
              <a:gd name="T80" fmla="*/ 1630754 w 1676400"/>
              <a:gd name="T81" fmla="*/ 1111725 h 1676400"/>
              <a:gd name="T82" fmla="*/ 1655735 w 1676400"/>
              <a:gd name="T83" fmla="*/ 1023994 h 1676400"/>
              <a:gd name="T84" fmla="*/ 1671139 w 1676400"/>
              <a:gd name="T85" fmla="*/ 932630 h 1676400"/>
              <a:gd name="T86" fmla="*/ 1676400 w 1676400"/>
              <a:gd name="T87" fmla="*/ 838200 h 1676400"/>
              <a:gd name="T88" fmla="*/ 1671139 w 1676400"/>
              <a:gd name="T89" fmla="*/ 743769 h 1676400"/>
              <a:gd name="T90" fmla="*/ 1655735 w 1676400"/>
              <a:gd name="T91" fmla="*/ 652405 h 1676400"/>
              <a:gd name="T92" fmla="*/ 1630754 w 1676400"/>
              <a:gd name="T93" fmla="*/ 564674 h 1676400"/>
              <a:gd name="T94" fmla="*/ 1596761 w 1676400"/>
              <a:gd name="T95" fmla="*/ 481142 h 1676400"/>
              <a:gd name="T96" fmla="*/ 1554323 w 1676400"/>
              <a:gd name="T97" fmla="*/ 402376 h 1676400"/>
              <a:gd name="T98" fmla="*/ 1504006 w 1676400"/>
              <a:gd name="T99" fmla="*/ 328940 h 1676400"/>
              <a:gd name="T100" fmla="*/ 1446376 w 1676400"/>
              <a:gd name="T101" fmla="*/ 261403 h 1676400"/>
              <a:gd name="T102" fmla="*/ 1382000 w 1676400"/>
              <a:gd name="T103" fmla="*/ 200329 h 1676400"/>
              <a:gd name="T104" fmla="*/ 1311443 w 1676400"/>
              <a:gd name="T105" fmla="*/ 146285 h 1676400"/>
              <a:gd name="T106" fmla="*/ 1235271 w 1676400"/>
              <a:gd name="T107" fmla="*/ 99837 h 1676400"/>
              <a:gd name="T108" fmla="*/ 1154051 w 1676400"/>
              <a:gd name="T109" fmla="*/ 61551 h 1676400"/>
              <a:gd name="T110" fmla="*/ 1068349 w 1676400"/>
              <a:gd name="T111" fmla="*/ 31993 h 1676400"/>
              <a:gd name="T112" fmla="*/ 978731 w 1676400"/>
              <a:gd name="T113" fmla="*/ 11729 h 1676400"/>
              <a:gd name="T114" fmla="*/ 885763 w 1676400"/>
              <a:gd name="T115" fmla="*/ 1326 h 16764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76400" h="1676400">
                <a:moveTo>
                  <a:pt x="838200" y="0"/>
                </a:moveTo>
                <a:lnTo>
                  <a:pt x="790636" y="1326"/>
                </a:lnTo>
                <a:lnTo>
                  <a:pt x="743769" y="5260"/>
                </a:lnTo>
                <a:lnTo>
                  <a:pt x="697668" y="11729"/>
                </a:lnTo>
                <a:lnTo>
                  <a:pt x="652405" y="20664"/>
                </a:lnTo>
                <a:lnTo>
                  <a:pt x="608050" y="31993"/>
                </a:lnTo>
                <a:lnTo>
                  <a:pt x="564674" y="45645"/>
                </a:lnTo>
                <a:lnTo>
                  <a:pt x="522348" y="61551"/>
                </a:lnTo>
                <a:lnTo>
                  <a:pt x="481142" y="79638"/>
                </a:lnTo>
                <a:lnTo>
                  <a:pt x="441128" y="99837"/>
                </a:lnTo>
                <a:lnTo>
                  <a:pt x="402376" y="122076"/>
                </a:lnTo>
                <a:lnTo>
                  <a:pt x="364956" y="146285"/>
                </a:lnTo>
                <a:lnTo>
                  <a:pt x="328940" y="172393"/>
                </a:lnTo>
                <a:lnTo>
                  <a:pt x="294399" y="200329"/>
                </a:lnTo>
                <a:lnTo>
                  <a:pt x="261403" y="230023"/>
                </a:lnTo>
                <a:lnTo>
                  <a:pt x="230023" y="261403"/>
                </a:lnTo>
                <a:lnTo>
                  <a:pt x="200329" y="294399"/>
                </a:lnTo>
                <a:lnTo>
                  <a:pt x="172393" y="328940"/>
                </a:lnTo>
                <a:lnTo>
                  <a:pt x="146285" y="364956"/>
                </a:lnTo>
                <a:lnTo>
                  <a:pt x="122076" y="402376"/>
                </a:lnTo>
                <a:lnTo>
                  <a:pt x="99837" y="441128"/>
                </a:lnTo>
                <a:lnTo>
                  <a:pt x="79638" y="481142"/>
                </a:lnTo>
                <a:lnTo>
                  <a:pt x="61551" y="522348"/>
                </a:lnTo>
                <a:lnTo>
                  <a:pt x="45645" y="564674"/>
                </a:lnTo>
                <a:lnTo>
                  <a:pt x="31993" y="608050"/>
                </a:lnTo>
                <a:lnTo>
                  <a:pt x="20664" y="652405"/>
                </a:lnTo>
                <a:lnTo>
                  <a:pt x="11729" y="697668"/>
                </a:lnTo>
                <a:lnTo>
                  <a:pt x="5260" y="743769"/>
                </a:lnTo>
                <a:lnTo>
                  <a:pt x="1326" y="790636"/>
                </a:lnTo>
                <a:lnTo>
                  <a:pt x="0" y="838200"/>
                </a:lnTo>
                <a:lnTo>
                  <a:pt x="1326" y="885763"/>
                </a:lnTo>
                <a:lnTo>
                  <a:pt x="5260" y="932630"/>
                </a:lnTo>
                <a:lnTo>
                  <a:pt x="11729" y="978731"/>
                </a:lnTo>
                <a:lnTo>
                  <a:pt x="20664" y="1023994"/>
                </a:lnTo>
                <a:lnTo>
                  <a:pt x="31993" y="1068349"/>
                </a:lnTo>
                <a:lnTo>
                  <a:pt x="45645" y="1111725"/>
                </a:lnTo>
                <a:lnTo>
                  <a:pt x="61551" y="1154051"/>
                </a:lnTo>
                <a:lnTo>
                  <a:pt x="79638" y="1195257"/>
                </a:lnTo>
                <a:lnTo>
                  <a:pt x="99837" y="1235271"/>
                </a:lnTo>
                <a:lnTo>
                  <a:pt x="122076" y="1274023"/>
                </a:lnTo>
                <a:lnTo>
                  <a:pt x="146285" y="1311443"/>
                </a:lnTo>
                <a:lnTo>
                  <a:pt x="172393" y="1347459"/>
                </a:lnTo>
                <a:lnTo>
                  <a:pt x="200329" y="1382000"/>
                </a:lnTo>
                <a:lnTo>
                  <a:pt x="230023" y="1414996"/>
                </a:lnTo>
                <a:lnTo>
                  <a:pt x="261403" y="1446376"/>
                </a:lnTo>
                <a:lnTo>
                  <a:pt x="294399" y="1476070"/>
                </a:lnTo>
                <a:lnTo>
                  <a:pt x="328940" y="1504006"/>
                </a:lnTo>
                <a:lnTo>
                  <a:pt x="364956" y="1530114"/>
                </a:lnTo>
                <a:lnTo>
                  <a:pt x="402376" y="1554323"/>
                </a:lnTo>
                <a:lnTo>
                  <a:pt x="441128" y="1576562"/>
                </a:lnTo>
                <a:lnTo>
                  <a:pt x="481142" y="1596761"/>
                </a:lnTo>
                <a:lnTo>
                  <a:pt x="522348" y="1614848"/>
                </a:lnTo>
                <a:lnTo>
                  <a:pt x="564674" y="1630754"/>
                </a:lnTo>
                <a:lnTo>
                  <a:pt x="608050" y="1644406"/>
                </a:lnTo>
                <a:lnTo>
                  <a:pt x="652405" y="1655735"/>
                </a:lnTo>
                <a:lnTo>
                  <a:pt x="697668" y="1664670"/>
                </a:lnTo>
                <a:lnTo>
                  <a:pt x="743769" y="1671139"/>
                </a:lnTo>
                <a:lnTo>
                  <a:pt x="790636" y="1675073"/>
                </a:lnTo>
                <a:lnTo>
                  <a:pt x="838200" y="1676400"/>
                </a:lnTo>
                <a:lnTo>
                  <a:pt x="885763" y="1675073"/>
                </a:lnTo>
                <a:lnTo>
                  <a:pt x="932630" y="1671139"/>
                </a:lnTo>
                <a:lnTo>
                  <a:pt x="978731" y="1664670"/>
                </a:lnTo>
                <a:lnTo>
                  <a:pt x="1023994" y="1655735"/>
                </a:lnTo>
                <a:lnTo>
                  <a:pt x="1068349" y="1644406"/>
                </a:lnTo>
                <a:lnTo>
                  <a:pt x="1111725" y="1630754"/>
                </a:lnTo>
                <a:lnTo>
                  <a:pt x="1154051" y="1614848"/>
                </a:lnTo>
                <a:lnTo>
                  <a:pt x="1195257" y="1596761"/>
                </a:lnTo>
                <a:lnTo>
                  <a:pt x="1235271" y="1576562"/>
                </a:lnTo>
                <a:lnTo>
                  <a:pt x="1274023" y="1554323"/>
                </a:lnTo>
                <a:lnTo>
                  <a:pt x="1311443" y="1530114"/>
                </a:lnTo>
                <a:lnTo>
                  <a:pt x="1347459" y="1504006"/>
                </a:lnTo>
                <a:lnTo>
                  <a:pt x="1382000" y="1476070"/>
                </a:lnTo>
                <a:lnTo>
                  <a:pt x="1414996" y="1446376"/>
                </a:lnTo>
                <a:lnTo>
                  <a:pt x="1446376" y="1414996"/>
                </a:lnTo>
                <a:lnTo>
                  <a:pt x="1476070" y="1382000"/>
                </a:lnTo>
                <a:lnTo>
                  <a:pt x="1504006" y="1347459"/>
                </a:lnTo>
                <a:lnTo>
                  <a:pt x="1530114" y="1311443"/>
                </a:lnTo>
                <a:lnTo>
                  <a:pt x="1554323" y="1274023"/>
                </a:lnTo>
                <a:lnTo>
                  <a:pt x="1576562" y="1235271"/>
                </a:lnTo>
                <a:lnTo>
                  <a:pt x="1596761" y="1195257"/>
                </a:lnTo>
                <a:lnTo>
                  <a:pt x="1614848" y="1154051"/>
                </a:lnTo>
                <a:lnTo>
                  <a:pt x="1630754" y="1111725"/>
                </a:lnTo>
                <a:lnTo>
                  <a:pt x="1644406" y="1068349"/>
                </a:lnTo>
                <a:lnTo>
                  <a:pt x="1655735" y="1023994"/>
                </a:lnTo>
                <a:lnTo>
                  <a:pt x="1664670" y="978731"/>
                </a:lnTo>
                <a:lnTo>
                  <a:pt x="1671139" y="932630"/>
                </a:lnTo>
                <a:lnTo>
                  <a:pt x="1675073" y="885763"/>
                </a:lnTo>
                <a:lnTo>
                  <a:pt x="1676400" y="838200"/>
                </a:lnTo>
                <a:lnTo>
                  <a:pt x="1675073" y="790636"/>
                </a:lnTo>
                <a:lnTo>
                  <a:pt x="1671139" y="743769"/>
                </a:lnTo>
                <a:lnTo>
                  <a:pt x="1664670" y="697668"/>
                </a:lnTo>
                <a:lnTo>
                  <a:pt x="1655735" y="652405"/>
                </a:lnTo>
                <a:lnTo>
                  <a:pt x="1644406" y="608050"/>
                </a:lnTo>
                <a:lnTo>
                  <a:pt x="1630754" y="564674"/>
                </a:lnTo>
                <a:lnTo>
                  <a:pt x="1614848" y="522348"/>
                </a:lnTo>
                <a:lnTo>
                  <a:pt x="1596761" y="481142"/>
                </a:lnTo>
                <a:lnTo>
                  <a:pt x="1576562" y="441128"/>
                </a:lnTo>
                <a:lnTo>
                  <a:pt x="1554323" y="402376"/>
                </a:lnTo>
                <a:lnTo>
                  <a:pt x="1530114" y="364956"/>
                </a:lnTo>
                <a:lnTo>
                  <a:pt x="1504006" y="328940"/>
                </a:lnTo>
                <a:lnTo>
                  <a:pt x="1476070" y="294399"/>
                </a:lnTo>
                <a:lnTo>
                  <a:pt x="1446376" y="261403"/>
                </a:lnTo>
                <a:lnTo>
                  <a:pt x="1414996" y="230023"/>
                </a:lnTo>
                <a:lnTo>
                  <a:pt x="1382000" y="200329"/>
                </a:lnTo>
                <a:lnTo>
                  <a:pt x="1347459" y="172393"/>
                </a:lnTo>
                <a:lnTo>
                  <a:pt x="1311443" y="146285"/>
                </a:lnTo>
                <a:lnTo>
                  <a:pt x="1274023" y="122076"/>
                </a:lnTo>
                <a:lnTo>
                  <a:pt x="1235271" y="99837"/>
                </a:lnTo>
                <a:lnTo>
                  <a:pt x="1195257" y="79638"/>
                </a:lnTo>
                <a:lnTo>
                  <a:pt x="1154051" y="61551"/>
                </a:lnTo>
                <a:lnTo>
                  <a:pt x="1111725" y="45645"/>
                </a:lnTo>
                <a:lnTo>
                  <a:pt x="1068349" y="31993"/>
                </a:lnTo>
                <a:lnTo>
                  <a:pt x="1023994" y="20664"/>
                </a:lnTo>
                <a:lnTo>
                  <a:pt x="978731" y="11729"/>
                </a:lnTo>
                <a:lnTo>
                  <a:pt x="932630" y="5260"/>
                </a:lnTo>
                <a:lnTo>
                  <a:pt x="885763" y="1326"/>
                </a:lnTo>
                <a:lnTo>
                  <a:pt x="838200" y="0"/>
                </a:lnTo>
                <a:close/>
              </a:path>
            </a:pathLst>
          </a:custGeom>
          <a:solidFill>
            <a:srgbClr val="ACACB3"/>
          </a:solidFill>
          <a:ln>
            <a:noFill/>
          </a:ln>
          <a:extLst>
            <a:ext uri="{91240B29-F687-4F45-9708-019B960494DF}">
              <a14:hiddenLine xmlns:a14="http://schemas.microsoft.com/office/drawing/2010/main" w="9525">
                <a:solidFill>
                  <a:srgbClr val="000000"/>
                </a:solidFill>
                <a:round/>
              </a14:hiddenLine>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0750" name="object 30"/>
          <p:cNvSpPr/>
          <p:nvPr/>
        </p:nvSpPr>
        <p:spPr bwMode="auto">
          <a:xfrm>
            <a:off x="3733800" y="2844800"/>
            <a:ext cx="1676400" cy="1676400"/>
          </a:xfrm>
          <a:custGeom>
            <a:avLst/>
            <a:gdLst>
              <a:gd name="T0" fmla="*/ 1326 w 1676400"/>
              <a:gd name="T1" fmla="*/ 790636 h 1676400"/>
              <a:gd name="T2" fmla="*/ 11729 w 1676400"/>
              <a:gd name="T3" fmla="*/ 697668 h 1676400"/>
              <a:gd name="T4" fmla="*/ 31993 w 1676400"/>
              <a:gd name="T5" fmla="*/ 608050 h 1676400"/>
              <a:gd name="T6" fmla="*/ 61551 w 1676400"/>
              <a:gd name="T7" fmla="*/ 522348 h 1676400"/>
              <a:gd name="T8" fmla="*/ 99837 w 1676400"/>
              <a:gd name="T9" fmla="*/ 441128 h 1676400"/>
              <a:gd name="T10" fmla="*/ 146285 w 1676400"/>
              <a:gd name="T11" fmla="*/ 364956 h 1676400"/>
              <a:gd name="T12" fmla="*/ 200329 w 1676400"/>
              <a:gd name="T13" fmla="*/ 294399 h 1676400"/>
              <a:gd name="T14" fmla="*/ 261403 w 1676400"/>
              <a:gd name="T15" fmla="*/ 230023 h 1676400"/>
              <a:gd name="T16" fmla="*/ 328940 w 1676400"/>
              <a:gd name="T17" fmla="*/ 172393 h 1676400"/>
              <a:gd name="T18" fmla="*/ 402376 w 1676400"/>
              <a:gd name="T19" fmla="*/ 122076 h 1676400"/>
              <a:gd name="T20" fmla="*/ 481142 w 1676400"/>
              <a:gd name="T21" fmla="*/ 79638 h 1676400"/>
              <a:gd name="T22" fmla="*/ 564674 w 1676400"/>
              <a:gd name="T23" fmla="*/ 45645 h 1676400"/>
              <a:gd name="T24" fmla="*/ 652405 w 1676400"/>
              <a:gd name="T25" fmla="*/ 20664 h 1676400"/>
              <a:gd name="T26" fmla="*/ 743769 w 1676400"/>
              <a:gd name="T27" fmla="*/ 5260 h 1676400"/>
              <a:gd name="T28" fmla="*/ 838200 w 1676400"/>
              <a:gd name="T29" fmla="*/ 0 h 1676400"/>
              <a:gd name="T30" fmla="*/ 932630 w 1676400"/>
              <a:gd name="T31" fmla="*/ 5260 h 1676400"/>
              <a:gd name="T32" fmla="*/ 1023994 w 1676400"/>
              <a:gd name="T33" fmla="*/ 20664 h 1676400"/>
              <a:gd name="T34" fmla="*/ 1111725 w 1676400"/>
              <a:gd name="T35" fmla="*/ 45645 h 1676400"/>
              <a:gd name="T36" fmla="*/ 1195257 w 1676400"/>
              <a:gd name="T37" fmla="*/ 79638 h 1676400"/>
              <a:gd name="T38" fmla="*/ 1274023 w 1676400"/>
              <a:gd name="T39" fmla="*/ 122076 h 1676400"/>
              <a:gd name="T40" fmla="*/ 1347459 w 1676400"/>
              <a:gd name="T41" fmla="*/ 172393 h 1676400"/>
              <a:gd name="T42" fmla="*/ 1414996 w 1676400"/>
              <a:gd name="T43" fmla="*/ 230023 h 1676400"/>
              <a:gd name="T44" fmla="*/ 1476070 w 1676400"/>
              <a:gd name="T45" fmla="*/ 294399 h 1676400"/>
              <a:gd name="T46" fmla="*/ 1530114 w 1676400"/>
              <a:gd name="T47" fmla="*/ 364956 h 1676400"/>
              <a:gd name="T48" fmla="*/ 1576562 w 1676400"/>
              <a:gd name="T49" fmla="*/ 441128 h 1676400"/>
              <a:gd name="T50" fmla="*/ 1614848 w 1676400"/>
              <a:gd name="T51" fmla="*/ 522348 h 1676400"/>
              <a:gd name="T52" fmla="*/ 1644406 w 1676400"/>
              <a:gd name="T53" fmla="*/ 608050 h 1676400"/>
              <a:gd name="T54" fmla="*/ 1664670 w 1676400"/>
              <a:gd name="T55" fmla="*/ 697668 h 1676400"/>
              <a:gd name="T56" fmla="*/ 1675073 w 1676400"/>
              <a:gd name="T57" fmla="*/ 790636 h 1676400"/>
              <a:gd name="T58" fmla="*/ 1675073 w 1676400"/>
              <a:gd name="T59" fmla="*/ 885763 h 1676400"/>
              <a:gd name="T60" fmla="*/ 1664670 w 1676400"/>
              <a:gd name="T61" fmla="*/ 978731 h 1676400"/>
              <a:gd name="T62" fmla="*/ 1644406 w 1676400"/>
              <a:gd name="T63" fmla="*/ 1068349 h 1676400"/>
              <a:gd name="T64" fmla="*/ 1614848 w 1676400"/>
              <a:gd name="T65" fmla="*/ 1154051 h 1676400"/>
              <a:gd name="T66" fmla="*/ 1576562 w 1676400"/>
              <a:gd name="T67" fmla="*/ 1235271 h 1676400"/>
              <a:gd name="T68" fmla="*/ 1530114 w 1676400"/>
              <a:gd name="T69" fmla="*/ 1311443 h 1676400"/>
              <a:gd name="T70" fmla="*/ 1476070 w 1676400"/>
              <a:gd name="T71" fmla="*/ 1382000 h 1676400"/>
              <a:gd name="T72" fmla="*/ 1414996 w 1676400"/>
              <a:gd name="T73" fmla="*/ 1446376 h 1676400"/>
              <a:gd name="T74" fmla="*/ 1347459 w 1676400"/>
              <a:gd name="T75" fmla="*/ 1504006 h 1676400"/>
              <a:gd name="T76" fmla="*/ 1274023 w 1676400"/>
              <a:gd name="T77" fmla="*/ 1554323 h 1676400"/>
              <a:gd name="T78" fmla="*/ 1195257 w 1676400"/>
              <a:gd name="T79" fmla="*/ 1596761 h 1676400"/>
              <a:gd name="T80" fmla="*/ 1111725 w 1676400"/>
              <a:gd name="T81" fmla="*/ 1630754 h 1676400"/>
              <a:gd name="T82" fmla="*/ 1023994 w 1676400"/>
              <a:gd name="T83" fmla="*/ 1655735 h 1676400"/>
              <a:gd name="T84" fmla="*/ 932630 w 1676400"/>
              <a:gd name="T85" fmla="*/ 1671139 h 1676400"/>
              <a:gd name="T86" fmla="*/ 838200 w 1676400"/>
              <a:gd name="T87" fmla="*/ 1676400 h 1676400"/>
              <a:gd name="T88" fmla="*/ 743769 w 1676400"/>
              <a:gd name="T89" fmla="*/ 1671139 h 1676400"/>
              <a:gd name="T90" fmla="*/ 652405 w 1676400"/>
              <a:gd name="T91" fmla="*/ 1655735 h 1676400"/>
              <a:gd name="T92" fmla="*/ 564674 w 1676400"/>
              <a:gd name="T93" fmla="*/ 1630754 h 1676400"/>
              <a:gd name="T94" fmla="*/ 481142 w 1676400"/>
              <a:gd name="T95" fmla="*/ 1596761 h 1676400"/>
              <a:gd name="T96" fmla="*/ 402376 w 1676400"/>
              <a:gd name="T97" fmla="*/ 1554323 h 1676400"/>
              <a:gd name="T98" fmla="*/ 328940 w 1676400"/>
              <a:gd name="T99" fmla="*/ 1504006 h 1676400"/>
              <a:gd name="T100" fmla="*/ 261403 w 1676400"/>
              <a:gd name="T101" fmla="*/ 1446376 h 1676400"/>
              <a:gd name="T102" fmla="*/ 200329 w 1676400"/>
              <a:gd name="T103" fmla="*/ 1382000 h 1676400"/>
              <a:gd name="T104" fmla="*/ 146285 w 1676400"/>
              <a:gd name="T105" fmla="*/ 1311443 h 1676400"/>
              <a:gd name="T106" fmla="*/ 99837 w 1676400"/>
              <a:gd name="T107" fmla="*/ 1235271 h 1676400"/>
              <a:gd name="T108" fmla="*/ 61551 w 1676400"/>
              <a:gd name="T109" fmla="*/ 1154051 h 1676400"/>
              <a:gd name="T110" fmla="*/ 31993 w 1676400"/>
              <a:gd name="T111" fmla="*/ 1068349 h 1676400"/>
              <a:gd name="T112" fmla="*/ 11729 w 1676400"/>
              <a:gd name="T113" fmla="*/ 978731 h 1676400"/>
              <a:gd name="T114" fmla="*/ 1326 w 1676400"/>
              <a:gd name="T115" fmla="*/ 885763 h 167640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676400" h="1676400">
                <a:moveTo>
                  <a:pt x="0" y="838200"/>
                </a:moveTo>
                <a:lnTo>
                  <a:pt x="1326" y="790636"/>
                </a:lnTo>
                <a:lnTo>
                  <a:pt x="5260" y="743769"/>
                </a:lnTo>
                <a:lnTo>
                  <a:pt x="11729" y="697668"/>
                </a:lnTo>
                <a:lnTo>
                  <a:pt x="20664" y="652405"/>
                </a:lnTo>
                <a:lnTo>
                  <a:pt x="31993" y="608050"/>
                </a:lnTo>
                <a:lnTo>
                  <a:pt x="45645" y="564674"/>
                </a:lnTo>
                <a:lnTo>
                  <a:pt x="61551" y="522348"/>
                </a:lnTo>
                <a:lnTo>
                  <a:pt x="79638" y="481142"/>
                </a:lnTo>
                <a:lnTo>
                  <a:pt x="99837" y="441128"/>
                </a:lnTo>
                <a:lnTo>
                  <a:pt x="122076" y="402376"/>
                </a:lnTo>
                <a:lnTo>
                  <a:pt x="146285" y="364956"/>
                </a:lnTo>
                <a:lnTo>
                  <a:pt x="172393" y="328940"/>
                </a:lnTo>
                <a:lnTo>
                  <a:pt x="200329" y="294399"/>
                </a:lnTo>
                <a:lnTo>
                  <a:pt x="230023" y="261403"/>
                </a:lnTo>
                <a:lnTo>
                  <a:pt x="261403" y="230023"/>
                </a:lnTo>
                <a:lnTo>
                  <a:pt x="294399" y="200329"/>
                </a:lnTo>
                <a:lnTo>
                  <a:pt x="328940" y="172393"/>
                </a:lnTo>
                <a:lnTo>
                  <a:pt x="364956" y="146285"/>
                </a:lnTo>
                <a:lnTo>
                  <a:pt x="402376" y="122076"/>
                </a:lnTo>
                <a:lnTo>
                  <a:pt x="441128" y="99837"/>
                </a:lnTo>
                <a:lnTo>
                  <a:pt x="481142" y="79638"/>
                </a:lnTo>
                <a:lnTo>
                  <a:pt x="522348" y="61551"/>
                </a:lnTo>
                <a:lnTo>
                  <a:pt x="564674" y="45645"/>
                </a:lnTo>
                <a:lnTo>
                  <a:pt x="608050" y="31993"/>
                </a:lnTo>
                <a:lnTo>
                  <a:pt x="652405" y="20664"/>
                </a:lnTo>
                <a:lnTo>
                  <a:pt x="697668" y="11729"/>
                </a:lnTo>
                <a:lnTo>
                  <a:pt x="743769" y="5260"/>
                </a:lnTo>
                <a:lnTo>
                  <a:pt x="790636" y="1326"/>
                </a:lnTo>
                <a:lnTo>
                  <a:pt x="838200" y="0"/>
                </a:lnTo>
                <a:lnTo>
                  <a:pt x="885763" y="1326"/>
                </a:lnTo>
                <a:lnTo>
                  <a:pt x="932630" y="5260"/>
                </a:lnTo>
                <a:lnTo>
                  <a:pt x="978731" y="11729"/>
                </a:lnTo>
                <a:lnTo>
                  <a:pt x="1023994" y="20664"/>
                </a:lnTo>
                <a:lnTo>
                  <a:pt x="1068349" y="31993"/>
                </a:lnTo>
                <a:lnTo>
                  <a:pt x="1111725" y="45645"/>
                </a:lnTo>
                <a:lnTo>
                  <a:pt x="1154051" y="61551"/>
                </a:lnTo>
                <a:lnTo>
                  <a:pt x="1195257" y="79638"/>
                </a:lnTo>
                <a:lnTo>
                  <a:pt x="1235271" y="99837"/>
                </a:lnTo>
                <a:lnTo>
                  <a:pt x="1274023" y="122076"/>
                </a:lnTo>
                <a:lnTo>
                  <a:pt x="1311443" y="146285"/>
                </a:lnTo>
                <a:lnTo>
                  <a:pt x="1347459" y="172393"/>
                </a:lnTo>
                <a:lnTo>
                  <a:pt x="1382000" y="200329"/>
                </a:lnTo>
                <a:lnTo>
                  <a:pt x="1414996" y="230023"/>
                </a:lnTo>
                <a:lnTo>
                  <a:pt x="1446376" y="261403"/>
                </a:lnTo>
                <a:lnTo>
                  <a:pt x="1476070" y="294399"/>
                </a:lnTo>
                <a:lnTo>
                  <a:pt x="1504006" y="328940"/>
                </a:lnTo>
                <a:lnTo>
                  <a:pt x="1530114" y="364956"/>
                </a:lnTo>
                <a:lnTo>
                  <a:pt x="1554323" y="402376"/>
                </a:lnTo>
                <a:lnTo>
                  <a:pt x="1576562" y="441128"/>
                </a:lnTo>
                <a:lnTo>
                  <a:pt x="1596761" y="481142"/>
                </a:lnTo>
                <a:lnTo>
                  <a:pt x="1614848" y="522348"/>
                </a:lnTo>
                <a:lnTo>
                  <a:pt x="1630754" y="564674"/>
                </a:lnTo>
                <a:lnTo>
                  <a:pt x="1644406" y="608050"/>
                </a:lnTo>
                <a:lnTo>
                  <a:pt x="1655735" y="652405"/>
                </a:lnTo>
                <a:lnTo>
                  <a:pt x="1664670" y="697668"/>
                </a:lnTo>
                <a:lnTo>
                  <a:pt x="1671139" y="743769"/>
                </a:lnTo>
                <a:lnTo>
                  <a:pt x="1675073" y="790636"/>
                </a:lnTo>
                <a:lnTo>
                  <a:pt x="1676400" y="838200"/>
                </a:lnTo>
                <a:lnTo>
                  <a:pt x="1675073" y="885763"/>
                </a:lnTo>
                <a:lnTo>
                  <a:pt x="1671139" y="932630"/>
                </a:lnTo>
                <a:lnTo>
                  <a:pt x="1664670" y="978731"/>
                </a:lnTo>
                <a:lnTo>
                  <a:pt x="1655735" y="1023994"/>
                </a:lnTo>
                <a:lnTo>
                  <a:pt x="1644406" y="1068349"/>
                </a:lnTo>
                <a:lnTo>
                  <a:pt x="1630754" y="1111725"/>
                </a:lnTo>
                <a:lnTo>
                  <a:pt x="1614848" y="1154051"/>
                </a:lnTo>
                <a:lnTo>
                  <a:pt x="1596761" y="1195257"/>
                </a:lnTo>
                <a:lnTo>
                  <a:pt x="1576562" y="1235271"/>
                </a:lnTo>
                <a:lnTo>
                  <a:pt x="1554323" y="1274023"/>
                </a:lnTo>
                <a:lnTo>
                  <a:pt x="1530114" y="1311443"/>
                </a:lnTo>
                <a:lnTo>
                  <a:pt x="1504006" y="1347459"/>
                </a:lnTo>
                <a:lnTo>
                  <a:pt x="1476070" y="1382000"/>
                </a:lnTo>
                <a:lnTo>
                  <a:pt x="1446376" y="1414996"/>
                </a:lnTo>
                <a:lnTo>
                  <a:pt x="1414996" y="1446376"/>
                </a:lnTo>
                <a:lnTo>
                  <a:pt x="1382000" y="1476070"/>
                </a:lnTo>
                <a:lnTo>
                  <a:pt x="1347459" y="1504006"/>
                </a:lnTo>
                <a:lnTo>
                  <a:pt x="1311443" y="1530114"/>
                </a:lnTo>
                <a:lnTo>
                  <a:pt x="1274023" y="1554323"/>
                </a:lnTo>
                <a:lnTo>
                  <a:pt x="1235271" y="1576562"/>
                </a:lnTo>
                <a:lnTo>
                  <a:pt x="1195257" y="1596761"/>
                </a:lnTo>
                <a:lnTo>
                  <a:pt x="1154051" y="1614848"/>
                </a:lnTo>
                <a:lnTo>
                  <a:pt x="1111725" y="1630754"/>
                </a:lnTo>
                <a:lnTo>
                  <a:pt x="1068349" y="1644406"/>
                </a:lnTo>
                <a:lnTo>
                  <a:pt x="1023994" y="1655735"/>
                </a:lnTo>
                <a:lnTo>
                  <a:pt x="978731" y="1664670"/>
                </a:lnTo>
                <a:lnTo>
                  <a:pt x="932630" y="1671139"/>
                </a:lnTo>
                <a:lnTo>
                  <a:pt x="885763" y="1675073"/>
                </a:lnTo>
                <a:lnTo>
                  <a:pt x="838200" y="1676400"/>
                </a:lnTo>
                <a:lnTo>
                  <a:pt x="790636" y="1675073"/>
                </a:lnTo>
                <a:lnTo>
                  <a:pt x="743769" y="1671139"/>
                </a:lnTo>
                <a:lnTo>
                  <a:pt x="697668" y="1664670"/>
                </a:lnTo>
                <a:lnTo>
                  <a:pt x="652405" y="1655735"/>
                </a:lnTo>
                <a:lnTo>
                  <a:pt x="608050" y="1644406"/>
                </a:lnTo>
                <a:lnTo>
                  <a:pt x="564674" y="1630754"/>
                </a:lnTo>
                <a:lnTo>
                  <a:pt x="522348" y="1614848"/>
                </a:lnTo>
                <a:lnTo>
                  <a:pt x="481142" y="1596761"/>
                </a:lnTo>
                <a:lnTo>
                  <a:pt x="441128" y="1576562"/>
                </a:lnTo>
                <a:lnTo>
                  <a:pt x="402376" y="1554323"/>
                </a:lnTo>
                <a:lnTo>
                  <a:pt x="364956" y="1530114"/>
                </a:lnTo>
                <a:lnTo>
                  <a:pt x="328940" y="1504006"/>
                </a:lnTo>
                <a:lnTo>
                  <a:pt x="294399" y="1476070"/>
                </a:lnTo>
                <a:lnTo>
                  <a:pt x="261403" y="1446376"/>
                </a:lnTo>
                <a:lnTo>
                  <a:pt x="230023" y="1414996"/>
                </a:lnTo>
                <a:lnTo>
                  <a:pt x="200329" y="1382000"/>
                </a:lnTo>
                <a:lnTo>
                  <a:pt x="172393" y="1347459"/>
                </a:lnTo>
                <a:lnTo>
                  <a:pt x="146285" y="1311443"/>
                </a:lnTo>
                <a:lnTo>
                  <a:pt x="122076" y="1274023"/>
                </a:lnTo>
                <a:lnTo>
                  <a:pt x="99837" y="1235271"/>
                </a:lnTo>
                <a:lnTo>
                  <a:pt x="79638" y="1195257"/>
                </a:lnTo>
                <a:lnTo>
                  <a:pt x="61551" y="1154051"/>
                </a:lnTo>
                <a:lnTo>
                  <a:pt x="45645" y="1111725"/>
                </a:lnTo>
                <a:lnTo>
                  <a:pt x="31993" y="1068349"/>
                </a:lnTo>
                <a:lnTo>
                  <a:pt x="20664" y="1023994"/>
                </a:lnTo>
                <a:lnTo>
                  <a:pt x="11729" y="978731"/>
                </a:lnTo>
                <a:lnTo>
                  <a:pt x="5260" y="932630"/>
                </a:lnTo>
                <a:lnTo>
                  <a:pt x="1326" y="885763"/>
                </a:lnTo>
                <a:lnTo>
                  <a:pt x="0" y="838200"/>
                </a:lnTo>
                <a:close/>
              </a:path>
            </a:pathLst>
          </a:custGeom>
          <a:noFill/>
          <a:ln w="57150">
            <a:solidFill>
              <a:srgbClr val="222751"/>
            </a:solidFill>
            <a:round/>
          </a:ln>
          <a:extLst>
            <a:ext uri="{909E8E84-426E-40DD-AFC4-6F175D3DCCD1}">
              <a14:hiddenFill xmlns:a14="http://schemas.microsoft.com/office/drawing/2010/main">
                <a:solidFill>
                  <a:srgbClr val="FFFFFF"/>
                </a:solidFill>
              </a14:hiddenFill>
            </a:ext>
          </a:extLst>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0751" name="object 31"/>
          <p:cNvSpPr txBox="1">
            <a:spLocks noChangeArrowheads="1"/>
          </p:cNvSpPr>
          <p:nvPr/>
        </p:nvSpPr>
        <p:spPr bwMode="auto">
          <a:xfrm>
            <a:off x="4060825" y="3255963"/>
            <a:ext cx="1030288" cy="84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0795" rIns="0" bIns="0">
            <a:spAutoFit/>
          </a:bodyPr>
          <a:lstStyle>
            <a:lvl1pPr marL="44450" indent="-3175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ts val="2275"/>
              </a:lnSpc>
              <a:spcBef>
                <a:spcPts val="90"/>
              </a:spcBef>
            </a:pPr>
            <a:r>
              <a:rPr lang="zh-CN" altLang="zh-CN" b="1">
                <a:solidFill>
                  <a:srgbClr val="FFFFFF"/>
                </a:solidFill>
                <a:latin typeface="微软雅黑" panose="020B0503020204020204" pitchFamily="34" charset="-122"/>
                <a:ea typeface="微软雅黑" panose="020B0503020204020204" pitchFamily="34" charset="-122"/>
              </a:rPr>
              <a:t>提升管理</a:t>
            </a:r>
            <a:r>
              <a:rPr lang="zh-CN" altLang="zh-CN" b="1">
                <a:solidFill>
                  <a:srgbClr val="FFFFFF"/>
                </a:solidFill>
                <a:latin typeface="微软雅黑" panose="020B0503020204020204" pitchFamily="34" charset="-122"/>
                <a:ea typeface="微软雅黑" panose="020B0503020204020204" pitchFamily="34" charset="-122"/>
                <a:cs typeface="Arial" panose="020B0604020202020204" pitchFamily="34" charset="0"/>
              </a:rPr>
              <a:t>- </a:t>
            </a:r>
            <a:r>
              <a:rPr lang="zh-CN" altLang="zh-CN" b="1">
                <a:solidFill>
                  <a:srgbClr val="FFFFFF"/>
                </a:solidFill>
                <a:latin typeface="微软雅黑" panose="020B0503020204020204" pitchFamily="34" charset="-122"/>
                <a:ea typeface="微软雅黑" panose="020B0503020204020204" pitchFamily="34" charset="-122"/>
              </a:rPr>
              <a:t>五个实时</a:t>
            </a:r>
            <a:endParaRPr lang="zh-CN" altLang="zh-CN">
              <a:latin typeface="微软雅黑" panose="020B0503020204020204" pitchFamily="34" charset="-122"/>
              <a:ea typeface="微软雅黑" panose="020B0503020204020204" pitchFamily="34" charset="-122"/>
            </a:endParaRPr>
          </a:p>
          <a:p>
            <a:pPr eaLnBrk="1" hangingPunct="1">
              <a:lnSpc>
                <a:spcPts val="1965"/>
              </a:lnSpc>
            </a:pPr>
            <a:r>
              <a:rPr lang="zh-CN" altLang="zh-CN" b="1">
                <a:solidFill>
                  <a:srgbClr val="FFFFFF"/>
                </a:solidFill>
                <a:latin typeface="微软雅黑" panose="020B0503020204020204" pitchFamily="34" charset="-122"/>
                <a:ea typeface="微软雅黑" panose="020B0503020204020204" pitchFamily="34" charset="-122"/>
              </a:rPr>
              <a:t>（</a:t>
            </a:r>
            <a:r>
              <a:rPr lang="zh-CN" altLang="zh-CN" b="1">
                <a:solidFill>
                  <a:srgbClr val="FFFFFF"/>
                </a:solidFill>
                <a:latin typeface="微软雅黑" panose="020B0503020204020204" pitchFamily="34" charset="-122"/>
                <a:ea typeface="微软雅黑" panose="020B0503020204020204" pitchFamily="34" charset="-122"/>
                <a:cs typeface="Arial" panose="020B0604020202020204" pitchFamily="34" charset="0"/>
              </a:rPr>
              <a:t>5RT</a:t>
            </a:r>
            <a:r>
              <a:rPr lang="zh-CN" altLang="zh-CN" b="1">
                <a:solidFill>
                  <a:srgbClr val="FFFFFF"/>
                </a:solidFill>
                <a:latin typeface="微软雅黑" panose="020B0503020204020204" pitchFamily="34" charset="-122"/>
                <a:ea typeface="微软雅黑" panose="020B0503020204020204" pitchFamily="34" charset="-122"/>
              </a:rPr>
              <a:t>）</a:t>
            </a:r>
            <a:endParaRPr lang="zh-CN" altLang="zh-CN">
              <a:latin typeface="微软雅黑" panose="020B0503020204020204" pitchFamily="34" charset="-122"/>
              <a:ea typeface="微软雅黑" panose="020B0503020204020204" pitchFamily="34" charset="-122"/>
            </a:endParaRPr>
          </a:p>
        </p:txBody>
      </p:sp>
      <p:sp>
        <p:nvSpPr>
          <p:cNvPr id="30752" name="object 32"/>
          <p:cNvSpPr>
            <a:spLocks noChangeArrowheads="1"/>
          </p:cNvSpPr>
          <p:nvPr/>
        </p:nvSpPr>
        <p:spPr bwMode="auto">
          <a:xfrm>
            <a:off x="1536700" y="2716213"/>
            <a:ext cx="1943100" cy="138430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3" name="object 33"/>
          <p:cNvSpPr>
            <a:spLocks noChangeArrowheads="1"/>
          </p:cNvSpPr>
          <p:nvPr/>
        </p:nvSpPr>
        <p:spPr bwMode="auto">
          <a:xfrm>
            <a:off x="1570038" y="2751138"/>
            <a:ext cx="1822450" cy="1262062"/>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4" name="object 34"/>
          <p:cNvSpPr>
            <a:spLocks noChangeArrowheads="1"/>
          </p:cNvSpPr>
          <p:nvPr/>
        </p:nvSpPr>
        <p:spPr bwMode="auto">
          <a:xfrm>
            <a:off x="5659438" y="2789238"/>
            <a:ext cx="1976437" cy="1381125"/>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5" name="object 35"/>
          <p:cNvSpPr>
            <a:spLocks noChangeArrowheads="1"/>
          </p:cNvSpPr>
          <p:nvPr/>
        </p:nvSpPr>
        <p:spPr bwMode="auto">
          <a:xfrm>
            <a:off x="5692775" y="2820988"/>
            <a:ext cx="1855788" cy="1263650"/>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6" name="object 36"/>
          <p:cNvSpPr>
            <a:spLocks noChangeArrowheads="1"/>
          </p:cNvSpPr>
          <p:nvPr/>
        </p:nvSpPr>
        <p:spPr bwMode="auto">
          <a:xfrm>
            <a:off x="2181225" y="4324350"/>
            <a:ext cx="1677988" cy="158750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7" name="object 37"/>
          <p:cNvSpPr>
            <a:spLocks noChangeArrowheads="1"/>
          </p:cNvSpPr>
          <p:nvPr/>
        </p:nvSpPr>
        <p:spPr bwMode="auto">
          <a:xfrm>
            <a:off x="2212975" y="4359275"/>
            <a:ext cx="1558925" cy="1465263"/>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8" name="object 38"/>
          <p:cNvSpPr>
            <a:spLocks noChangeArrowheads="1"/>
          </p:cNvSpPr>
          <p:nvPr/>
        </p:nvSpPr>
        <p:spPr bwMode="auto">
          <a:xfrm>
            <a:off x="5481638" y="4406900"/>
            <a:ext cx="1687512" cy="15875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59" name="object 39"/>
          <p:cNvSpPr>
            <a:spLocks noChangeArrowheads="1"/>
          </p:cNvSpPr>
          <p:nvPr/>
        </p:nvSpPr>
        <p:spPr bwMode="auto">
          <a:xfrm>
            <a:off x="5513388" y="4440238"/>
            <a:ext cx="1566862" cy="1468437"/>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60" name="object 40"/>
          <p:cNvSpPr txBox="1">
            <a:spLocks noChangeArrowheads="1"/>
          </p:cNvSpPr>
          <p:nvPr/>
        </p:nvSpPr>
        <p:spPr bwMode="auto">
          <a:xfrm>
            <a:off x="110332" y="3027427"/>
            <a:ext cx="1562100" cy="1063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1430" rIns="0" bIns="0">
            <a:spAutoFit/>
          </a:bodyPr>
          <a:lstStyle>
            <a:lvl1pPr marL="103505" indent="-92075"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3000"/>
              </a:lnSpc>
              <a:spcBef>
                <a:spcPts val="90"/>
              </a:spcBef>
            </a:pPr>
            <a:r>
              <a:rPr lang="zh-CN" altLang="zh-CN" sz="1100" b="1" dirty="0">
                <a:solidFill>
                  <a:srgbClr val="FFFFFF"/>
                </a:solidFill>
                <a:latin typeface="微软雅黑" panose="020B0503020204020204" pitchFamily="34" charset="-122"/>
                <a:ea typeface="微软雅黑" panose="020B0503020204020204" pitchFamily="34" charset="-122"/>
              </a:rPr>
              <a:t>机械化保洁作业过程；  人工保洁作业过程；  </a:t>
            </a:r>
            <a:r>
              <a:rPr lang="zh-CN" altLang="zh-CN" sz="1200" b="1" dirty="0">
                <a:solidFill>
                  <a:srgbClr val="FFFFFF"/>
                </a:solidFill>
                <a:latin typeface="微软雅黑" panose="020B0503020204020204" pitchFamily="34" charset="-122"/>
                <a:ea typeface="微软雅黑" panose="020B0503020204020204" pitchFamily="34" charset="-122"/>
              </a:rPr>
              <a:t>垃圾收运作业过程；  </a:t>
            </a:r>
            <a:r>
              <a:rPr lang="zh-CN" altLang="zh-CN" sz="1100" b="1" dirty="0">
                <a:solidFill>
                  <a:srgbClr val="FFFFFF"/>
                </a:solidFill>
                <a:latin typeface="微软雅黑" panose="020B0503020204020204" pitchFamily="34" charset="-122"/>
                <a:ea typeface="微软雅黑" panose="020B0503020204020204" pitchFamily="34" charset="-122"/>
              </a:rPr>
              <a:t>监督巡查作业过程；  设施服务运行过程；  终端处置运行过程……</a:t>
            </a:r>
            <a:endParaRPr lang="zh-CN" altLang="zh-CN" sz="1100" dirty="0">
              <a:latin typeface="微软雅黑" panose="020B0503020204020204" pitchFamily="34" charset="-122"/>
              <a:ea typeface="微软雅黑" panose="020B0503020204020204" pitchFamily="34" charset="-122"/>
            </a:endParaRPr>
          </a:p>
        </p:txBody>
      </p:sp>
      <p:sp>
        <p:nvSpPr>
          <p:cNvPr id="30761" name="object 41"/>
          <p:cNvSpPr txBox="1">
            <a:spLocks noChangeArrowheads="1"/>
          </p:cNvSpPr>
          <p:nvPr/>
        </p:nvSpPr>
        <p:spPr bwMode="auto">
          <a:xfrm>
            <a:off x="518795" y="5007610"/>
            <a:ext cx="169354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7145" rIns="0" bIns="0">
            <a:spAutoFit/>
          </a:bodyPr>
          <a:lstStyle>
            <a:lvl1pPr marL="4699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40"/>
              </a:spcBef>
            </a:pPr>
            <a:r>
              <a:rPr lang="zh-CN" altLang="zh-CN" sz="1100" b="1">
                <a:solidFill>
                  <a:srgbClr val="FFFFFF"/>
                </a:solidFill>
                <a:latin typeface="微软雅黑" panose="020B0503020204020204" pitchFamily="34" charset="-122"/>
                <a:ea typeface="微软雅黑" panose="020B0503020204020204" pitchFamily="34" charset="-122"/>
              </a:rPr>
              <a:t>洒水里程数；</a:t>
            </a:r>
            <a:endParaRPr lang="zh-CN" altLang="zh-CN" sz="1100">
              <a:latin typeface="微软雅黑" panose="020B0503020204020204" pitchFamily="34" charset="-122"/>
              <a:ea typeface="微软雅黑" panose="020B0503020204020204" pitchFamily="34" charset="-122"/>
            </a:endParaRPr>
          </a:p>
          <a:p>
            <a:pPr algn="r" eaLnBrk="1" hangingPunct="1">
              <a:lnSpc>
                <a:spcPts val="1440"/>
              </a:lnSpc>
              <a:spcBef>
                <a:spcPts val="65"/>
              </a:spcBef>
            </a:pPr>
            <a:r>
              <a:rPr lang="zh-CN" altLang="zh-CN" sz="1200" b="1">
                <a:solidFill>
                  <a:srgbClr val="FFFFFF"/>
                </a:solidFill>
                <a:latin typeface="微软雅黑" panose="020B0503020204020204" pitchFamily="34" charset="-122"/>
                <a:ea typeface="微软雅黑" panose="020B0503020204020204" pitchFamily="34" charset="-122"/>
              </a:rPr>
              <a:t>机扫里程数； </a:t>
            </a:r>
            <a:r>
              <a:rPr lang="zh-CN" altLang="zh-CN" sz="1100" b="1">
                <a:solidFill>
                  <a:srgbClr val="FFFFFF"/>
                </a:solidFill>
                <a:latin typeface="微软雅黑" panose="020B0503020204020204" pitchFamily="34" charset="-122"/>
                <a:ea typeface="微软雅黑" panose="020B0503020204020204" pitchFamily="34" charset="-122"/>
              </a:rPr>
              <a:t>人工普扫里程数；生 活垃圾清运重量；</a:t>
            </a:r>
            <a:endParaRPr lang="zh-CN" altLang="zh-CN" sz="1100">
              <a:latin typeface="微软雅黑" panose="020B0503020204020204" pitchFamily="34" charset="-122"/>
              <a:ea typeface="微软雅黑" panose="020B0503020204020204" pitchFamily="34" charset="-122"/>
            </a:endParaRPr>
          </a:p>
          <a:p>
            <a:pPr algn="r" eaLnBrk="1" hangingPunct="1">
              <a:lnSpc>
                <a:spcPts val="1400"/>
              </a:lnSpc>
            </a:pPr>
            <a:r>
              <a:rPr lang="zh-CN" altLang="zh-CN" sz="1200" b="1">
                <a:solidFill>
                  <a:srgbClr val="FFFFFF"/>
                </a:solidFill>
                <a:latin typeface="微软雅黑" panose="020B0503020204020204" pitchFamily="34" charset="-122"/>
                <a:ea typeface="微软雅黑" panose="020B0503020204020204" pitchFamily="34" charset="-122"/>
              </a:rPr>
              <a:t>果皮箱收集个数；</a:t>
            </a:r>
            <a:endParaRPr lang="zh-CN" altLang="zh-CN" sz="1200">
              <a:latin typeface="微软雅黑" panose="020B0503020204020204" pitchFamily="34" charset="-122"/>
              <a:ea typeface="微软雅黑" panose="020B0503020204020204" pitchFamily="34" charset="-122"/>
            </a:endParaRPr>
          </a:p>
          <a:p>
            <a:pPr algn="r" eaLnBrk="1" hangingPunct="1">
              <a:lnSpc>
                <a:spcPts val="1365"/>
              </a:lnSpc>
              <a:spcBef>
                <a:spcPts val="50"/>
              </a:spcBef>
            </a:pPr>
            <a:r>
              <a:rPr lang="zh-CN" altLang="zh-CN" sz="1100" b="1">
                <a:solidFill>
                  <a:srgbClr val="FFFFFF"/>
                </a:solidFill>
                <a:latin typeface="微软雅黑" panose="020B0503020204020204" pitchFamily="34" charset="-122"/>
                <a:ea typeface="微软雅黑" panose="020B0503020204020204" pitchFamily="34" charset="-122"/>
              </a:rPr>
              <a:t>垃圾箱收集桶数；</a:t>
            </a:r>
            <a:endParaRPr lang="zh-CN" altLang="zh-CN" sz="1100">
              <a:latin typeface="微软雅黑" panose="020B0503020204020204" pitchFamily="34" charset="-122"/>
              <a:ea typeface="微软雅黑" panose="020B0503020204020204" pitchFamily="34" charset="-122"/>
            </a:endParaRPr>
          </a:p>
          <a:p>
            <a:pPr algn="r" eaLnBrk="1" hangingPunct="1">
              <a:lnSpc>
                <a:spcPts val="1425"/>
              </a:lnSpc>
            </a:pPr>
            <a:r>
              <a:rPr lang="zh-CN" altLang="zh-CN" sz="1200" b="1">
                <a:solidFill>
                  <a:srgbClr val="FFFFFF"/>
                </a:solidFill>
                <a:latin typeface="微软雅黑" panose="020B0503020204020204" pitchFamily="34" charset="-122"/>
                <a:ea typeface="微软雅黑" panose="020B0503020204020204" pitchFamily="34" charset="-122"/>
              </a:rPr>
              <a:t>……</a:t>
            </a:r>
            <a:endParaRPr lang="zh-CN" altLang="zh-CN" sz="1200">
              <a:latin typeface="微软雅黑" panose="020B0503020204020204" pitchFamily="34" charset="-122"/>
              <a:ea typeface="微软雅黑" panose="020B0503020204020204" pitchFamily="34" charset="-122"/>
            </a:endParaRPr>
          </a:p>
        </p:txBody>
      </p:sp>
      <p:sp>
        <p:nvSpPr>
          <p:cNvPr id="30762" name="object 42"/>
          <p:cNvSpPr>
            <a:spLocks noChangeArrowheads="1"/>
          </p:cNvSpPr>
          <p:nvPr/>
        </p:nvSpPr>
        <p:spPr bwMode="auto">
          <a:xfrm>
            <a:off x="1865313" y="1485900"/>
            <a:ext cx="5357812" cy="530225"/>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63" name="object 43"/>
          <p:cNvSpPr txBox="1">
            <a:spLocks noChangeArrowheads="1"/>
          </p:cNvSpPr>
          <p:nvPr/>
        </p:nvSpPr>
        <p:spPr bwMode="auto">
          <a:xfrm>
            <a:off x="3497263" y="1614488"/>
            <a:ext cx="2101850" cy="248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7145"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ts val="140"/>
              </a:spcBef>
            </a:pPr>
            <a:r>
              <a:rPr lang="zh-CN" altLang="zh-CN" sz="1500" b="1">
                <a:solidFill>
                  <a:srgbClr val="FFFFFF"/>
                </a:solidFill>
                <a:latin typeface="微软雅黑" panose="020B0503020204020204" pitchFamily="34" charset="-122"/>
                <a:ea typeface="微软雅黑" panose="020B0503020204020204" pitchFamily="34" charset="-122"/>
              </a:rPr>
              <a:t>数字环卫 智能管理平台</a:t>
            </a:r>
            <a:endParaRPr lang="zh-CN" altLang="zh-CN" sz="1500">
              <a:latin typeface="微软雅黑" panose="020B0503020204020204" pitchFamily="34" charset="-122"/>
              <a:ea typeface="微软雅黑" panose="020B0503020204020204" pitchFamily="34" charset="-122"/>
            </a:endParaRPr>
          </a:p>
        </p:txBody>
      </p:sp>
      <p:sp>
        <p:nvSpPr>
          <p:cNvPr id="30764" name="object 44"/>
          <p:cNvSpPr>
            <a:spLocks noChangeArrowheads="1"/>
          </p:cNvSpPr>
          <p:nvPr/>
        </p:nvSpPr>
        <p:spPr bwMode="auto">
          <a:xfrm>
            <a:off x="3978275" y="4659313"/>
            <a:ext cx="1384300" cy="1989137"/>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30765" name="object 45"/>
          <p:cNvSpPr>
            <a:spLocks noChangeArrowheads="1"/>
          </p:cNvSpPr>
          <p:nvPr/>
        </p:nvSpPr>
        <p:spPr bwMode="auto">
          <a:xfrm>
            <a:off x="4011613" y="4692650"/>
            <a:ext cx="1263650" cy="1868488"/>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latin typeface="微软雅黑" panose="020B0503020204020204" pitchFamily="34" charset="-122"/>
              <a:ea typeface="微软雅黑" panose="020B0503020204020204" pitchFamily="34" charset="-122"/>
            </a:endParaRPr>
          </a:p>
        </p:txBody>
      </p:sp>
      <p:sp>
        <p:nvSpPr>
          <p:cNvPr id="46" name="object 46"/>
          <p:cNvSpPr txBox="1"/>
          <p:nvPr/>
        </p:nvSpPr>
        <p:spPr>
          <a:xfrm>
            <a:off x="2666683" y="5867400"/>
            <a:ext cx="1550987" cy="930275"/>
          </a:xfrm>
          <a:prstGeom prst="rect">
            <a:avLst/>
          </a:prstGeom>
        </p:spPr>
        <p:txBody>
          <a:bodyPr lIns="0" tIns="17145" rIns="0" bIns="0">
            <a:spAutoFit/>
          </a:bodyPr>
          <a:lstStyle/>
          <a:p>
            <a:pPr marL="17145" fontAlgn="auto">
              <a:lnSpc>
                <a:spcPts val="1375"/>
              </a:lnSpc>
              <a:spcBef>
                <a:spcPts val="135"/>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机械化作业</a:t>
            </a:r>
            <a:r>
              <a:rPr sz="115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车辆</a:t>
            </a: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微</a:t>
            </a:r>
            <a:r>
              <a:rPr sz="115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型</a:t>
            </a:r>
            <a:endParaRPr sz="1150">
              <a:latin typeface="微软雅黑" panose="020B0503020204020204" pitchFamily="34" charset="-122"/>
              <a:ea typeface="微软雅黑" panose="020B0503020204020204" pitchFamily="34" charset="-122"/>
              <a:cs typeface="宋体" panose="02010600030101010101" pitchFamily="2" charset="-122"/>
            </a:endParaRPr>
          </a:p>
          <a:p>
            <a:pPr marL="625475" fontAlgn="auto">
              <a:lnSpc>
                <a:spcPts val="1375"/>
              </a:lnSpc>
              <a:spcBef>
                <a:spcPts val="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视频监控；</a:t>
            </a:r>
            <a:endParaRPr sz="1150">
              <a:latin typeface="微软雅黑" panose="020B0503020204020204" pitchFamily="34" charset="-122"/>
              <a:ea typeface="微软雅黑" panose="020B0503020204020204" pitchFamily="34" charset="-122"/>
              <a:cs typeface="宋体" panose="02010600030101010101" pitchFamily="2" charset="-122"/>
            </a:endParaRPr>
          </a:p>
          <a:p>
            <a:pPr marL="17145" fontAlgn="auto">
              <a:lnSpc>
                <a:spcPts val="1430"/>
              </a:lnSpc>
              <a:spcBef>
                <a:spcPts val="85"/>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重点路段、</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重点</a:t>
            </a: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区</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域</a:t>
            </a:r>
            <a:endParaRPr sz="1200">
              <a:latin typeface="微软雅黑" panose="020B0503020204020204" pitchFamily="34" charset="-122"/>
              <a:ea typeface="微软雅黑" panose="020B0503020204020204" pitchFamily="34" charset="-122"/>
              <a:cs typeface="宋体" panose="02010600030101010101" pitchFamily="2" charset="-122"/>
            </a:endParaRPr>
          </a:p>
          <a:p>
            <a:pPr marL="625475" fontAlgn="auto">
              <a:lnSpc>
                <a:spcPts val="1370"/>
              </a:lnSpc>
              <a:spcBef>
                <a:spcPts val="0"/>
              </a:spcBef>
              <a:spcAft>
                <a:spcPts val="0"/>
              </a:spcAft>
              <a:defRPr/>
            </a:pPr>
            <a:r>
              <a:rPr sz="1150" b="1" spc="6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视频监控；</a:t>
            </a:r>
            <a:endParaRPr sz="1150">
              <a:latin typeface="微软雅黑" panose="020B0503020204020204" pitchFamily="34" charset="-122"/>
              <a:ea typeface="微软雅黑" panose="020B0503020204020204" pitchFamily="34" charset="-122"/>
              <a:cs typeface="宋体" panose="02010600030101010101" pitchFamily="2" charset="-122"/>
            </a:endParaRPr>
          </a:p>
          <a:p>
            <a:pPr marL="12700" fontAlgn="auto">
              <a:spcBef>
                <a:spcPts val="15"/>
              </a:spcBef>
              <a:spcAft>
                <a:spcPts val="0"/>
              </a:spcAft>
              <a:defRPr/>
            </a:pP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智</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能视</a:t>
            </a: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频</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识别</a:t>
            </a:r>
            <a:r>
              <a:rPr sz="1200" b="1" spc="10"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与</a:t>
            </a:r>
            <a:r>
              <a:rPr sz="1200" b="1" spc="-1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分析。</a:t>
            </a:r>
            <a:endParaRPr sz="1200">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object 47"/>
          <p:cNvSpPr txBox="1"/>
          <p:nvPr/>
        </p:nvSpPr>
        <p:spPr>
          <a:xfrm>
            <a:off x="7010083" y="5529263"/>
            <a:ext cx="1104900" cy="194284"/>
          </a:xfrm>
          <a:prstGeom prst="rect">
            <a:avLst/>
          </a:prstGeom>
        </p:spPr>
        <p:txBody>
          <a:bodyPr lIns="0" tIns="17145" rIns="0" bIns="0">
            <a:spAutoFit/>
          </a:bodyPr>
          <a:lstStyle/>
          <a:p>
            <a:pPr marL="12700" fontAlgn="auto">
              <a:spcBef>
                <a:spcPts val="135"/>
              </a:spcBef>
              <a:spcAft>
                <a:spcPts val="0"/>
              </a:spcAft>
              <a:defRPr/>
            </a:pPr>
            <a:r>
              <a:rPr sz="1150" b="1" spc="5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数字集群通</a:t>
            </a:r>
            <a:r>
              <a:rPr sz="1150" b="1" spc="25" dirty="0">
                <a:solidFill>
                  <a:srgbClr val="FFFFFF"/>
                </a:solidFill>
                <a:latin typeface="微软雅黑" panose="020B0503020204020204" pitchFamily="34" charset="-122"/>
                <a:ea typeface="微软雅黑" panose="020B0503020204020204" pitchFamily="34" charset="-122"/>
                <a:cs typeface="宋体" panose="02010600030101010101" pitchFamily="2" charset="-122"/>
              </a:rPr>
              <a:t>讯；</a:t>
            </a:r>
            <a:endParaRPr sz="1150">
              <a:latin typeface="微软雅黑" panose="020B0503020204020204" pitchFamily="34" charset="-122"/>
              <a:ea typeface="微软雅黑" panose="020B0503020204020204" pitchFamily="34" charset="-122"/>
              <a:cs typeface="宋体" panose="02010600030101010101" pitchFamily="2" charset="-122"/>
            </a:endParaRPr>
          </a:p>
        </p:txBody>
      </p:sp>
      <p:sp>
        <p:nvSpPr>
          <p:cNvPr id="30768" name="object 48"/>
          <p:cNvSpPr txBox="1">
            <a:spLocks noChangeArrowheads="1"/>
          </p:cNvSpPr>
          <p:nvPr/>
        </p:nvSpPr>
        <p:spPr bwMode="auto">
          <a:xfrm>
            <a:off x="6629400" y="5760403"/>
            <a:ext cx="1412875" cy="726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23495" rIns="0" bIns="0">
            <a:spAutoFit/>
          </a:bodyPr>
          <a:lstStyle>
            <a:lvl1pPr marL="12700" indent="1270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3000"/>
              </a:lnSpc>
              <a:spcBef>
                <a:spcPts val="190"/>
              </a:spcBef>
            </a:pPr>
            <a:r>
              <a:rPr lang="zh-CN" altLang="zh-CN" sz="1100" b="1" dirty="0">
                <a:solidFill>
                  <a:srgbClr val="FFFFFF"/>
                </a:solidFill>
                <a:latin typeface="微软雅黑" panose="020B0503020204020204" pitchFamily="34" charset="-122"/>
                <a:ea typeface="微软雅黑" panose="020B0503020204020204" pitchFamily="34" charset="-122"/>
              </a:rPr>
              <a:t>全国3G手机对讲；  </a:t>
            </a:r>
            <a:r>
              <a:rPr lang="zh-CN" altLang="zh-CN" sz="1200" b="1" dirty="0">
                <a:solidFill>
                  <a:srgbClr val="FFFFFF"/>
                </a:solidFill>
                <a:latin typeface="微软雅黑" panose="020B0503020204020204" pitchFamily="34" charset="-122"/>
                <a:ea typeface="微软雅黑" panose="020B0503020204020204" pitchFamily="34" charset="-122"/>
              </a:rPr>
              <a:t>大屏幕、平板电脑、 </a:t>
            </a:r>
            <a:r>
              <a:rPr lang="zh-CN" altLang="zh-CN" sz="1100" b="1" dirty="0">
                <a:solidFill>
                  <a:srgbClr val="FFFFFF"/>
                </a:solidFill>
                <a:latin typeface="微软雅黑" panose="020B0503020204020204" pitchFamily="34" charset="-122"/>
                <a:ea typeface="微软雅黑" panose="020B0503020204020204" pitchFamily="34" charset="-122"/>
              </a:rPr>
              <a:t>车载监控室、办公室 监控多种调度手段。</a:t>
            </a:r>
            <a:endParaRPr lang="zh-CN" altLang="zh-CN" sz="1100" dirty="0">
              <a:latin typeface="微软雅黑" panose="020B0503020204020204" pitchFamily="34" charset="-122"/>
              <a:ea typeface="微软雅黑" panose="020B0503020204020204" pitchFamily="34" charset="-122"/>
            </a:endParaRPr>
          </a:p>
        </p:txBody>
      </p:sp>
      <p:sp>
        <p:nvSpPr>
          <p:cNvPr id="30769" name="object 49"/>
          <p:cNvSpPr txBox="1">
            <a:spLocks noChangeArrowheads="1"/>
          </p:cNvSpPr>
          <p:nvPr/>
        </p:nvSpPr>
        <p:spPr bwMode="auto">
          <a:xfrm>
            <a:off x="7772083" y="2895600"/>
            <a:ext cx="803275" cy="725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6350" rIns="0" bIns="0">
            <a:spAutoFit/>
          </a:bodyPr>
          <a:lstStyle>
            <a:lvl1pPr marL="12700"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03000"/>
              </a:lnSpc>
              <a:spcBef>
                <a:spcPts val="50"/>
              </a:spcBef>
            </a:pPr>
            <a:r>
              <a:rPr lang="zh-CN" altLang="zh-CN" sz="1200" b="1">
                <a:solidFill>
                  <a:srgbClr val="FFFFFF"/>
                </a:solidFill>
                <a:latin typeface="微软雅黑" panose="020B0503020204020204" pitchFamily="34" charset="-122"/>
                <a:ea typeface="微软雅黑" panose="020B0503020204020204" pitchFamily="34" charset="-122"/>
              </a:rPr>
              <a:t>部门考评； </a:t>
            </a:r>
            <a:r>
              <a:rPr lang="zh-CN" altLang="zh-CN" sz="1100" b="1">
                <a:solidFill>
                  <a:srgbClr val="FFFFFF"/>
                </a:solidFill>
                <a:latin typeface="微软雅黑" panose="020B0503020204020204" pitchFamily="34" charset="-122"/>
                <a:ea typeface="微软雅黑" panose="020B0503020204020204" pitchFamily="34" charset="-122"/>
              </a:rPr>
              <a:t>岗位考评； </a:t>
            </a:r>
            <a:r>
              <a:rPr lang="zh-CN" altLang="zh-CN" sz="1200" b="1">
                <a:solidFill>
                  <a:srgbClr val="FFFFFF"/>
                </a:solidFill>
                <a:latin typeface="微软雅黑" panose="020B0503020204020204" pitchFamily="34" charset="-122"/>
                <a:ea typeface="微软雅黑" panose="020B0503020204020204" pitchFamily="34" charset="-122"/>
              </a:rPr>
              <a:t>区域考评； </a:t>
            </a:r>
            <a:r>
              <a:rPr lang="zh-CN" altLang="zh-CN" sz="1100" b="1">
                <a:solidFill>
                  <a:srgbClr val="FFFFFF"/>
                </a:solidFill>
                <a:latin typeface="微软雅黑" panose="020B0503020204020204" pitchFamily="34" charset="-122"/>
                <a:ea typeface="微软雅黑" panose="020B0503020204020204" pitchFamily="34" charset="-122"/>
              </a:rPr>
              <a:t>综合考评。</a:t>
            </a:r>
            <a:endParaRPr lang="zh-CN" altLang="zh-CN" sz="1100">
              <a:latin typeface="微软雅黑" panose="020B0503020204020204" pitchFamily="34" charset="-122"/>
              <a:ea typeface="微软雅黑" panose="020B0503020204020204" pitchFamily="34" charset="-122"/>
            </a:endParaRPr>
          </a:p>
        </p:txBody>
      </p:sp>
      <p:sp>
        <p:nvSpPr>
          <p:cNvPr id="30770" name="矩形 49"/>
          <p:cNvSpPr>
            <a:spLocks noChangeArrowheads="1"/>
          </p:cNvSpPr>
          <p:nvPr/>
        </p:nvSpPr>
        <p:spPr bwMode="auto">
          <a:xfrm>
            <a:off x="1724025" y="-138113"/>
            <a:ext cx="45720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latin typeface="微软雅黑" panose="020B0503020204020204" pitchFamily="34" charset="-122"/>
                <a:ea typeface="微软雅黑" panose="020B0503020204020204" pitchFamily="34" charset="-122"/>
              </a:rPr>
              <a:t>石块等遗留在道路上时，由我司应急队立即处理。</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⑧对现场出现的紧急情况，紧急联络处理及时到位：</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⑨场地清洁主管或项目负责人实行</a:t>
            </a:r>
            <a:r>
              <a:rPr lang="en-US" altLang="zh-CN" sz="100">
                <a:solidFill>
                  <a:schemeClr val="bg1"/>
                </a:solidFill>
                <a:latin typeface="微软雅黑" panose="020B0503020204020204" pitchFamily="34" charset="-122"/>
                <a:ea typeface="微软雅黑" panose="020B0503020204020204" pitchFamily="34" charset="-122"/>
              </a:rPr>
              <a:t>24</a:t>
            </a:r>
            <a:r>
              <a:rPr lang="zh-CN" altLang="zh-CN" sz="100">
                <a:solidFill>
                  <a:schemeClr val="bg1"/>
                </a:solidFill>
                <a:latin typeface="微软雅黑" panose="020B0503020204020204" pitchFamily="34" charset="-122"/>
                <a:ea typeface="微软雅黑" panose="020B0503020204020204" pitchFamily="34" charset="-122"/>
              </a:rPr>
              <a:t>小时通讯畅通，以便紧急情况及时联络。对当发事件立即处理。</a:t>
            </a:r>
            <a:endParaRPr lang="zh-CN" altLang="zh-CN" sz="10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0" name="矩形 49"/>
          <p:cNvSpPr>
            <a:spLocks noChangeArrowheads="1"/>
          </p:cNvSpPr>
          <p:nvPr/>
        </p:nvSpPr>
        <p:spPr bwMode="auto">
          <a:xfrm>
            <a:off x="1724025" y="-138113"/>
            <a:ext cx="4572000" cy="13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latin typeface="微软雅黑" panose="020B0503020204020204" pitchFamily="34" charset="-122"/>
                <a:ea typeface="微软雅黑" panose="020B0503020204020204" pitchFamily="34" charset="-122"/>
              </a:rPr>
              <a:t>石块等遗留在道路上时，由我司应急队立即处理。</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⑧对现场出现的紧急情况，紧急联络处理及时到位：</a:t>
            </a:r>
            <a:endParaRPr lang="zh-CN" altLang="zh-CN" sz="100">
              <a:solidFill>
                <a:schemeClr val="bg1"/>
              </a:solidFill>
              <a:latin typeface="微软雅黑" panose="020B0503020204020204" pitchFamily="34" charset="-122"/>
              <a:ea typeface="微软雅黑" panose="020B0503020204020204" pitchFamily="34" charset="-122"/>
            </a:endParaRPr>
          </a:p>
          <a:p>
            <a:pPr eaLnBrk="1" hangingPunct="1"/>
            <a:r>
              <a:rPr lang="zh-CN" altLang="zh-CN" sz="100">
                <a:solidFill>
                  <a:schemeClr val="bg1"/>
                </a:solidFill>
                <a:latin typeface="微软雅黑" panose="020B0503020204020204" pitchFamily="34" charset="-122"/>
                <a:ea typeface="微软雅黑" panose="020B0503020204020204" pitchFamily="34" charset="-122"/>
              </a:rPr>
              <a:t>⑨场地清洁主管或项目负责人实行</a:t>
            </a:r>
            <a:r>
              <a:rPr lang="en-US" altLang="zh-CN" sz="100">
                <a:solidFill>
                  <a:schemeClr val="bg1"/>
                </a:solidFill>
                <a:latin typeface="微软雅黑" panose="020B0503020204020204" pitchFamily="34" charset="-122"/>
                <a:ea typeface="微软雅黑" panose="020B0503020204020204" pitchFamily="34" charset="-122"/>
              </a:rPr>
              <a:t>24</a:t>
            </a:r>
            <a:r>
              <a:rPr lang="zh-CN" altLang="zh-CN" sz="100">
                <a:solidFill>
                  <a:schemeClr val="bg1"/>
                </a:solidFill>
                <a:latin typeface="微软雅黑" panose="020B0503020204020204" pitchFamily="34" charset="-122"/>
                <a:ea typeface="微软雅黑" panose="020B0503020204020204" pitchFamily="34" charset="-122"/>
              </a:rPr>
              <a:t>小时通讯畅通，以便紧急情况及时联络。对当发事件立即处理。</a:t>
            </a:r>
            <a:endParaRPr lang="zh-CN" altLang="zh-CN" sz="100">
              <a:solidFill>
                <a:schemeClr val="bg1"/>
              </a:solidFill>
              <a:latin typeface="微软雅黑" panose="020B0503020204020204" pitchFamily="34" charset="-122"/>
              <a:ea typeface="微软雅黑" panose="020B0503020204020204" pitchFamily="34" charset="-122"/>
            </a:endParaRPr>
          </a:p>
        </p:txBody>
      </p:sp>
      <p:pic>
        <p:nvPicPr>
          <p:cNvPr id="9" name="图片 8" descr="6edf2744447cc4050e30564056bad65"/>
          <p:cNvPicPr/>
          <p:nvPr/>
        </p:nvPicPr>
        <p:blipFill>
          <a:blip r:embed="rId1"/>
          <a:srcRect l="10441" r="14324"/>
          <a:stretch>
            <a:fillRect/>
          </a:stretch>
        </p:blipFill>
        <p:spPr>
          <a:xfrm>
            <a:off x="152653" y="2895713"/>
            <a:ext cx="6053068" cy="3162146"/>
          </a:xfrm>
          <a:prstGeom prst="rect">
            <a:avLst/>
          </a:prstGeom>
          <a:ln>
            <a:noFill/>
          </a:ln>
        </p:spPr>
      </p:pic>
      <p:sp>
        <p:nvSpPr>
          <p:cNvPr id="4" name="矩形 3"/>
          <p:cNvSpPr/>
          <p:nvPr/>
        </p:nvSpPr>
        <p:spPr>
          <a:xfrm>
            <a:off x="76200" y="533400"/>
            <a:ext cx="8764905" cy="2126615"/>
          </a:xfrm>
          <a:prstGeom prst="rect">
            <a:avLst/>
          </a:prstGeom>
        </p:spPr>
        <p:txBody>
          <a:bodyPr wrap="square">
            <a:noAutofit/>
          </a:bodyPr>
          <a:p>
            <a:pPr indent="279400" algn="just">
              <a:lnSpc>
                <a:spcPct val="150000"/>
              </a:lnSpc>
            </a:pPr>
            <a:r>
              <a:rPr lang="zh-CN" altLang="en-US"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rPr>
              <a:t>简介</a:t>
            </a:r>
            <a:endParaRPr lang="en-US" altLang="zh-CN" sz="2800" b="1" kern="100" dirty="0">
              <a:solidFill>
                <a:schemeClr val="accent1"/>
              </a:solidFill>
              <a:latin typeface="黑体" panose="02010609060101010101" pitchFamily="49" charset="-122"/>
              <a:ea typeface="黑体" panose="02010609060101010101" pitchFamily="49" charset="-122"/>
              <a:cs typeface="宋体" panose="02010600030101010101" pitchFamily="2" charset="-122"/>
            </a:endParaRPr>
          </a:p>
          <a:p>
            <a:pPr marL="0" indent="279400" algn="just" eaLnBrk="1" latinLnBrk="0" hangingPunct="1">
              <a:lnSpc>
                <a:spcPct val="10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rPr>
              <a:t>广州通微智慧科技有限公司是智慧物联网应用解决方案的领先厂商，是国家高新技术企业、广东省双软认定企业和广州市科技创新小巨人企业。并是广东软件行业协会、广东省电子行业协会、广东省物联网协会、广东省物联网产业技术创新联盟、广州市科技创新协会、中国农业国际合作促进会产业融合发展委员会等专业社会组织的会员单位。</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marL="0" indent="279400" algn="just" eaLnBrk="1" latinLnBrk="0" hangingPunct="1">
              <a:lnSpc>
                <a:spcPct val="10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公司座落于国家级高新技术产业开发区广州科学城，拥有强大的技术产品研发能力与快速的产品定制化能力，全线产品均自主研发，拥   有完备的技术专利证书、知识产权证书、产品检验报告，并通过</a:t>
            </a:r>
            <a:r>
              <a:rPr lang="en-GB" altLang="zh-CN"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ISO 9001</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国际质量体系认证。</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marL="0" indent="279400" algn="just" eaLnBrk="1" latinLnBrk="0" hangingPunct="1">
              <a:lnSpc>
                <a:spcPct val="10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                                   </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endParaRPr>
          </a:p>
          <a:p>
            <a:pPr marL="0" indent="279400" algn="just" eaLnBrk="1" latinLnBrk="0" hangingPunct="1">
              <a:lnSpc>
                <a:spcPct val="100000"/>
              </a:lnSpc>
            </a:pPr>
            <a:endParaRPr lang="zh-CN" altLang="zh-CN" sz="1400" kern="100" dirty="0">
              <a:solidFill>
                <a:schemeClr val="bg2">
                  <a:lumMod val="90000"/>
                </a:schemeClr>
              </a:solidFill>
              <a:effectLst/>
              <a:latin typeface="黑体" panose="02010609060101010101" pitchFamily="49" charset="-122"/>
              <a:ea typeface="黑体" panose="02010609060101010101" pitchFamily="49" charset="-122"/>
              <a:cs typeface="Times New Roman" panose="02020603050405020304" pitchFamily="18" charset="0"/>
            </a:endParaRPr>
          </a:p>
        </p:txBody>
      </p:sp>
      <p:sp>
        <p:nvSpPr>
          <p:cNvPr id="5" name="文本框 4"/>
          <p:cNvSpPr txBox="1"/>
          <p:nvPr/>
        </p:nvSpPr>
        <p:spPr>
          <a:xfrm>
            <a:off x="6205855" y="2580640"/>
            <a:ext cx="2821940" cy="4208145"/>
          </a:xfrm>
          <a:prstGeom prst="rect">
            <a:avLst/>
          </a:prstGeom>
          <a:noFill/>
        </p:spPr>
        <p:txBody>
          <a:bodyPr wrap="square" rtlCol="0" anchor="t">
            <a:noAutofit/>
          </a:bodyPr>
          <a:p>
            <a:pPr marL="0" indent="279400" algn="l" eaLnBrk="1" latinLnBrk="0" hangingPunct="1">
              <a:lnSpc>
                <a:spcPct val="100000"/>
              </a:lnSpc>
            </a:pP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                              我司针对智慧环卫、智慧楼宇、智慧水产等应 用场景，具有成熟的产品和方案。是国内物联网产品及方案 提供商；产品涵盖前端传感器、通讯网关、边缘计算网关、软件平台等，具有完整的生态体系。网关强大的边缘计算能力+多种方式的互联方式+强大的软件平台（云平台及本地平台）+不断增强的数据处理和挖掘能力，为多种物联网应用 提供了坚实的基础，构成了通微物联的核心竞争力。广州通微智慧公司产品已广泛应用于城市管理、水产养殖、农业种植、电力、电信、企业、军队等各个领域。公司主营业务包括：智慧</a:t>
            </a:r>
            <a:r>
              <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rPr>
              <a:t>环卫、智慧水产、环境监控、能效管理等。</a:t>
            </a:r>
            <a:endParaRPr lang="zh-CN" altLang="en-US" sz="1400" kern="100" dirty="0">
              <a:solidFill>
                <a:schemeClr val="bg2">
                  <a:lumMod val="90000"/>
                </a:schemeClr>
              </a:solidFill>
              <a:latin typeface="黑体" panose="02010609060101010101" pitchFamily="49" charset="-122"/>
              <a:ea typeface="黑体" panose="02010609060101010101" pitchFamily="49" charset="-122"/>
              <a:cs typeface="宋体" panose="02010600030101010101" pitchFamily="2" charset="-122"/>
              <a:sym typeface="+mn-e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object 4"/>
          <p:cNvSpPr>
            <a:spLocks noChangeArrowheads="1"/>
          </p:cNvSpPr>
          <p:nvPr/>
        </p:nvSpPr>
        <p:spPr bwMode="auto">
          <a:xfrm>
            <a:off x="76200" y="2667000"/>
            <a:ext cx="7315200" cy="76200"/>
          </a:xfrm>
          <a:prstGeom prst="rect">
            <a:avLst/>
          </a:prstGeom>
          <a:blipFill dpi="0" rotWithShape="1">
            <a:blip r:embed="rId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zh-CN"/>
          </a:p>
        </p:txBody>
      </p:sp>
      <p:sp>
        <p:nvSpPr>
          <p:cNvPr id="6" name="object 6"/>
          <p:cNvSpPr txBox="1">
            <a:spLocks noGrp="1"/>
          </p:cNvSpPr>
          <p:nvPr>
            <p:ph type="title"/>
          </p:nvPr>
        </p:nvSpPr>
        <p:spPr>
          <a:xfrm>
            <a:off x="384175" y="1500188"/>
            <a:ext cx="2955925" cy="942975"/>
          </a:xfrm>
        </p:spPr>
        <p:txBody>
          <a:bodyPr tIns="14605" rtlCol="0"/>
          <a:lstStyle/>
          <a:p>
            <a:pPr marL="12700" eaLnBrk="1" fontAlgn="auto" hangingPunct="1">
              <a:spcBef>
                <a:spcPts val="115"/>
              </a:spcBef>
              <a:spcAft>
                <a:spcPts val="0"/>
              </a:spcAft>
              <a:defRPr/>
            </a:pPr>
            <a:r>
              <a:rPr dirty="0"/>
              <a:t>Thank</a:t>
            </a:r>
            <a:r>
              <a:rPr spc="10" dirty="0"/>
              <a:t>s</a:t>
            </a:r>
            <a:r>
              <a:rPr dirty="0"/>
              <a:t>!</a:t>
            </a:r>
            <a:endParaRPr dirty="0"/>
          </a:p>
        </p:txBody>
      </p:sp>
      <p:sp>
        <p:nvSpPr>
          <p:cNvPr id="31748" name="矩形 6"/>
          <p:cNvSpPr>
            <a:spLocks noChangeArrowheads="1"/>
          </p:cNvSpPr>
          <p:nvPr/>
        </p:nvSpPr>
        <p:spPr bwMode="auto">
          <a:xfrm>
            <a:off x="1905000" y="-169863"/>
            <a:ext cx="45720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zh-CN" sz="100">
                <a:solidFill>
                  <a:schemeClr val="bg1"/>
                </a:solidFill>
              </a:rPr>
              <a:t>①雨、污水井、管道污水外溢的清洁处理。</a:t>
            </a:r>
            <a:endParaRPr lang="zh-CN" altLang="zh-CN" sz="100">
              <a:solidFill>
                <a:schemeClr val="bg1"/>
              </a:solidFill>
            </a:endParaRPr>
          </a:p>
          <a:p>
            <a:pPr eaLnBrk="1" hangingPunct="1"/>
            <a:r>
              <a:rPr lang="zh-CN" altLang="zh-CN" sz="100">
                <a:solidFill>
                  <a:schemeClr val="bg1"/>
                </a:solidFill>
              </a:rPr>
              <a:t>②当接到指令后，立即组织清洁人员带上垃圾车、扫把等工具赶到现场，协助维修工对堵塞处进行疏通清理，污垢、杂物装运上垃圾车，避免造成二次污染。</a:t>
            </a:r>
            <a:endParaRPr lang="zh-CN" altLang="zh-CN" sz="100">
              <a:solidFill>
                <a:schemeClr val="bg1"/>
              </a:solidFill>
            </a:endParaRPr>
          </a:p>
          <a:p>
            <a:pPr eaLnBrk="1" hangingPunct="1"/>
            <a:r>
              <a:rPr lang="zh-CN" altLang="zh-CN" sz="100">
                <a:solidFill>
                  <a:schemeClr val="bg1"/>
                </a:solidFill>
              </a:rPr>
              <a:t>③清洁员工迅速打扫地面被污染处，清洗地面，直到目视地面无污物。</a:t>
            </a:r>
            <a:endParaRPr lang="zh-CN" altLang="zh-CN" sz="100">
              <a:solidFill>
                <a:schemeClr val="bg1"/>
              </a:solidFill>
            </a:endParaRPr>
          </a:p>
          <a:p>
            <a:pPr eaLnBrk="1" hangingPunct="1"/>
            <a:r>
              <a:rPr lang="zh-CN" altLang="zh-CN" sz="100">
                <a:solidFill>
                  <a:schemeClr val="bg1"/>
                </a:solidFill>
              </a:rPr>
              <a:t>④交通事故残留物清理、化学剂、油类倾洒等情况处理：</a:t>
            </a:r>
            <a:endParaRPr lang="zh-CN" altLang="zh-CN" sz="100">
              <a:solidFill>
                <a:schemeClr val="bg1"/>
              </a:solidFill>
            </a:endParaRPr>
          </a:p>
          <a:p>
            <a:pPr eaLnBrk="1" hangingPunct="1"/>
            <a:r>
              <a:rPr lang="zh-CN" altLang="zh-CN" sz="100">
                <a:solidFill>
                  <a:schemeClr val="bg1"/>
                </a:solidFill>
              </a:rPr>
              <a:t>⑤车祸发生后，在交警现场情况处理后，需要对地面（损坏物）交通事故残留物进行清理，应急队以</a:t>
            </a:r>
            <a:endParaRPr lang="zh-CN" altLang="en-US" sz="100">
              <a:solidFill>
                <a:schemeClr val="bg1"/>
              </a:solidFill>
            </a:endParaRPr>
          </a:p>
        </p:txBody>
      </p:sp>
    </p:spTree>
  </p:cSld>
  <p:clrMapOvr>
    <a:masterClrMapping/>
  </p:clrMapOvr>
</p:sld>
</file>

<file path=ppt/tags/tag1.xml><?xml version="1.0" encoding="utf-8"?>
<p:tagLst xmlns:p="http://schemas.openxmlformats.org/presentationml/2006/main">
  <p:tag name="commondata" val="eyJoZGlkIjoiMDllZWFmODEyMmQ5MDIxOTNkMTZlNWNmNjVmNjQ1NzE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3CE5A"/>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4055</Words>
  <Application>WPS 演示</Application>
  <PresentationFormat>全屏显示(4:3)</PresentationFormat>
  <Paragraphs>493</Paragraphs>
  <Slides>32</Slides>
  <Notes>0</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32</vt:i4>
      </vt:variant>
    </vt:vector>
  </HeadingPairs>
  <TitlesOfParts>
    <vt:vector size="43" baseType="lpstr">
      <vt:lpstr>Arial</vt:lpstr>
      <vt:lpstr>宋体</vt:lpstr>
      <vt:lpstr>Wingdings</vt:lpstr>
      <vt:lpstr>Calibri</vt:lpstr>
      <vt:lpstr>Arial</vt:lpstr>
      <vt:lpstr>微软雅黑</vt:lpstr>
      <vt:lpstr>Arial Unicode MS</vt:lpstr>
      <vt:lpstr>Times New Roman</vt:lpstr>
      <vt:lpstr>Times New Roman</vt:lpstr>
      <vt:lpstr>黑体</vt:lpstr>
      <vt:lpstr>Office Theme</vt:lpstr>
      <vt:lpstr>PowerPoint 演示文稿</vt:lpstr>
      <vt:lpstr>PowerPoint 演示文稿</vt:lpstr>
      <vt:lpstr>PowerPoint 演示文稿</vt:lpstr>
      <vt:lpstr>智慧环卫</vt:lpstr>
      <vt:lpstr>PowerPoint 演示文稿</vt:lpstr>
      <vt:lpstr>国家智慧城市（区、镇）试点指标体系（试行） 住建部2012-11-22发布</vt:lpstr>
      <vt:lpstr>PowerPoint 演示文稿</vt:lpstr>
      <vt:lpstr>建设智慧环卫的必要性</vt:lpstr>
      <vt:lpstr>建设智慧环卫的必要性</vt:lpstr>
      <vt:lpstr>建设智慧环卫的必要性</vt:lpstr>
      <vt:lpstr>PowerPoint 演示文稿</vt:lpstr>
      <vt:lpstr>PowerPoint 演示文稿</vt:lpstr>
      <vt:lpstr>智慧环卫云</vt:lpstr>
      <vt:lpstr>智慧环卫管理内容</vt:lpstr>
      <vt:lpstr>智慧环卫管理体系</vt:lpstr>
      <vt:lpstr>PowerPoint 演示文稿</vt:lpstr>
      <vt:lpstr>解决方案-数字环卫V6.0</vt:lpstr>
      <vt:lpstr>解决方案-数字环卫V6.0</vt:lpstr>
      <vt:lpstr>解决方案-数字环卫V6.0</vt:lpstr>
      <vt:lpstr>解决方案-数字环卫V6.0</vt:lpstr>
      <vt:lpstr>解决方案-数字环卫V6.0</vt:lpstr>
      <vt:lpstr>解决方案-数字环卫V6.0</vt:lpstr>
      <vt:lpstr>解决方案-数字环卫V6.0</vt:lpstr>
      <vt:lpstr>解决方案-通微智慧环卫</vt:lpstr>
      <vt:lpstr>解决方案-数字环卫V6.0</vt:lpstr>
      <vt:lpstr>解决方案-数字环卫V6.0</vt:lpstr>
      <vt:lpstr>解决方案-数字环卫V6.0</vt:lpstr>
      <vt:lpstr>解决方案-通微智慧环卫</vt:lpstr>
      <vt:lpstr>解决方案-数字环卫V6.0</vt:lpstr>
      <vt:lpstr>数字环卫V6.0	产品价值</vt:lpstr>
      <vt:lpstr>通微智慧环卫	产品价值</vt:lpstr>
      <vt:lpstr>Thanks!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蔡成想</cp:lastModifiedBy>
  <cp:revision>4</cp:revision>
  <dcterms:created xsi:type="dcterms:W3CDTF">2024-11-10T23:09:39Z</dcterms:created>
  <dcterms:modified xsi:type="dcterms:W3CDTF">2024-11-11T00:38:20Z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2013-01-30T08:00:00Z</vt:filetime>
  </property>
  <property fmtid="{D5CDD505-2E9C-101B-9397-08002B2CF9AE}" pid="3" name="Creator">
    <vt:lpwstr>Microsoft® Office PowerPoint® 2007</vt:lpwstr>
  </property>
  <property fmtid="{D5CDD505-2E9C-101B-9397-08002B2CF9AE}" pid="4" name="LastSaved">
    <vt:filetime>2020-05-23T08:00:00Z</vt:filetime>
  </property>
  <property fmtid="{D5CDD505-2E9C-101B-9397-08002B2CF9AE}" pid="5" name="ICV">
    <vt:lpwstr>05BC872DC3C3495D866A04CDA1DBBF3B_13</vt:lpwstr>
  </property>
  <property fmtid="{D5CDD505-2E9C-101B-9397-08002B2CF9AE}" pid="6" name="KSOProductBuildVer">
    <vt:lpwstr>2052-12.1.0.18608</vt:lpwstr>
  </property>
</Properties>
</file>